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36"/>
  </p:notesMasterIdLst>
  <p:handoutMasterIdLst>
    <p:handoutMasterId r:id="rId37"/>
  </p:handoutMasterIdLst>
  <p:sldIdLst>
    <p:sldId id="256" r:id="rId5"/>
    <p:sldId id="259" r:id="rId6"/>
    <p:sldId id="257" r:id="rId7"/>
    <p:sldId id="258" r:id="rId8"/>
    <p:sldId id="2145707485" r:id="rId9"/>
    <p:sldId id="789" r:id="rId10"/>
    <p:sldId id="790" r:id="rId11"/>
    <p:sldId id="787" r:id="rId12"/>
    <p:sldId id="2145707477" r:id="rId13"/>
    <p:sldId id="483" r:id="rId14"/>
    <p:sldId id="274" r:id="rId15"/>
    <p:sldId id="491" r:id="rId16"/>
    <p:sldId id="507" r:id="rId17"/>
    <p:sldId id="2145707486" r:id="rId18"/>
    <p:sldId id="496" r:id="rId19"/>
    <p:sldId id="497" r:id="rId20"/>
    <p:sldId id="492" r:id="rId21"/>
    <p:sldId id="495" r:id="rId22"/>
    <p:sldId id="675" r:id="rId23"/>
    <p:sldId id="500" r:id="rId24"/>
    <p:sldId id="501" r:id="rId25"/>
    <p:sldId id="2145707487" r:id="rId26"/>
    <p:sldId id="502" r:id="rId27"/>
    <p:sldId id="503" r:id="rId28"/>
    <p:sldId id="504" r:id="rId29"/>
    <p:sldId id="505" r:id="rId30"/>
    <p:sldId id="2145707488" r:id="rId31"/>
    <p:sldId id="474" r:id="rId32"/>
    <p:sldId id="509" r:id="rId33"/>
    <p:sldId id="510" r:id="rId34"/>
    <p:sldId id="478" r:id="rId35"/>
  </p:sldIdLst>
  <p:sldSz cx="12192000" cy="6858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taker, Sarah" initials="WS" lastIdx="1" clrIdx="0">
    <p:extLst>
      <p:ext uri="{19B8F6BF-5375-455C-9EA6-DF929625EA0E}">
        <p15:presenceInfo xmlns:p15="http://schemas.microsoft.com/office/powerpoint/2012/main" userId="S::Sarah.Whittaker@jacobs.com::50c4bdda-e2fe-4a23-8df3-05b9fb5fc4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96C8"/>
    <a:srgbClr val="004884"/>
    <a:srgbClr val="5FB9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3B7045-DD9F-5BE5-7905-08403DA5676C}" v="2" dt="2024-04-09T08:19:14.7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78543" autoAdjust="0"/>
  </p:normalViewPr>
  <p:slideViewPr>
    <p:cSldViewPr snapToGrid="0">
      <p:cViewPr varScale="1">
        <p:scale>
          <a:sx n="86" d="100"/>
          <a:sy n="86" d="100"/>
        </p:scale>
        <p:origin x="1398" y="78"/>
      </p:cViewPr>
      <p:guideLst>
        <p:guide orient="horz" pos="2137"/>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127" d="100"/>
          <a:sy n="127" d="100"/>
        </p:scale>
        <p:origin x="490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gid Leworthy2" userId="S::brigid.leworthy2@hs2.org.uk::3639ab7d-e848-47f7-bb82-3726384ff8d2" providerId="AD" clId="Web-{6F3B7045-DD9F-5BE5-7905-08403DA5676C}"/>
    <pc:docChg chg="modSld">
      <pc:chgData name="Brigid Leworthy2" userId="S::brigid.leworthy2@hs2.org.uk::3639ab7d-e848-47f7-bb82-3726384ff8d2" providerId="AD" clId="Web-{6F3B7045-DD9F-5BE5-7905-08403DA5676C}" dt="2024-04-09T08:19:14.746" v="1"/>
      <pc:docMkLst>
        <pc:docMk/>
      </pc:docMkLst>
      <pc:sldChg chg="modSp">
        <pc:chgData name="Brigid Leworthy2" userId="S::brigid.leworthy2@hs2.org.uk::3639ab7d-e848-47f7-bb82-3726384ff8d2" providerId="AD" clId="Web-{6F3B7045-DD9F-5BE5-7905-08403DA5676C}" dt="2024-04-09T08:19:14.746" v="1"/>
        <pc:sldMkLst>
          <pc:docMk/>
          <pc:sldMk cId="3319835927" sldId="789"/>
        </pc:sldMkLst>
        <pc:picChg chg="mod modCrop">
          <ac:chgData name="Brigid Leworthy2" userId="S::brigid.leworthy2@hs2.org.uk::3639ab7d-e848-47f7-bb82-3726384ff8d2" providerId="AD" clId="Web-{6F3B7045-DD9F-5BE5-7905-08403DA5676C}" dt="2024-04-09T08:19:14.746" v="1"/>
          <ac:picMkLst>
            <pc:docMk/>
            <pc:sldMk cId="3319835927" sldId="789"/>
            <ac:picMk id="7" creationId="{1757A7FF-F7E7-4AED-9864-E223C6604B5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D6B9A9-DA15-4F9B-B499-19B1D7D2A08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964890BF-5B81-4052-BA30-EACB52B7E7D4}">
      <dgm:prSet phldrT="[Text]" custT="1"/>
      <dgm:spPr>
        <a:solidFill>
          <a:schemeClr val="tx1"/>
        </a:solidFill>
      </dgm:spPr>
      <dgm:t>
        <a:bodyPr/>
        <a:lstStyle/>
        <a:p>
          <a:r>
            <a:rPr lang="en-GB" sz="2400" dirty="0"/>
            <a:t>Sponsor’s Requirements</a:t>
          </a:r>
        </a:p>
      </dgm:t>
    </dgm:pt>
    <dgm:pt modelId="{3DB1AFF5-0C28-4E48-814E-D8CEC0710C59}" type="parTrans" cxnId="{8E3E2A3A-4475-4780-A6E5-924565C7C520}">
      <dgm:prSet/>
      <dgm:spPr/>
      <dgm:t>
        <a:bodyPr/>
        <a:lstStyle/>
        <a:p>
          <a:endParaRPr lang="en-GB"/>
        </a:p>
      </dgm:t>
    </dgm:pt>
    <dgm:pt modelId="{0456EFBD-324C-4ECB-A1A4-AD36083B02A1}" type="sibTrans" cxnId="{8E3E2A3A-4475-4780-A6E5-924565C7C520}">
      <dgm:prSet/>
      <dgm:spPr/>
      <dgm:t>
        <a:bodyPr/>
        <a:lstStyle/>
        <a:p>
          <a:endParaRPr lang="en-GB"/>
        </a:p>
      </dgm:t>
    </dgm:pt>
    <dgm:pt modelId="{2C9FF952-6D9E-4E72-977C-5B41B199DD2B}">
      <dgm:prSet phldrT="[Text]" custT="1"/>
      <dgm:spPr>
        <a:solidFill>
          <a:schemeClr val="tx1">
            <a:alpha val="90000"/>
          </a:schemeClr>
        </a:solidFill>
      </dgm:spPr>
      <dgm:t>
        <a:bodyPr/>
        <a:lstStyle/>
        <a:p>
          <a:r>
            <a:rPr lang="en-GB" sz="1600" kern="1200" dirty="0">
              <a:solidFill>
                <a:schemeClr val="bg1"/>
              </a:solidFill>
              <a:latin typeface="Open Sans"/>
              <a:ea typeface="+mn-ea"/>
              <a:cs typeface="+mn-cs"/>
            </a:rPr>
            <a:t>The railway shall be designed and delivered to avoid and reduce whole life greenhouse gas emissions.</a:t>
          </a:r>
        </a:p>
      </dgm:t>
    </dgm:pt>
    <dgm:pt modelId="{9ECFDA0D-A946-4118-AFA8-42C85B5ECCB5}" type="parTrans" cxnId="{E519DF23-9FCD-4C7E-9E02-84498DD1C4D7}">
      <dgm:prSet/>
      <dgm:spPr/>
      <dgm:t>
        <a:bodyPr/>
        <a:lstStyle/>
        <a:p>
          <a:endParaRPr lang="en-GB"/>
        </a:p>
      </dgm:t>
    </dgm:pt>
    <dgm:pt modelId="{31122552-E4F6-4DC8-AEBD-F280A2D07691}" type="sibTrans" cxnId="{E519DF23-9FCD-4C7E-9E02-84498DD1C4D7}">
      <dgm:prSet/>
      <dgm:spPr/>
      <dgm:t>
        <a:bodyPr/>
        <a:lstStyle/>
        <a:p>
          <a:endParaRPr lang="en-GB"/>
        </a:p>
      </dgm:t>
    </dgm:pt>
    <dgm:pt modelId="{F5C9BB2A-DE75-4925-BA8B-39D280F1E56D}">
      <dgm:prSet phldrT="[Text]" custT="1"/>
      <dgm:spPr>
        <a:solidFill>
          <a:schemeClr val="bg2"/>
        </a:solidFill>
      </dgm:spPr>
      <dgm:t>
        <a:bodyPr/>
        <a:lstStyle/>
        <a:p>
          <a:r>
            <a:rPr lang="en-GB" sz="2400" dirty="0"/>
            <a:t>Environmental Policy</a:t>
          </a:r>
        </a:p>
      </dgm:t>
    </dgm:pt>
    <dgm:pt modelId="{278BE116-DEEF-4C09-B69B-9EF92BFF2618}" type="parTrans" cxnId="{7F71E7B6-62BD-4061-8F66-05ECE7164279}">
      <dgm:prSet/>
      <dgm:spPr/>
      <dgm:t>
        <a:bodyPr/>
        <a:lstStyle/>
        <a:p>
          <a:endParaRPr lang="en-GB"/>
        </a:p>
      </dgm:t>
    </dgm:pt>
    <dgm:pt modelId="{8682614A-A236-4618-8673-C64B098CA0BE}" type="sibTrans" cxnId="{7F71E7B6-62BD-4061-8F66-05ECE7164279}">
      <dgm:prSet/>
      <dgm:spPr/>
      <dgm:t>
        <a:bodyPr/>
        <a:lstStyle/>
        <a:p>
          <a:endParaRPr lang="en-GB"/>
        </a:p>
      </dgm:t>
    </dgm:pt>
    <dgm:pt modelId="{7BE8CD04-E9F1-4660-BA1A-B44F3A0769BD}">
      <dgm:prSet phldrT="[Text]"/>
      <dgm:spPr>
        <a:solidFill>
          <a:schemeClr val="bg2">
            <a:alpha val="90000"/>
          </a:schemeClr>
        </a:solidFill>
      </dgm:spPr>
      <dgm:t>
        <a:bodyPr/>
        <a:lstStyle/>
        <a:p>
          <a:r>
            <a:rPr lang="en-US" dirty="0">
              <a:solidFill>
                <a:schemeClr val="bg1"/>
              </a:solidFill>
            </a:rPr>
            <a:t>Minimise the carbon footprint of HS2 towards a goal of net-zero carbon emissions; and,</a:t>
          </a:r>
          <a:endParaRPr lang="en-GB" dirty="0">
            <a:solidFill>
              <a:schemeClr val="bg1"/>
            </a:solidFill>
          </a:endParaRPr>
        </a:p>
      </dgm:t>
    </dgm:pt>
    <dgm:pt modelId="{B5663A37-BAF2-48F1-A94C-98783F969933}" type="parTrans" cxnId="{A552F157-7544-44C3-942D-99CDFDA4A64E}">
      <dgm:prSet/>
      <dgm:spPr/>
      <dgm:t>
        <a:bodyPr/>
        <a:lstStyle/>
        <a:p>
          <a:endParaRPr lang="en-GB"/>
        </a:p>
      </dgm:t>
    </dgm:pt>
    <dgm:pt modelId="{56180919-DA49-487D-A75A-56ED5C0AB841}" type="sibTrans" cxnId="{A552F157-7544-44C3-942D-99CDFDA4A64E}">
      <dgm:prSet/>
      <dgm:spPr/>
      <dgm:t>
        <a:bodyPr/>
        <a:lstStyle/>
        <a:p>
          <a:endParaRPr lang="en-GB"/>
        </a:p>
      </dgm:t>
    </dgm:pt>
    <dgm:pt modelId="{E559FA7A-BFD6-4B11-A736-BD7806AA3069}">
      <dgm:prSet custT="1"/>
      <dgm:spPr>
        <a:solidFill>
          <a:schemeClr val="tx2"/>
        </a:solidFill>
      </dgm:spPr>
      <dgm:t>
        <a:bodyPr/>
        <a:lstStyle/>
        <a:p>
          <a:r>
            <a:rPr lang="en-GB" sz="2400" dirty="0"/>
            <a:t>Net Zero Carbon Plan</a:t>
          </a:r>
        </a:p>
      </dgm:t>
    </dgm:pt>
    <dgm:pt modelId="{99C9E0E4-26ED-45C5-9A35-E00C000A3833}" type="parTrans" cxnId="{1B565F2A-1343-4A0A-9B48-47B2769C40E6}">
      <dgm:prSet/>
      <dgm:spPr/>
      <dgm:t>
        <a:bodyPr/>
        <a:lstStyle/>
        <a:p>
          <a:endParaRPr lang="en-GB"/>
        </a:p>
      </dgm:t>
    </dgm:pt>
    <dgm:pt modelId="{F8EC73ED-12DC-426C-8523-C2BF93A2DD3A}" type="sibTrans" cxnId="{1B565F2A-1343-4A0A-9B48-47B2769C40E6}">
      <dgm:prSet/>
      <dgm:spPr/>
      <dgm:t>
        <a:bodyPr/>
        <a:lstStyle/>
        <a:p>
          <a:endParaRPr lang="en-GB"/>
        </a:p>
      </dgm:t>
    </dgm:pt>
    <dgm:pt modelId="{8476EC61-ED69-4F5A-BA16-931E65CDD290}">
      <dgm:prSet/>
      <dgm:spPr>
        <a:solidFill>
          <a:schemeClr val="tx2">
            <a:alpha val="90000"/>
          </a:schemeClr>
        </a:solidFill>
        <a:ln>
          <a:solidFill>
            <a:schemeClr val="tx2">
              <a:alpha val="90000"/>
            </a:schemeClr>
          </a:solidFill>
        </a:ln>
      </dgm:spPr>
      <dgm:t>
        <a:bodyPr/>
        <a:lstStyle/>
        <a:p>
          <a:r>
            <a:rPr lang="en-GB" dirty="0">
              <a:solidFill>
                <a:schemeClr val="bg1"/>
              </a:solidFill>
            </a:rPr>
            <a:t>Net zero carbon construction and operation from 2035, reducing emissions as far as we can, offsetting from 2035.</a:t>
          </a:r>
        </a:p>
      </dgm:t>
    </dgm:pt>
    <dgm:pt modelId="{FB42AE98-199B-4446-9BB4-80B1FD0CEAC7}" type="parTrans" cxnId="{66A5D39C-0348-4D67-8BBA-C3BD8860701F}">
      <dgm:prSet/>
      <dgm:spPr/>
      <dgm:t>
        <a:bodyPr/>
        <a:lstStyle/>
        <a:p>
          <a:endParaRPr lang="en-GB"/>
        </a:p>
      </dgm:t>
    </dgm:pt>
    <dgm:pt modelId="{6A214FBF-460E-4B71-BF10-0C6F6A64915E}" type="sibTrans" cxnId="{66A5D39C-0348-4D67-8BBA-C3BD8860701F}">
      <dgm:prSet/>
      <dgm:spPr/>
      <dgm:t>
        <a:bodyPr/>
        <a:lstStyle/>
        <a:p>
          <a:endParaRPr lang="en-GB"/>
        </a:p>
      </dgm:t>
    </dgm:pt>
    <dgm:pt modelId="{352FFB2D-C449-4A86-AD77-B780147CAA8C}">
      <dgm:prSet phldrT="[Text]"/>
      <dgm:spPr>
        <a:solidFill>
          <a:schemeClr val="bg2">
            <a:alpha val="90000"/>
          </a:schemeClr>
        </a:solidFill>
      </dgm:spPr>
      <dgm:t>
        <a:bodyPr/>
        <a:lstStyle/>
        <a:p>
          <a:r>
            <a:rPr lang="en-US" dirty="0">
              <a:solidFill>
                <a:schemeClr val="bg1"/>
              </a:solidFill>
            </a:rPr>
            <a:t>Deliver zero carbon journeys from day one of operation.</a:t>
          </a:r>
          <a:endParaRPr lang="en-GB" dirty="0">
            <a:solidFill>
              <a:schemeClr val="bg1"/>
            </a:solidFill>
          </a:endParaRPr>
        </a:p>
      </dgm:t>
    </dgm:pt>
    <dgm:pt modelId="{F0AA9A14-60BF-4396-B55D-0F43047D4A5D}" type="parTrans" cxnId="{C13BD2B1-BC9C-497B-B2C4-C25525CCF0E8}">
      <dgm:prSet/>
      <dgm:spPr/>
      <dgm:t>
        <a:bodyPr/>
        <a:lstStyle/>
        <a:p>
          <a:endParaRPr lang="en-GB"/>
        </a:p>
      </dgm:t>
    </dgm:pt>
    <dgm:pt modelId="{A9A9D236-B950-4BB7-827F-D6C3121083B0}" type="sibTrans" cxnId="{C13BD2B1-BC9C-497B-B2C4-C25525CCF0E8}">
      <dgm:prSet/>
      <dgm:spPr/>
      <dgm:t>
        <a:bodyPr/>
        <a:lstStyle/>
        <a:p>
          <a:endParaRPr lang="en-GB"/>
        </a:p>
      </dgm:t>
    </dgm:pt>
    <dgm:pt modelId="{CBBC264B-0F76-4BB4-B02F-35634856306F}" type="pres">
      <dgm:prSet presAssocID="{09D6B9A9-DA15-4F9B-B499-19B1D7D2A08F}" presName="Name0" presStyleCnt="0">
        <dgm:presLayoutVars>
          <dgm:dir/>
          <dgm:animLvl val="lvl"/>
          <dgm:resizeHandles val="exact"/>
        </dgm:presLayoutVars>
      </dgm:prSet>
      <dgm:spPr/>
    </dgm:pt>
    <dgm:pt modelId="{E69B08E0-9108-4524-B77C-E5C1B75AC202}" type="pres">
      <dgm:prSet presAssocID="{964890BF-5B81-4052-BA30-EACB52B7E7D4}" presName="linNode" presStyleCnt="0"/>
      <dgm:spPr/>
    </dgm:pt>
    <dgm:pt modelId="{BB752E7A-A52D-45ED-A7F4-ACA2BF9F7B5B}" type="pres">
      <dgm:prSet presAssocID="{964890BF-5B81-4052-BA30-EACB52B7E7D4}" presName="parentText" presStyleLbl="node1" presStyleIdx="0" presStyleCnt="3" custScaleX="78737">
        <dgm:presLayoutVars>
          <dgm:chMax val="1"/>
          <dgm:bulletEnabled val="1"/>
        </dgm:presLayoutVars>
      </dgm:prSet>
      <dgm:spPr/>
    </dgm:pt>
    <dgm:pt modelId="{1DCC37B4-87D1-4EC7-976E-2EE9C7B3B58A}" type="pres">
      <dgm:prSet presAssocID="{964890BF-5B81-4052-BA30-EACB52B7E7D4}" presName="descendantText" presStyleLbl="alignAccFollowNode1" presStyleIdx="0" presStyleCnt="3">
        <dgm:presLayoutVars>
          <dgm:bulletEnabled val="1"/>
        </dgm:presLayoutVars>
      </dgm:prSet>
      <dgm:spPr/>
    </dgm:pt>
    <dgm:pt modelId="{50FEF608-FD89-4B16-AAB7-0795D3DBA032}" type="pres">
      <dgm:prSet presAssocID="{0456EFBD-324C-4ECB-A1A4-AD36083B02A1}" presName="sp" presStyleCnt="0"/>
      <dgm:spPr/>
    </dgm:pt>
    <dgm:pt modelId="{43E04BD6-415C-4BE8-9ED8-698275E453F1}" type="pres">
      <dgm:prSet presAssocID="{F5C9BB2A-DE75-4925-BA8B-39D280F1E56D}" presName="linNode" presStyleCnt="0"/>
      <dgm:spPr/>
    </dgm:pt>
    <dgm:pt modelId="{F8815C93-FDAE-42AF-91EF-FBC8312A3937}" type="pres">
      <dgm:prSet presAssocID="{F5C9BB2A-DE75-4925-BA8B-39D280F1E56D}" presName="parentText" presStyleLbl="node1" presStyleIdx="1" presStyleCnt="3" custScaleX="78737">
        <dgm:presLayoutVars>
          <dgm:chMax val="1"/>
          <dgm:bulletEnabled val="1"/>
        </dgm:presLayoutVars>
      </dgm:prSet>
      <dgm:spPr/>
    </dgm:pt>
    <dgm:pt modelId="{BC01CCB5-14DB-4FA9-866C-FC94096A2612}" type="pres">
      <dgm:prSet presAssocID="{F5C9BB2A-DE75-4925-BA8B-39D280F1E56D}" presName="descendantText" presStyleLbl="alignAccFollowNode1" presStyleIdx="1" presStyleCnt="3">
        <dgm:presLayoutVars>
          <dgm:bulletEnabled val="1"/>
        </dgm:presLayoutVars>
      </dgm:prSet>
      <dgm:spPr/>
    </dgm:pt>
    <dgm:pt modelId="{7E9C93AC-95FC-46C1-A36E-8CB7E36D9363}" type="pres">
      <dgm:prSet presAssocID="{8682614A-A236-4618-8673-C64B098CA0BE}" presName="sp" presStyleCnt="0"/>
      <dgm:spPr/>
    </dgm:pt>
    <dgm:pt modelId="{AC78082C-E780-4D47-BF73-4548DCE0002F}" type="pres">
      <dgm:prSet presAssocID="{E559FA7A-BFD6-4B11-A736-BD7806AA3069}" presName="linNode" presStyleCnt="0"/>
      <dgm:spPr/>
    </dgm:pt>
    <dgm:pt modelId="{5256582E-C9BF-43C7-A2B0-8D0D0C20A334}" type="pres">
      <dgm:prSet presAssocID="{E559FA7A-BFD6-4B11-A736-BD7806AA3069}" presName="parentText" presStyleLbl="node1" presStyleIdx="2" presStyleCnt="3" custScaleX="78737">
        <dgm:presLayoutVars>
          <dgm:chMax val="1"/>
          <dgm:bulletEnabled val="1"/>
        </dgm:presLayoutVars>
      </dgm:prSet>
      <dgm:spPr/>
    </dgm:pt>
    <dgm:pt modelId="{BC39F294-A151-40B7-914E-1EC4CC3F89FD}" type="pres">
      <dgm:prSet presAssocID="{E559FA7A-BFD6-4B11-A736-BD7806AA3069}" presName="descendantText" presStyleLbl="alignAccFollowNode1" presStyleIdx="2" presStyleCnt="3">
        <dgm:presLayoutVars>
          <dgm:bulletEnabled val="1"/>
        </dgm:presLayoutVars>
      </dgm:prSet>
      <dgm:spPr/>
    </dgm:pt>
  </dgm:ptLst>
  <dgm:cxnLst>
    <dgm:cxn modelId="{5BD2B819-3FBF-4177-A73E-64FC0C85EF10}" type="presOf" srcId="{352FFB2D-C449-4A86-AD77-B780147CAA8C}" destId="{BC01CCB5-14DB-4FA9-866C-FC94096A2612}" srcOrd="0" destOrd="1" presId="urn:microsoft.com/office/officeart/2005/8/layout/vList5"/>
    <dgm:cxn modelId="{E519DF23-9FCD-4C7E-9E02-84498DD1C4D7}" srcId="{964890BF-5B81-4052-BA30-EACB52B7E7D4}" destId="{2C9FF952-6D9E-4E72-977C-5B41B199DD2B}" srcOrd="0" destOrd="0" parTransId="{9ECFDA0D-A946-4118-AFA8-42C85B5ECCB5}" sibTransId="{31122552-E4F6-4DC8-AEBD-F280A2D07691}"/>
    <dgm:cxn modelId="{1B565F2A-1343-4A0A-9B48-47B2769C40E6}" srcId="{09D6B9A9-DA15-4F9B-B499-19B1D7D2A08F}" destId="{E559FA7A-BFD6-4B11-A736-BD7806AA3069}" srcOrd="2" destOrd="0" parTransId="{99C9E0E4-26ED-45C5-9A35-E00C000A3833}" sibTransId="{F8EC73ED-12DC-426C-8523-C2BF93A2DD3A}"/>
    <dgm:cxn modelId="{8E3E2A3A-4475-4780-A6E5-924565C7C520}" srcId="{09D6B9A9-DA15-4F9B-B499-19B1D7D2A08F}" destId="{964890BF-5B81-4052-BA30-EACB52B7E7D4}" srcOrd="0" destOrd="0" parTransId="{3DB1AFF5-0C28-4E48-814E-D8CEC0710C59}" sibTransId="{0456EFBD-324C-4ECB-A1A4-AD36083B02A1}"/>
    <dgm:cxn modelId="{9EB48E46-77F1-48CD-AC08-79526DEE258B}" type="presOf" srcId="{F5C9BB2A-DE75-4925-BA8B-39D280F1E56D}" destId="{F8815C93-FDAE-42AF-91EF-FBC8312A3937}" srcOrd="0" destOrd="0" presId="urn:microsoft.com/office/officeart/2005/8/layout/vList5"/>
    <dgm:cxn modelId="{04053C6F-2834-40FA-9B52-921116384B23}" type="presOf" srcId="{2C9FF952-6D9E-4E72-977C-5B41B199DD2B}" destId="{1DCC37B4-87D1-4EC7-976E-2EE9C7B3B58A}" srcOrd="0" destOrd="0" presId="urn:microsoft.com/office/officeart/2005/8/layout/vList5"/>
    <dgm:cxn modelId="{A552F157-7544-44C3-942D-99CDFDA4A64E}" srcId="{F5C9BB2A-DE75-4925-BA8B-39D280F1E56D}" destId="{7BE8CD04-E9F1-4660-BA1A-B44F3A0769BD}" srcOrd="0" destOrd="0" parTransId="{B5663A37-BAF2-48F1-A94C-98783F969933}" sibTransId="{56180919-DA49-487D-A75A-56ED5C0AB841}"/>
    <dgm:cxn modelId="{6CD6A47B-3E34-4A6B-A87D-9D627321E13F}" type="presOf" srcId="{7BE8CD04-E9F1-4660-BA1A-B44F3A0769BD}" destId="{BC01CCB5-14DB-4FA9-866C-FC94096A2612}" srcOrd="0" destOrd="0" presId="urn:microsoft.com/office/officeart/2005/8/layout/vList5"/>
    <dgm:cxn modelId="{8190BD85-FB48-4A93-B71D-0D31BECE35C2}" type="presOf" srcId="{09D6B9A9-DA15-4F9B-B499-19B1D7D2A08F}" destId="{CBBC264B-0F76-4BB4-B02F-35634856306F}" srcOrd="0" destOrd="0" presId="urn:microsoft.com/office/officeart/2005/8/layout/vList5"/>
    <dgm:cxn modelId="{66A5D39C-0348-4D67-8BBA-C3BD8860701F}" srcId="{E559FA7A-BFD6-4B11-A736-BD7806AA3069}" destId="{8476EC61-ED69-4F5A-BA16-931E65CDD290}" srcOrd="0" destOrd="0" parTransId="{FB42AE98-199B-4446-9BB4-80B1FD0CEAC7}" sibTransId="{6A214FBF-460E-4B71-BF10-0C6F6A64915E}"/>
    <dgm:cxn modelId="{465077AA-FC55-48C9-8374-76C837A221EE}" type="presOf" srcId="{964890BF-5B81-4052-BA30-EACB52B7E7D4}" destId="{BB752E7A-A52D-45ED-A7F4-ACA2BF9F7B5B}" srcOrd="0" destOrd="0" presId="urn:microsoft.com/office/officeart/2005/8/layout/vList5"/>
    <dgm:cxn modelId="{C13BD2B1-BC9C-497B-B2C4-C25525CCF0E8}" srcId="{F5C9BB2A-DE75-4925-BA8B-39D280F1E56D}" destId="{352FFB2D-C449-4A86-AD77-B780147CAA8C}" srcOrd="1" destOrd="0" parTransId="{F0AA9A14-60BF-4396-B55D-0F43047D4A5D}" sibTransId="{A9A9D236-B950-4BB7-827F-D6C3121083B0}"/>
    <dgm:cxn modelId="{7F71E7B6-62BD-4061-8F66-05ECE7164279}" srcId="{09D6B9A9-DA15-4F9B-B499-19B1D7D2A08F}" destId="{F5C9BB2A-DE75-4925-BA8B-39D280F1E56D}" srcOrd="1" destOrd="0" parTransId="{278BE116-DEEF-4C09-B69B-9EF92BFF2618}" sibTransId="{8682614A-A236-4618-8673-C64B098CA0BE}"/>
    <dgm:cxn modelId="{DA61E9C2-CFC9-49A5-B813-6F1D992754E4}" type="presOf" srcId="{8476EC61-ED69-4F5A-BA16-931E65CDD290}" destId="{BC39F294-A151-40B7-914E-1EC4CC3F89FD}" srcOrd="0" destOrd="0" presId="urn:microsoft.com/office/officeart/2005/8/layout/vList5"/>
    <dgm:cxn modelId="{ED7025FA-376A-46EB-8368-EFB64FC4C0D8}" type="presOf" srcId="{E559FA7A-BFD6-4B11-A736-BD7806AA3069}" destId="{5256582E-C9BF-43C7-A2B0-8D0D0C20A334}" srcOrd="0" destOrd="0" presId="urn:microsoft.com/office/officeart/2005/8/layout/vList5"/>
    <dgm:cxn modelId="{7E752B62-4FA6-44E5-A574-724642EDEEA5}" type="presParOf" srcId="{CBBC264B-0F76-4BB4-B02F-35634856306F}" destId="{E69B08E0-9108-4524-B77C-E5C1B75AC202}" srcOrd="0" destOrd="0" presId="urn:microsoft.com/office/officeart/2005/8/layout/vList5"/>
    <dgm:cxn modelId="{E4E3E4FB-3D81-41E4-9F42-7827DE9F8C66}" type="presParOf" srcId="{E69B08E0-9108-4524-B77C-E5C1B75AC202}" destId="{BB752E7A-A52D-45ED-A7F4-ACA2BF9F7B5B}" srcOrd="0" destOrd="0" presId="urn:microsoft.com/office/officeart/2005/8/layout/vList5"/>
    <dgm:cxn modelId="{5C07DD37-3D33-4AA9-96BD-A7666D1D009B}" type="presParOf" srcId="{E69B08E0-9108-4524-B77C-E5C1B75AC202}" destId="{1DCC37B4-87D1-4EC7-976E-2EE9C7B3B58A}" srcOrd="1" destOrd="0" presId="urn:microsoft.com/office/officeart/2005/8/layout/vList5"/>
    <dgm:cxn modelId="{B7E1B802-3425-4BF0-B634-0749520244E0}" type="presParOf" srcId="{CBBC264B-0F76-4BB4-B02F-35634856306F}" destId="{50FEF608-FD89-4B16-AAB7-0795D3DBA032}" srcOrd="1" destOrd="0" presId="urn:microsoft.com/office/officeart/2005/8/layout/vList5"/>
    <dgm:cxn modelId="{90A42AEC-396A-444C-932F-FEC7797E6A7A}" type="presParOf" srcId="{CBBC264B-0F76-4BB4-B02F-35634856306F}" destId="{43E04BD6-415C-4BE8-9ED8-698275E453F1}" srcOrd="2" destOrd="0" presId="urn:microsoft.com/office/officeart/2005/8/layout/vList5"/>
    <dgm:cxn modelId="{0B077F7D-FF2C-4593-ACD8-2EF2431FA672}" type="presParOf" srcId="{43E04BD6-415C-4BE8-9ED8-698275E453F1}" destId="{F8815C93-FDAE-42AF-91EF-FBC8312A3937}" srcOrd="0" destOrd="0" presId="urn:microsoft.com/office/officeart/2005/8/layout/vList5"/>
    <dgm:cxn modelId="{16067F22-341F-48F8-A477-826D537B21E2}" type="presParOf" srcId="{43E04BD6-415C-4BE8-9ED8-698275E453F1}" destId="{BC01CCB5-14DB-4FA9-866C-FC94096A2612}" srcOrd="1" destOrd="0" presId="urn:microsoft.com/office/officeart/2005/8/layout/vList5"/>
    <dgm:cxn modelId="{481B5BE1-F940-4C5D-9451-912D418CD68C}" type="presParOf" srcId="{CBBC264B-0F76-4BB4-B02F-35634856306F}" destId="{7E9C93AC-95FC-46C1-A36E-8CB7E36D9363}" srcOrd="3" destOrd="0" presId="urn:microsoft.com/office/officeart/2005/8/layout/vList5"/>
    <dgm:cxn modelId="{38C1E863-689D-4BE2-B722-A3B242C59EBE}" type="presParOf" srcId="{CBBC264B-0F76-4BB4-B02F-35634856306F}" destId="{AC78082C-E780-4D47-BF73-4548DCE0002F}" srcOrd="4" destOrd="0" presId="urn:microsoft.com/office/officeart/2005/8/layout/vList5"/>
    <dgm:cxn modelId="{6FC62883-1715-4472-AA4A-EBE54FDE6F83}" type="presParOf" srcId="{AC78082C-E780-4D47-BF73-4548DCE0002F}" destId="{5256582E-C9BF-43C7-A2B0-8D0D0C20A334}" srcOrd="0" destOrd="0" presId="urn:microsoft.com/office/officeart/2005/8/layout/vList5"/>
    <dgm:cxn modelId="{3223E16C-DE90-41FF-AECA-3CDF23D304F0}" type="presParOf" srcId="{AC78082C-E780-4D47-BF73-4548DCE0002F}" destId="{BC39F294-A151-40B7-914E-1EC4CC3F89F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C37B4-87D1-4EC7-976E-2EE9C7B3B58A}">
      <dsp:nvSpPr>
        <dsp:cNvPr id="0" name=""/>
        <dsp:cNvSpPr/>
      </dsp:nvSpPr>
      <dsp:spPr>
        <a:xfrm rot="5400000">
          <a:off x="5479917" y="-2387164"/>
          <a:ext cx="914865" cy="5921375"/>
        </a:xfrm>
        <a:prstGeom prst="round2SameRect">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solidFill>
                <a:schemeClr val="bg1"/>
              </a:solidFill>
              <a:latin typeface="Open Sans"/>
              <a:ea typeface="+mn-ea"/>
              <a:cs typeface="+mn-cs"/>
            </a:rPr>
            <a:t>The railway shall be designed and delivered to avoid and reduce whole life greenhouse gas emissions.</a:t>
          </a:r>
        </a:p>
      </dsp:txBody>
      <dsp:txXfrm rot="-5400000">
        <a:off x="2976662" y="160751"/>
        <a:ext cx="5876715" cy="825545"/>
      </dsp:txXfrm>
    </dsp:sp>
    <dsp:sp modelId="{BB752E7A-A52D-45ED-A7F4-ACA2BF9F7B5B}">
      <dsp:nvSpPr>
        <dsp:cNvPr id="0" name=""/>
        <dsp:cNvSpPr/>
      </dsp:nvSpPr>
      <dsp:spPr>
        <a:xfrm>
          <a:off x="354111" y="1732"/>
          <a:ext cx="2622551" cy="1143581"/>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Sponsor’s Requirements</a:t>
          </a:r>
        </a:p>
      </dsp:txBody>
      <dsp:txXfrm>
        <a:off x="409936" y="57557"/>
        <a:ext cx="2510901" cy="1031931"/>
      </dsp:txXfrm>
    </dsp:sp>
    <dsp:sp modelId="{BC01CCB5-14DB-4FA9-866C-FC94096A2612}">
      <dsp:nvSpPr>
        <dsp:cNvPr id="0" name=""/>
        <dsp:cNvSpPr/>
      </dsp:nvSpPr>
      <dsp:spPr>
        <a:xfrm rot="5400000">
          <a:off x="5479917" y="-1186403"/>
          <a:ext cx="914865" cy="5921375"/>
        </a:xfrm>
        <a:prstGeom prst="round2SameRect">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solidFill>
                <a:schemeClr val="bg1"/>
              </a:solidFill>
            </a:rPr>
            <a:t>Minimise the carbon footprint of HS2 towards a goal of net-zero carbon emissions; and,</a:t>
          </a:r>
          <a:endParaRPr lang="en-GB"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a:solidFill>
                <a:schemeClr val="bg1"/>
              </a:solidFill>
            </a:rPr>
            <a:t>Deliver zero carbon journeys from day one of operation.</a:t>
          </a:r>
          <a:endParaRPr lang="en-GB" sz="1500" kern="1200" dirty="0">
            <a:solidFill>
              <a:schemeClr val="bg1"/>
            </a:solidFill>
          </a:endParaRPr>
        </a:p>
      </dsp:txBody>
      <dsp:txXfrm rot="-5400000">
        <a:off x="2976662" y="1361512"/>
        <a:ext cx="5876715" cy="825545"/>
      </dsp:txXfrm>
    </dsp:sp>
    <dsp:sp modelId="{F8815C93-FDAE-42AF-91EF-FBC8312A3937}">
      <dsp:nvSpPr>
        <dsp:cNvPr id="0" name=""/>
        <dsp:cNvSpPr/>
      </dsp:nvSpPr>
      <dsp:spPr>
        <a:xfrm>
          <a:off x="354111" y="1202493"/>
          <a:ext cx="2622551" cy="1143581"/>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Environmental Policy</a:t>
          </a:r>
        </a:p>
      </dsp:txBody>
      <dsp:txXfrm>
        <a:off x="409936" y="1258318"/>
        <a:ext cx="2510901" cy="1031931"/>
      </dsp:txXfrm>
    </dsp:sp>
    <dsp:sp modelId="{BC39F294-A151-40B7-914E-1EC4CC3F89FD}">
      <dsp:nvSpPr>
        <dsp:cNvPr id="0" name=""/>
        <dsp:cNvSpPr/>
      </dsp:nvSpPr>
      <dsp:spPr>
        <a:xfrm rot="5400000">
          <a:off x="5479917" y="14357"/>
          <a:ext cx="914865" cy="5921375"/>
        </a:xfrm>
        <a:prstGeom prst="round2SameRect">
          <a:avLst/>
        </a:prstGeom>
        <a:solidFill>
          <a:schemeClr val="tx2">
            <a:alpha val="90000"/>
          </a:schemeClr>
        </a:solid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GB" sz="1500" kern="1200" dirty="0">
              <a:solidFill>
                <a:schemeClr val="bg1"/>
              </a:solidFill>
            </a:rPr>
            <a:t>Net zero carbon construction and operation from 2035, reducing emissions as far as we can, offsetting from 2035.</a:t>
          </a:r>
        </a:p>
      </dsp:txBody>
      <dsp:txXfrm rot="-5400000">
        <a:off x="2976662" y="2562272"/>
        <a:ext cx="5876715" cy="825545"/>
      </dsp:txXfrm>
    </dsp:sp>
    <dsp:sp modelId="{5256582E-C9BF-43C7-A2B0-8D0D0C20A334}">
      <dsp:nvSpPr>
        <dsp:cNvPr id="0" name=""/>
        <dsp:cNvSpPr/>
      </dsp:nvSpPr>
      <dsp:spPr>
        <a:xfrm>
          <a:off x="354111" y="2403254"/>
          <a:ext cx="2622551" cy="1143581"/>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Net Zero Carbon Plan</a:t>
          </a:r>
        </a:p>
      </dsp:txBody>
      <dsp:txXfrm>
        <a:off x="409936" y="2459079"/>
        <a:ext cx="2510901" cy="103193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742ACDF9-4F45-4109-853B-A37C0C97C5EC}" type="datetimeFigureOut">
              <a:rPr lang="en-GB" smtClean="0"/>
              <a:t>09/04/2024</a:t>
            </a:fld>
            <a:endParaRPr lang="en-GB" dirty="0"/>
          </a:p>
        </p:txBody>
      </p:sp>
      <p:sp>
        <p:nvSpPr>
          <p:cNvPr id="4" name="Footer Placeholder 3"/>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dirty="0"/>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58FD1BCE-2196-4369-8FA8-A36E2593F3F9}" type="datetimeFigureOut">
              <a:rPr lang="en-GB" smtClean="0"/>
              <a:t>09/04/2024</a:t>
            </a:fld>
            <a:endParaRPr lang="en-GB" dirty="0"/>
          </a:p>
        </p:txBody>
      </p:sp>
      <p:sp>
        <p:nvSpPr>
          <p:cNvPr id="4" name="Slide Image Placehold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dirty="0"/>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greennetwork@HS2.org.u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rial" panose="020B0604020202020204" pitchFamily="34" charset="0"/>
              </a:rPr>
              <a:t>The way we travel – and the way we build our transport networks – are critical to our response to climate change.</a:t>
            </a:r>
          </a:p>
          <a:p>
            <a:endParaRPr lang="en-GB"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The Department for Transport, as sponsor for the programme, requires that the railway is designed and delivered to avoid and reduce whole life greenhouse gas emissions.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HS2 Environmental Policy responds to this Sponsor Requirement and articulates our commitment to:</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minimise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the carbon footprint of HS2 towards a goal of net-zero carbon emissions; and,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deliver zero carbon journeys from day one of operation.</a:t>
            </a: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HS2’s Net Zero Carbon Plan maps the progress we will make in the years ahead to reduce carbon emissions as far as possible with the aim of achieving net zero carbon emissions from 2035.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target covers the way the high-speed rail network is built, operated and maintained from 2035. </a:t>
            </a:r>
            <a:endParaRPr lang="en-GB" b="0" i="0" dirty="0">
              <a:solidFill>
                <a:srgbClr val="29004A"/>
              </a:solidFill>
              <a:effectLst/>
              <a:latin typeface="Athleti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Our net zero carbon policies and plans support the delivery of the programme’s strategic </a:t>
            </a:r>
            <a:r>
              <a:rPr lang="en-GB" dirty="0">
                <a:solidFill>
                  <a:schemeClr val="bg1"/>
                </a:solidFill>
              </a:rPr>
              <a:t>objectives – one of which is to ‘design, construct and operate HS2 to reduce carbon emissions’.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a:p>
            <a:pPr algn="l"/>
            <a:r>
              <a:rPr lang="en-GB" dirty="0">
                <a:solidFill>
                  <a:schemeClr val="bg1"/>
                </a:solidFill>
              </a:rPr>
              <a:t>They also support the programme to respond to our compliance obligations defined by the High Speed Rail Acts for Phase One and 2a, which oblige us to limit carbon emissions to the level reported in the respective Environmental Statements.</a:t>
            </a:r>
          </a:p>
          <a:p>
            <a:pPr algn="l"/>
            <a:endParaRPr lang="en-GB" dirty="0">
              <a:solidFill>
                <a:schemeClr val="bg1"/>
              </a:solidFill>
            </a:endParaRPr>
          </a:p>
          <a:p>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same will be true for Phase 2b when the hybrid Bill(s) achieve Royal Assent.</a:t>
            </a:r>
          </a:p>
          <a:p>
            <a:endPar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Click ‘Next’ to learn more about the HS2 Net Zero Carbon Plan.</a:t>
            </a:r>
            <a:endParaRPr lang="en-GB" sz="1000"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099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old Oak Common design team conducted a roof optimization study which concluded that structural thicknesses and profiles in the station roof could be modified to allow for 27% less material to be used with a total steal reduction of over 1,000 tonnes; equivalent to 2,700 tonne reduction in embodied carbon and a cost saving of 7m.</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15</a:t>
            </a:fld>
            <a:endParaRPr lang="en-GB" dirty="0"/>
          </a:p>
        </p:txBody>
      </p:sp>
    </p:spTree>
    <p:extLst>
      <p:ext uri="{BB962C8B-B14F-4D97-AF65-F5344CB8AC3E}">
        <p14:creationId xmlns:p14="http://schemas.microsoft.com/office/powerpoint/2010/main" val="1483998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world's first solar and hydrogen empowered cabins have been rolled out across HS2's construction sites to cut carbon emissions. The Easy cabin ecosmart Zero product is the world's first solar and hydrogen powered welfare unit, combining solar and hydrogen power to eliminate carbon emissions from construction sites.</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Designed a manufactured by British company, AJC Trailers Limited and supplied by National Higher Company Gap Group, the new Solar and hydrogen powered cabins are already cutting over 100 tons of carbon.</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Data gathered from 16 Ecosmart Zero Cabins over a 21 week period on the three HS2 sites showed that 112 tonnes of carbon were saved, the equivalent of what would be absorbed by over 3367 trees over a whole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In comparison, a standard diesel generator running would have used 40,000 litres of diesel fuel.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hydrogen technology has been developed by scientists at Loughborough University, with zero emissions, the solar and hydrogen power replaces traditional diesel power systems and reduces the overall carbon footprint of the construction site and importantly improves the environment for communities in the vicinity of the operation. The unit is near silent and emits only water vapor.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cabins provide a kitchen, seating area, separate toilet and changing room for workers with the power to run the heating, kettle and microwave coming instantly from the battery bank which is constantly fed by the built in by the hydrogen fuel cell and solar panels.</a:t>
            </a:r>
          </a:p>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16</a:t>
            </a:fld>
            <a:endParaRPr lang="en-GB" dirty="0"/>
          </a:p>
        </p:txBody>
      </p:sp>
    </p:spTree>
    <p:extLst>
      <p:ext uri="{BB962C8B-B14F-4D97-AF65-F5344CB8AC3E}">
        <p14:creationId xmlns:p14="http://schemas.microsoft.com/office/powerpoint/2010/main" val="899961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HS2 contractors are using a new low carbon concrete product, which provides a reduction of 42% in carbon emissions in comparison to a standard concrete. The remaining carbon emissions from using the concrete are offset to provide a carbon neutral product in accordance with the carbon neutral protocol.</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product, used for the first time in London as being supplied to HS2’s enabling works contractor Costain Skanska, joint Venture and Linden Contract in limited by global building materials manufacturer Cemex from their plant based in Wembley.</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After engineering, carbon reductions into the concrete mix design, Cemex calculates the embodied carbon generated from extraction and processing of raw materials, product manufacturing and distribution. The residual carbon is then offset, making the concrete carbon neutral for a manufacturer to use.</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To achieve carbon neutrality, carbon is offset by the removal or reduction of emissions of carbon dioxide or other greenhouse gases from the atmosphere in order to compensate for emissions made elsewhere.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Cemex facilitates this by investing in projects which physically remove carbon dioxide, where possible from the atmosphere, such as planting more trees or protecting against deforestation through an independently audited and verified project. This is done in accordance with international standards for carbon neutrality.</a:t>
            </a:r>
          </a:p>
          <a:p>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17</a:t>
            </a:fld>
            <a:endParaRPr lang="en-GB" dirty="0"/>
          </a:p>
        </p:txBody>
      </p:sp>
    </p:spTree>
    <p:extLst>
      <p:ext uri="{BB962C8B-B14F-4D97-AF65-F5344CB8AC3E}">
        <p14:creationId xmlns:p14="http://schemas.microsoft.com/office/powerpoint/2010/main" val="3777431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Curzon Street Station is set to reduce carbon emissions by an unprecedented 55% and will achieve net zero carbon emissions from regulated energy consumption and use a range of technologies to generate energy from renewable sources. Through innovative design, there are over 40 opportunities for carbon reduction, resulting in a reduction in the stations lifetime emissions by over 87,000 tonnes of carbon. That's the same as removing the emissions of over 10,000 houses is or the equivalent of traveling 500,000,000 kilometres in your car.</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Carbon reduction initiatives include using prefabricated timber soffit units which are 27 times more carbon efficient than steel comparators in the main station roof. Paving in the public realm has been reduced in depth by 38% to reduce embodied carbon and100% recycled content steel roof sections will be used and will be bolted together rather than welded.</a:t>
            </a:r>
          </a:p>
          <a:p>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Additionally, the station will achieve net zero emissions from energy consumed to operate the building integrated systems like heating, cooling and lighting through reducing energy demand and consumption, for example, by using LED lighting and generating low carbon energy through 2,855 square meter of solar panels on the platform canopy's and ground source heat pumps.</a:t>
            </a:r>
          </a:p>
          <a:p>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18</a:t>
            </a:fld>
            <a:endParaRPr lang="en-GB" dirty="0"/>
          </a:p>
        </p:txBody>
      </p:sp>
    </p:spTree>
    <p:extLst>
      <p:ext uri="{BB962C8B-B14F-4D97-AF65-F5344CB8AC3E}">
        <p14:creationId xmlns:p14="http://schemas.microsoft.com/office/powerpoint/2010/main" val="1067561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A4A49"/>
                </a:solidFill>
                <a:effectLst/>
                <a:latin typeface="Calibri" panose="020F0502020204030204" pitchFamily="34" charset="0"/>
                <a:ea typeface="Times New Roman" panose="02020603050405020304" pitchFamily="18" charset="0"/>
              </a:rPr>
              <a:t>We want to put HS2 staff at the heart of our net-zero carbon commitment.</a:t>
            </a:r>
            <a:endParaRPr lang="en-GB"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support this, we’ve </a:t>
            </a:r>
            <a:r>
              <a:rPr lang="en-US" dirty="0">
                <a:ea typeface="+mn-lt"/>
                <a:cs typeface="+mn-lt"/>
              </a:rPr>
              <a:t>created a new green employee advocacy network, to share ideas, create pride and drive behavioural change from the bottom up.</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Open Sans"/>
              <a:cs typeface="Open Sans"/>
            </a:endParaRPr>
          </a:p>
          <a:p>
            <a:r>
              <a:rPr lang="en-GB" dirty="0">
                <a:ea typeface="Open Sans"/>
                <a:cs typeface="Open Sans"/>
              </a:rPr>
              <a:t>We actively encourage participation from across the business, tapping into your passion and ideas to create real change.</a:t>
            </a:r>
          </a:p>
          <a:p>
            <a:pPr>
              <a:lnSpc>
                <a:spcPct val="150000"/>
              </a:lnSpc>
              <a:spcBef>
                <a:spcPts val="600"/>
              </a:spcBef>
              <a:spcAft>
                <a:spcPts val="600"/>
              </a:spcAft>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GB"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ts val="1680"/>
              </a:lnSpc>
              <a:spcBef>
                <a:spcPts val="1200"/>
              </a:spcBef>
              <a:spcAft>
                <a:spcPts val="900"/>
              </a:spcAft>
            </a:pPr>
            <a:r>
              <a:rPr lang="en-US" sz="1200" b="0" dirty="0">
                <a:solidFill>
                  <a:srgbClr val="193277"/>
                </a:solidFill>
                <a:effectLst/>
                <a:latin typeface="Calibri" panose="020F0502020204030204" pitchFamily="34" charset="0"/>
                <a:ea typeface="Times New Roman" panose="02020603050405020304" pitchFamily="18" charset="0"/>
                <a:cs typeface="Times New Roman" panose="02020603050405020304" pitchFamily="18" charset="0"/>
              </a:rPr>
              <a:t>Be part of our cleaner, greener future</a:t>
            </a:r>
            <a:r>
              <a:rPr lang="en-US" sz="1200" b="0" dirty="0">
                <a:solidFill>
                  <a:srgbClr val="193277"/>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2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ts val="1800"/>
              </a:lnSpc>
              <a:spcAft>
                <a:spcPts val="1680"/>
              </a:spcAft>
            </a:pPr>
            <a:r>
              <a:rPr lang="en-GB" sz="1200" dirty="0">
                <a:solidFill>
                  <a:srgbClr val="4A4A49"/>
                </a:solidFill>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lnSpc>
                <a:spcPts val="1800"/>
              </a:lnSpc>
            </a:pPr>
            <a:r>
              <a:rPr lang="en-GB" sz="1200" b="0" dirty="0">
                <a:solidFill>
                  <a:srgbClr val="4A4A49"/>
                </a:solidFill>
                <a:effectLst/>
                <a:latin typeface="Open Sans" panose="020B0606030504020204" pitchFamily="34" charset="0"/>
                <a:ea typeface="Times New Roman" panose="02020603050405020304" pitchFamily="18" charset="0"/>
              </a:rPr>
              <a:t>Sign up to the Green Network by emailing </a:t>
            </a:r>
            <a:r>
              <a:rPr lang="en-GB" sz="1200" b="0" u="sng" dirty="0">
                <a:solidFill>
                  <a:srgbClr val="4A4A49"/>
                </a:solidFill>
                <a:effectLst/>
                <a:latin typeface="Open Sans" panose="020B0606030504020204" pitchFamily="34" charset="0"/>
                <a:ea typeface="Times New Roman" panose="02020603050405020304" pitchFamily="18" charset="0"/>
                <a:hlinkClick r:id="rId3"/>
              </a:rPr>
              <a:t>greennetwork@HS2.org.uk</a:t>
            </a:r>
            <a:r>
              <a:rPr lang="en-GB" sz="1200" b="0" dirty="0">
                <a:solidFill>
                  <a:srgbClr val="4A4A49"/>
                </a:solidFill>
                <a:effectLst/>
                <a:latin typeface="Open Sans" panose="020B0606030504020204" pitchFamily="34" charset="0"/>
                <a:ea typeface="Times New Roman" panose="02020603050405020304" pitchFamily="18" charset="0"/>
              </a:rPr>
              <a:t>.</a:t>
            </a:r>
            <a:endParaRPr lang="en-GB" sz="1200" b="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352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Various resources are available to help you take action to reduce the carbon impact of HS2. </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20</a:t>
            </a:fld>
            <a:endParaRPr lang="en-GB" dirty="0"/>
          </a:p>
        </p:txBody>
      </p:sp>
    </p:spTree>
    <p:extLst>
      <p:ext uri="{BB962C8B-B14F-4D97-AF65-F5344CB8AC3E}">
        <p14:creationId xmlns:p14="http://schemas.microsoft.com/office/powerpoint/2010/main" val="1022187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Various resources are available to help you take action to reduce the carbon impact of HS2. </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22</a:t>
            </a:fld>
            <a:endParaRPr lang="en-GB" dirty="0"/>
          </a:p>
        </p:txBody>
      </p:sp>
    </p:spTree>
    <p:extLst>
      <p:ext uri="{BB962C8B-B14F-4D97-AF65-F5344CB8AC3E}">
        <p14:creationId xmlns:p14="http://schemas.microsoft.com/office/powerpoint/2010/main" val="2876988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9F5426-27A5-4531-AEAF-F216ECB52FC1}" type="slidenum">
              <a:rPr lang="en-GB" smtClean="0"/>
              <a:t>27</a:t>
            </a:fld>
            <a:endParaRPr lang="en-GB"/>
          </a:p>
        </p:txBody>
      </p:sp>
    </p:spTree>
    <p:extLst>
      <p:ext uri="{BB962C8B-B14F-4D97-AF65-F5344CB8AC3E}">
        <p14:creationId xmlns:p14="http://schemas.microsoft.com/office/powerpoint/2010/main" val="722215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28</a:t>
            </a:fld>
            <a:endParaRPr lang="en-GB" dirty="0"/>
          </a:p>
        </p:txBody>
      </p:sp>
    </p:spTree>
    <p:extLst>
      <p:ext uri="{BB962C8B-B14F-4D97-AF65-F5344CB8AC3E}">
        <p14:creationId xmlns:p14="http://schemas.microsoft.com/office/powerpoint/2010/main" val="3648144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29</a:t>
            </a:fld>
            <a:endParaRPr lang="en-GB" dirty="0"/>
          </a:p>
        </p:txBody>
      </p:sp>
    </p:spTree>
    <p:extLst>
      <p:ext uri="{BB962C8B-B14F-4D97-AF65-F5344CB8AC3E}">
        <p14:creationId xmlns:p14="http://schemas.microsoft.com/office/powerpoint/2010/main" val="72221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Europe’s biggest infrastructure project, we recognise we have a responsibility and a unique opportunity to play a significant role in the collective endeavour to combat the climate emergency.</a:t>
            </a:r>
            <a:endParaRPr lang="en-GB" sz="1200"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Cutting the carbon emissions that contribute to climate change is central to the strategic and economic case for HS2.</a:t>
            </a:r>
            <a:endParaRPr lang="en-GB" sz="1200"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Net Zero Carbon Plan explains the work we have undertaken to date and what we are doing now.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maps the progress we will make in the years ahead on our journey towards ‘destination net zero’ in 2035.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plan lays action to become a net-zero carbon business by 2025 and achieve net zero carbon construction and operation from 2035.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Open Sans" panose="020B0606030504020204" pitchFamily="34" charset="0"/>
                <a:ea typeface="Calibri" panose="020F0502020204030204" pitchFamily="34" charset="0"/>
                <a:cs typeface="Times New Roman" panose="02020603050405020304" pitchFamily="18" charset="0"/>
              </a:rPr>
              <a:t>M</a:t>
            </a:r>
            <a:r>
              <a:rPr lang="en-GB" sz="1200" dirty="0"/>
              <a:t>eaning that we’ll use 100% zero carbon electricity to power our trains, infrastructure, stations and depots and also reduce emissions – by at least 50% by 2030 – from construction, operation and maintenance as far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From 2035 we will offset residual carbon emissions we cannot eliminate as we build, maintain and operate HS2.</a:t>
            </a:r>
            <a:r>
              <a:rPr lang="en-GB" sz="1200" dirty="0">
                <a:solidFill>
                  <a:srgbClr val="404040"/>
                </a:solidFill>
                <a:effectLst/>
                <a:latin typeface="Calibri" panose="020F0502020204030204" pitchFamily="34" charset="0"/>
                <a:ea typeface="Calibri" panose="020F0502020204030204" pitchFamily="34" charset="0"/>
              </a:rPr>
              <a:t> </a:t>
            </a:r>
            <a:endParaRPr lang="en-GB" sz="12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2035, we will either reduce the emissions we produce to zero or make those we cannot eliminate net zero using natural or technological methods, known as carbon offsetting. This will allow us to remove the same level of emissions that HS2 produces. Our target covers the way the high-speed rail network is built, operated and maintained from 2035. </a:t>
            </a:r>
            <a:endParaRPr lang="en-GB" b="0" i="0" dirty="0">
              <a:solidFill>
                <a:srgbClr val="29004A"/>
              </a:solidFill>
              <a:effectLst/>
              <a:latin typeface="Athleti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B0C0C"/>
                </a:solidFill>
                <a:effectLst/>
                <a:latin typeface="GDS Transport"/>
              </a:rPr>
              <a:t>You can access our Net Zero Carbon Plan by clicking on the document.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042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30</a:t>
            </a:fld>
            <a:endParaRPr lang="en-GB" dirty="0"/>
          </a:p>
        </p:txBody>
      </p:sp>
    </p:spTree>
    <p:extLst>
      <p:ext uri="{BB962C8B-B14F-4D97-AF65-F5344CB8AC3E}">
        <p14:creationId xmlns:p14="http://schemas.microsoft.com/office/powerpoint/2010/main" val="3984352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HS2’s net zero target builds on earlier action, our work today and our plans for future years, as this graphic shows.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‘next’ to watch a </a:t>
            </a:r>
            <a:r>
              <a:rPr lang="en-GB" sz="1200" kern="1200" dirty="0">
                <a:solidFill>
                  <a:schemeClr val="tx1"/>
                </a:solidFill>
                <a:latin typeface="+mn-lt"/>
                <a:ea typeface="+mn-ea"/>
                <a:cs typeface="+mn-cs"/>
              </a:rPr>
              <a:t>video to discover how HS2 will reach destination net zero.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72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5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deliver the programmes carbon reduction obligations and objectives we first need to understand the carbon impact of the programme; </a:t>
            </a:r>
            <a:r>
              <a:rPr lang="en-GB" sz="1200" kern="1200" dirty="0">
                <a:solidFill>
                  <a:schemeClr val="tx1"/>
                </a:solidFill>
                <a:effectLst/>
                <a:latin typeface="+mn-lt"/>
                <a:ea typeface="+mn-ea"/>
                <a:cs typeface="+mn-cs"/>
              </a:rPr>
              <a:t>so that we can identify carbon hotspots – the areas with greatest impact and potential for carbon reduction.</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HS2 has regularly assessed the carbon impact of the programme, whether that has been part of route appraisals, impact assessments or design development, and we have a very good understanding of the carbon impact of the programme.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slide summarises the whole life carbon footprint for Phase One of HS2, </a:t>
            </a:r>
            <a:r>
              <a:rPr lang="en-GB" dirty="0"/>
              <a:t>measured over the whole life of our assets, which covers 120 years of service.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includes the carbon emissions from the extraction and manufacture of construction materials and products, their transport to site, construction activities, the maintenance, replacement, refurbishment of the assets, energy and water consumption and end of life impacts.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represents a baseline scenario, meaning that it is the carbon emissions that would be produced if we adopted current industry practice and did not carry out any carbon reduction 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kern="1200" dirty="0">
                <a:solidFill>
                  <a:schemeClr val="tx1"/>
                </a:solidFill>
                <a:effectLst/>
                <a:latin typeface="+mn-lt"/>
                <a:ea typeface="+mn-ea"/>
                <a:cs typeface="+mn-cs"/>
              </a:rPr>
              <a:t>From this baseline we can see that almost three quarters of Phase One whole life carbon emissions are associated with the construction phase, with almost half of the carbon footprint associated with the construction materials.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Maintenance and replacement account for 13% of emissions, whilst energy consumed to operate the trains, stations, depots and infrastructure account for 14% of carbon emissions.</a:t>
            </a:r>
          </a:p>
          <a:p>
            <a:endParaRPr lang="en-GB" sz="1200" kern="1200" dirty="0">
              <a:solidFill>
                <a:schemeClr val="tx1"/>
              </a:solidFill>
              <a:effectLst/>
              <a:latin typeface="+mn-lt"/>
              <a:ea typeface="+mn-ea"/>
              <a:cs typeface="+mn-cs"/>
            </a:endParaRPr>
          </a:p>
          <a:p>
            <a:r>
              <a:rPr lang="en-GB" dirty="0"/>
              <a:t>The carbon footprint can also be broken down by the main components, or asset types. Early works and main works account for about approximately 63% of carbon emissions, rolling stock 14%, railway systems 13% and stations 10% </a:t>
            </a:r>
            <a:r>
              <a:rPr lang="en-GB"/>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772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Carbon reduction is one of the three ‘C’s – alongside capacity and connectivity – that formed part of the justification for investing in a new high speed railway for Britain.</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Carbon reduction is therefore fundamental to our purpose and we need to make sure that carbon reduction informs decision making throughout the development and delivery of the programme.</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Part of how we do that is by building clear and effective carbon controls into our delivery processes and embedding carbon management best practice.</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This figure summarises the key components of our carbon management system, which has been accredited by Lloyds Register Quality Assurance to the industry best practice standard for carbon management – PAS 2080: Carbon management in infrastructure.</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HS2 Ltd was the first client organisation in the UK transport sector and the second client organisation in the world to achieve accreditation to the PAS 2080 standard. </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accreditation demonstrates that HS2's carbon management system is aligned with international best practice and that HS2 has the right capabilities and robust processes to effectively minimise carbon emissions. </a:t>
            </a:r>
          </a:p>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10</a:t>
            </a:fld>
            <a:endParaRPr lang="en-GB" dirty="0"/>
          </a:p>
        </p:txBody>
      </p:sp>
    </p:spTree>
    <p:extLst>
      <p:ext uri="{BB962C8B-B14F-4D97-AF65-F5344CB8AC3E}">
        <p14:creationId xmlns:p14="http://schemas.microsoft.com/office/powerpoint/2010/main" val="298438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 part of our commitment to manage and minimise carbon emissions, HS2 has set ambitious carbon reduction targets.</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All stations, depot's and railway buildings are to achieve zero carbon emissions from regulated energy consumption. This means that HS2 buildings need to be designed and built to be highly energy efficient and include on site zero carbon energy generation to meet regulated energy consumption.</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Additionally, Phase one and 2a civil station, and rail system assets are to achieve at least a 50% reduction in whole life carbon emissions.</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target was established in collaboration with other infrastructure client organisations through the Infrastructure Client Group. </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GB" sz="1800" dirty="0">
                <a:solidFill>
                  <a:schemeClr val="bg1"/>
                </a:solidFill>
              </a:rPr>
              <a:t>Supply chain partners have their own carbon reduction commitments. The HS2 programme is an opportunity to collaborate to –  collectively – deliver our carbon reduction obligations and objectives. </a:t>
            </a: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a:t>
            </a:r>
            <a:r>
              <a:rPr lang="en-GB" sz="18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carbon reduction targets </a:t>
            </a: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are measured against contract specific carbon baselines, these can be assessed via HORACE – HS2’s reporting system.</a:t>
            </a: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p>
            <a:pPr algn="l"/>
            <a:r>
              <a:rPr lang="en-GB" sz="2800" dirty="0">
                <a:solidFill>
                  <a:schemeClr val="bg1"/>
                </a:solidFill>
              </a:rPr>
              <a:t>HS2 has put in place systems to enable effective and efficient quantification of carbon impacts. This includes:</a:t>
            </a:r>
          </a:p>
          <a:p>
            <a:pPr marL="285750" indent="-285750" algn="l">
              <a:buFont typeface="Arial" panose="020B0604020202020204" pitchFamily="34" charset="0"/>
              <a:buChar char="•"/>
            </a:pPr>
            <a:r>
              <a:rPr lang="en-GB" sz="2800" dirty="0">
                <a:solidFill>
                  <a:schemeClr val="bg1"/>
                </a:solidFill>
              </a:rPr>
              <a:t>establishing technical standards, in compliance with industry best practice to communicate roles and responsibilities and ensure consistent, transparent and robust quantification.;</a:t>
            </a:r>
          </a:p>
          <a:p>
            <a:pPr marL="285750" indent="-285750" algn="l">
              <a:buFont typeface="Arial" panose="020B0604020202020204" pitchFamily="34" charset="0"/>
              <a:buChar char="•"/>
            </a:pPr>
            <a:r>
              <a:rPr lang="en-GB" sz="2800" dirty="0">
                <a:solidFill>
                  <a:schemeClr val="bg1"/>
                </a:solidFill>
              </a:rPr>
              <a:t>Developing a carbon quantification tool and making this available to supply chain partners; and,</a:t>
            </a:r>
          </a:p>
          <a:p>
            <a:pPr marL="285750" indent="-285750" algn="l">
              <a:buFont typeface="Arial" panose="020B0604020202020204" pitchFamily="34" charset="0"/>
              <a:buChar char="•"/>
            </a:pPr>
            <a:r>
              <a:rPr lang="en-GB" sz="2800" dirty="0">
                <a:solidFill>
                  <a:schemeClr val="bg1"/>
                </a:solidFill>
              </a:rPr>
              <a:t>providing guidance and training to facilitate the uptake and implementation of the quantification tool. </a:t>
            </a: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Carbon reduction is a HS2 Corporate Plan key performance indicator.</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Carbon reduction </a:t>
            </a:r>
            <a:r>
              <a:rPr lang="en-GB"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KPIs</a:t>
            </a: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are incorporated into our performance measurement cycle and associated governance and reporting regimes.</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carbon reduction </a:t>
            </a:r>
            <a:r>
              <a:rPr lang="en-GB"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KPIs</a:t>
            </a: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allow carbon reduction performance to be monitored and support effective performance management.</a:t>
            </a: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Supply Chain partners report carbon reduction performance data to HS2 every six months in accordance with HS2 contract requirements and associated technical standards.</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Carbon reduction performance is reported at regular intervals to various stakeholders, including; the Integrated Project Leadership Teams, HS2’s executive leadership team and the Department for Transport. </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We also publicly report carbon reduction performance on an annual basis as part of our Environmental Sustainability Progress Report.</a:t>
            </a:r>
          </a:p>
          <a:p>
            <a:pPr marL="0" marR="0" lvl="0" indent="0" algn="l" defTabSz="914400" rtl="0" eaLnBrk="1" fontAlgn="auto" latinLnBrk="0" hangingPunct="1">
              <a:lnSpc>
                <a:spcPct val="150000"/>
              </a:lnSpc>
              <a:spcBef>
                <a:spcPts val="600"/>
              </a:spcBef>
              <a:spcAft>
                <a:spcPts val="600"/>
              </a:spcAft>
              <a:buClrTx/>
              <a:buSzTx/>
              <a:buFontTx/>
              <a:buNone/>
              <a:tabLst/>
              <a:defRPr/>
            </a:pPr>
            <a:endParaRPr lang="en-GB" sz="1200" b="0" i="0" kern="1200" dirty="0">
              <a:solidFill>
                <a:schemeClr val="dk1"/>
              </a:solidFill>
              <a:effectLst/>
              <a:latin typeface="+mn-lt"/>
              <a:ea typeface="+mn-ea"/>
              <a:cs typeface="+mn-cs"/>
            </a:endParaRPr>
          </a:p>
          <a:p>
            <a:pPr algn="l"/>
            <a:r>
              <a:rPr lang="en-GB" sz="1200" dirty="0">
                <a:solidFill>
                  <a:schemeClr val="bg1"/>
                </a:solidFill>
              </a:rPr>
              <a:t>Continual improvement is a core part of HS2's carbon management system and an ongoing process.</a:t>
            </a:r>
          </a:p>
          <a:p>
            <a:pPr algn="l"/>
            <a:endParaRPr lang="en-GB" sz="1200" dirty="0">
              <a:solidFill>
                <a:schemeClr val="bg1"/>
              </a:solidFill>
            </a:endParaRPr>
          </a:p>
          <a:p>
            <a:pPr algn="l"/>
            <a:r>
              <a:rPr lang="en-GB" sz="1200" dirty="0">
                <a:solidFill>
                  <a:schemeClr val="bg1"/>
                </a:solidFill>
              </a:rPr>
              <a:t>Collaboration groups attended by HS2 and supply chain partners are a key forum for driving continual improvement as is HS2’s Innovation Programme.</a:t>
            </a:r>
          </a:p>
          <a:p>
            <a:pPr marL="0" marR="0" lvl="0" indent="0" algn="l" defTabSz="914400" rtl="0" eaLnBrk="1" fontAlgn="auto" latinLnBrk="0" hangingPunct="1">
              <a:lnSpc>
                <a:spcPct val="150000"/>
              </a:lnSpc>
              <a:spcBef>
                <a:spcPts val="600"/>
              </a:spcBef>
              <a:spcAft>
                <a:spcPts val="600"/>
              </a:spcAft>
              <a:buClrTx/>
              <a:buSzTx/>
              <a:buFontTx/>
              <a:buNone/>
              <a:tabLst/>
              <a:defRPr/>
            </a:pPr>
            <a:endParaRPr lang="en-GB" sz="1200" b="0" i="0" kern="1200" dirty="0">
              <a:solidFill>
                <a:schemeClr val="dk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681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HS2 and our supply chain partners apply the industry best practice and the Carbon reduction hierarchy to reduce carbon emissions.</a:t>
            </a:r>
          </a:p>
          <a:p>
            <a:r>
              <a:rPr lang="en-GB" dirty="0"/>
              <a:t>As can be seen from the graph, the opportunity for carbon reductions are greatest at the s</a:t>
            </a:r>
            <a:r>
              <a:rPr lang="en-GB" b="0" i="0" dirty="0">
                <a:solidFill>
                  <a:srgbClr val="323130"/>
                </a:solidFill>
                <a:effectLst/>
                <a:latin typeface="SegoeUI"/>
              </a:rPr>
              <a:t>tart of the project lifecycle.</a:t>
            </a:r>
          </a:p>
          <a:p>
            <a:pPr algn="l">
              <a:buFont typeface="Arial" panose="020B0604020202020204" pitchFamily="34" charset="0"/>
              <a:buNone/>
            </a:pPr>
            <a:endParaRPr lang="en-GB" b="0" i="0" dirty="0">
              <a:solidFill>
                <a:srgbClr val="605E5C"/>
              </a:solidFill>
              <a:effectLst/>
              <a:latin typeface="Segoe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323130"/>
                </a:solidFill>
                <a:effectLst/>
                <a:latin typeface="SegoeUI"/>
              </a:rPr>
              <a:t>It is essential that value chain members take carbon reduction action and collaborate with other value</a:t>
            </a:r>
            <a:r>
              <a:rPr lang="en-GB" b="0" i="0" dirty="0">
                <a:solidFill>
                  <a:srgbClr val="605E5C"/>
                </a:solidFill>
                <a:effectLst/>
                <a:latin typeface="SegoeUI"/>
              </a:rPr>
              <a:t> </a:t>
            </a:r>
            <a:r>
              <a:rPr lang="en-GB" b="0" i="0" dirty="0">
                <a:solidFill>
                  <a:srgbClr val="323130"/>
                </a:solidFill>
                <a:effectLst/>
                <a:latin typeface="SegoeUI"/>
              </a:rPr>
              <a:t>chain members as early as possible to identify all low carbon solutions,</a:t>
            </a:r>
            <a:r>
              <a:rPr lang="en-GB" b="0" i="0" dirty="0">
                <a:solidFill>
                  <a:srgbClr val="605E5C"/>
                </a:solidFill>
                <a:effectLst/>
                <a:latin typeface="SegoeUI"/>
              </a:rPr>
              <a:t> </a:t>
            </a:r>
            <a:r>
              <a:rPr lang="en-GB" b="0" i="0" dirty="0">
                <a:solidFill>
                  <a:srgbClr val="323130"/>
                </a:solidFill>
                <a:effectLst/>
                <a:latin typeface="SegoeUI"/>
              </a:rPr>
              <a:t>including the selection of relevant</a:t>
            </a:r>
            <a:r>
              <a:rPr lang="en-GB" b="0" i="0" dirty="0">
                <a:solidFill>
                  <a:srgbClr val="605E5C"/>
                </a:solidFill>
                <a:effectLst/>
                <a:latin typeface="SegoeUI"/>
              </a:rPr>
              <a:t> </a:t>
            </a:r>
            <a:r>
              <a:rPr lang="en-GB" b="0" i="0" dirty="0">
                <a:solidFill>
                  <a:srgbClr val="323130"/>
                </a:solidFill>
                <a:effectLst/>
                <a:latin typeface="SegoeUI"/>
              </a:rPr>
              <a:t>low carbon materials and products,</a:t>
            </a:r>
            <a:r>
              <a:rPr lang="en-GB" b="0" i="0" dirty="0">
                <a:solidFill>
                  <a:srgbClr val="605E5C"/>
                </a:solidFill>
                <a:effectLst/>
                <a:latin typeface="SegoeUI"/>
              </a:rPr>
              <a:t> </a:t>
            </a:r>
            <a:r>
              <a:rPr lang="en-GB" b="0" i="0" dirty="0">
                <a:solidFill>
                  <a:srgbClr val="323130"/>
                </a:solidFill>
                <a:effectLst/>
                <a:latin typeface="SegoeUI"/>
              </a:rPr>
              <a:t>innovative designs,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solutions and construction methods.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Before we design or build any aspect of the new high speed railway, we should ask ourselves;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Is there a build nothing solution?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Can we build less, for example by reusing are refurbishing existing assets?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Can we build clever, for example by using low or 0 carbon technologies, materials and products? How can we build efficiently using techniques that reduce resource consumption during the construction and operation?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buFont typeface="Arial" panose="020B0604020202020204" pitchFamily="34" charset="0"/>
              <a:buNone/>
            </a:pPr>
            <a:endParaRPr lang="en-GB" b="0" i="0" dirty="0">
              <a:solidFill>
                <a:srgbClr val="323130"/>
              </a:solidFill>
              <a:effectLst/>
              <a:latin typeface="SegoeUI"/>
            </a:endParaRPr>
          </a:p>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12</a:t>
            </a:fld>
            <a:endParaRPr lang="en-GB" dirty="0"/>
          </a:p>
        </p:txBody>
      </p:sp>
    </p:spTree>
    <p:extLst>
      <p:ext uri="{BB962C8B-B14F-4D97-AF65-F5344CB8AC3E}">
        <p14:creationId xmlns:p14="http://schemas.microsoft.com/office/powerpoint/2010/main" val="3012464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opensans"/>
              </a:rPr>
              <a:t>Colne Valley Viaduct – which will be the UK’s longest railway bridge – is on track to cut the amount of embedded carbon by at least 28.4%.</a:t>
            </a:r>
          </a:p>
          <a:p>
            <a:endParaRPr lang="en-GB" b="0" i="0" dirty="0">
              <a:solidFill>
                <a:srgbClr val="222222"/>
              </a:solidFill>
              <a:effectLst/>
              <a:latin typeface="opensans"/>
            </a:endParaRPr>
          </a:p>
          <a:p>
            <a:r>
              <a:rPr lang="en-GB" b="0" i="0" dirty="0">
                <a:solidFill>
                  <a:srgbClr val="222222"/>
                </a:solidFill>
                <a:effectLst/>
                <a:latin typeface="opensans"/>
              </a:rPr>
              <a:t>Applying lessons from the construction of the latest European high speed railway bridges, the team has cut the amount of embedded carbon in the viaduct by 63,300 tonnes.</a:t>
            </a:r>
          </a:p>
          <a:p>
            <a:endParaRPr lang="en-GB" b="0" i="0" dirty="0">
              <a:solidFill>
                <a:srgbClr val="222222"/>
              </a:solidFill>
              <a:effectLst/>
              <a:latin typeface="opensans"/>
            </a:endParaRPr>
          </a:p>
          <a:p>
            <a:r>
              <a:rPr lang="en-GB" b="0" i="0" dirty="0">
                <a:solidFill>
                  <a:srgbClr val="222222"/>
                </a:solidFill>
                <a:effectLst/>
                <a:latin typeface="opensans"/>
              </a:rPr>
              <a:t>Working closely with rail systems experts at HS2 the designers have been able to narrow the structure by over 1m, this has enabled a significant reduction in carbon by using less concrete and steel. </a:t>
            </a:r>
          </a:p>
          <a:p>
            <a:endParaRPr lang="en-GB" b="0" i="0" dirty="0">
              <a:solidFill>
                <a:srgbClr val="222222"/>
              </a:solidFill>
              <a:effectLst/>
              <a:latin typeface="opensans"/>
            </a:endParaRPr>
          </a:p>
          <a:p>
            <a:r>
              <a:rPr lang="en-GB" b="0" i="0" dirty="0">
                <a:solidFill>
                  <a:srgbClr val="222222"/>
                </a:solidFill>
                <a:effectLst/>
                <a:latin typeface="opensans"/>
              </a:rPr>
              <a:t>They also worked to bring the northbound and southbound tracks closer together further north, which in turn significantly reduced the amount of earthworks required for the approach embankment.</a:t>
            </a:r>
          </a:p>
          <a:p>
            <a:endParaRPr lang="en-GB" b="0" i="0" dirty="0">
              <a:solidFill>
                <a:srgbClr val="222222"/>
              </a:solidFill>
              <a:effectLst/>
              <a:latin typeface="opensans"/>
            </a:endParaRPr>
          </a:p>
          <a:p>
            <a:r>
              <a:rPr lang="en-GB" b="0" i="0">
                <a:solidFill>
                  <a:srgbClr val="222222"/>
                </a:solidFill>
                <a:effectLst/>
                <a:latin typeface="opensans"/>
              </a:rPr>
              <a:t>This will reduce </a:t>
            </a:r>
            <a:r>
              <a:rPr lang="en-GB" b="0" i="0" dirty="0">
                <a:solidFill>
                  <a:srgbClr val="222222"/>
                </a:solidFill>
                <a:effectLst/>
                <a:latin typeface="opensans"/>
              </a:rPr>
              <a:t>carbon emissions from transport of materials to site and help to reduce disruption for local residents by reducing the number of HGVs on local roads.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09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2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Text Placeholder 4"/>
          <p:cNvSpPr>
            <a:spLocks noGrp="1"/>
          </p:cNvSpPr>
          <p:nvPr>
            <p:ph type="body" sz="quarter" idx="16"/>
          </p:nvPr>
        </p:nvSpPr>
        <p:spPr>
          <a:xfrm>
            <a:off x="4660813" y="1579316"/>
            <a:ext cx="5750879" cy="1666800"/>
          </a:xfrm>
        </p:spPr>
        <p:txBody>
          <a:bodyPr/>
          <a:lstStyle>
            <a:lvl1pPr>
              <a:defRPr/>
            </a:lvl1pPr>
          </a:lstStyle>
          <a:p>
            <a:pPr lvl="0"/>
            <a:r>
              <a:rPr lang="en-US" sz="2400"/>
              <a:t>Edit Master text styles</a:t>
            </a:r>
          </a:p>
        </p:txBody>
      </p:sp>
      <p:sp>
        <p:nvSpPr>
          <p:cNvPr id="8" name="Text Placeholder 6"/>
          <p:cNvSpPr>
            <a:spLocks noGrp="1"/>
          </p:cNvSpPr>
          <p:nvPr>
            <p:ph type="body" sz="quarter" idx="17"/>
          </p:nvPr>
        </p:nvSpPr>
        <p:spPr>
          <a:xfrm>
            <a:off x="4660814" y="3808800"/>
            <a:ext cx="5750878" cy="1666636"/>
          </a:xfrm>
        </p:spPr>
        <p:txBody>
          <a:bodyPr/>
          <a:lstStyle/>
          <a:p>
            <a:pPr lvl="0"/>
            <a:r>
              <a:rPr lang="en-US" sz="2400"/>
              <a:t>Edit Master text styles</a:t>
            </a:r>
          </a:p>
        </p:txBody>
      </p:sp>
      <p:sp>
        <p:nvSpPr>
          <p:cNvPr id="9" name="Text Placeholder 2"/>
          <p:cNvSpPr>
            <a:spLocks noGrp="1"/>
          </p:cNvSpPr>
          <p:nvPr>
            <p:ph type="body" sz="quarter" idx="18"/>
          </p:nvPr>
        </p:nvSpPr>
        <p:spPr>
          <a:xfrm>
            <a:off x="457201" y="3808800"/>
            <a:ext cx="2869200" cy="1666800"/>
          </a:xfrm>
          <a:solidFill>
            <a:schemeClr val="bg2"/>
          </a:solidFill>
        </p:spPr>
        <p:txBody>
          <a:bodyPr lIns="108000" tIns="108000" rIns="108000" bIns="108000"/>
          <a:lstStyle>
            <a:lvl1pPr>
              <a:defRPr sz="2400">
                <a:solidFill>
                  <a:schemeClr val="bg1"/>
                </a:solidFill>
              </a:defRPr>
            </a:lvl1pPr>
          </a:lstStyle>
          <a:p>
            <a:pPr lvl="0"/>
            <a:r>
              <a:rPr lang="en-US"/>
              <a:t>Edit Master text styles</a:t>
            </a:r>
          </a:p>
        </p:txBody>
      </p:sp>
      <p:sp>
        <p:nvSpPr>
          <p:cNvPr id="10" name="Text Placeholder 2"/>
          <p:cNvSpPr>
            <a:spLocks noGrp="1"/>
          </p:cNvSpPr>
          <p:nvPr>
            <p:ph type="body" sz="quarter" idx="19"/>
          </p:nvPr>
        </p:nvSpPr>
        <p:spPr>
          <a:xfrm>
            <a:off x="457200" y="1579316"/>
            <a:ext cx="2869200" cy="1666800"/>
          </a:xfrm>
          <a:solidFill>
            <a:schemeClr val="tx1"/>
          </a:solidFill>
        </p:spPr>
        <p:txBody>
          <a:bodyPr lIns="108000" tIns="108000" rIns="108000" bIns="108000"/>
          <a:lstStyle>
            <a:lvl1pPr>
              <a:defRPr sz="2400">
                <a:solidFill>
                  <a:schemeClr val="bg1"/>
                </a:solidFill>
              </a:defRPr>
            </a:lvl1pPr>
          </a:lstStyle>
          <a:p>
            <a:pPr lvl="0"/>
            <a:r>
              <a:rPr lang="en-US"/>
              <a:t>Edit Master text styles</a:t>
            </a:r>
          </a:p>
        </p:txBody>
      </p:sp>
    </p:spTree>
    <p:extLst>
      <p:ext uri="{BB962C8B-B14F-4D97-AF65-F5344CB8AC3E}">
        <p14:creationId xmlns:p14="http://schemas.microsoft.com/office/powerpoint/2010/main" val="322822547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3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Text Placeholder 2"/>
          <p:cNvSpPr>
            <a:spLocks noGrp="1"/>
          </p:cNvSpPr>
          <p:nvPr>
            <p:ph type="body" sz="quarter" idx="18"/>
          </p:nvPr>
        </p:nvSpPr>
        <p:spPr>
          <a:xfrm>
            <a:off x="457200" y="3139154"/>
            <a:ext cx="2869200" cy="1103120"/>
          </a:xfrm>
          <a:solidFill>
            <a:schemeClr val="bg2"/>
          </a:solidFill>
        </p:spPr>
        <p:txBody>
          <a:bodyPr lIns="108000" tIns="108000" rIns="108000" bIns="108000"/>
          <a:lstStyle>
            <a:lvl1pPr>
              <a:defRPr>
                <a:solidFill>
                  <a:schemeClr val="bg1"/>
                </a:solidFill>
              </a:defRPr>
            </a:lvl1pPr>
          </a:lstStyle>
          <a:p>
            <a:pPr lvl="0"/>
            <a:r>
              <a:rPr lang="en-US"/>
              <a:t>Edit Master text styles</a:t>
            </a:r>
          </a:p>
        </p:txBody>
      </p:sp>
      <p:sp>
        <p:nvSpPr>
          <p:cNvPr id="10" name="Text Placeholder 2"/>
          <p:cNvSpPr>
            <a:spLocks noGrp="1"/>
          </p:cNvSpPr>
          <p:nvPr>
            <p:ph type="body" sz="quarter" idx="19"/>
          </p:nvPr>
        </p:nvSpPr>
        <p:spPr>
          <a:xfrm>
            <a:off x="457200" y="1603660"/>
            <a:ext cx="2869200" cy="1093333"/>
          </a:xfrm>
          <a:solidFill>
            <a:schemeClr val="tx1"/>
          </a:solidFill>
        </p:spPr>
        <p:txBody>
          <a:bodyPr lIns="108000" tIns="108000" rIns="108000" bIns="108000"/>
          <a:lstStyle>
            <a:lvl1pPr>
              <a:defRPr sz="1800">
                <a:solidFill>
                  <a:schemeClr val="bg1"/>
                </a:solidFill>
              </a:defRPr>
            </a:lvl1pPr>
          </a:lstStyle>
          <a:p>
            <a:pPr lvl="0"/>
            <a:r>
              <a:rPr lang="en-US"/>
              <a:t>Edit Master text styles</a:t>
            </a:r>
          </a:p>
        </p:txBody>
      </p:sp>
      <p:sp>
        <p:nvSpPr>
          <p:cNvPr id="11" name="Text Placeholder 2"/>
          <p:cNvSpPr>
            <a:spLocks noGrp="1"/>
          </p:cNvSpPr>
          <p:nvPr>
            <p:ph type="body" sz="quarter" idx="20"/>
          </p:nvPr>
        </p:nvSpPr>
        <p:spPr>
          <a:xfrm>
            <a:off x="457200" y="4684434"/>
            <a:ext cx="2869200" cy="1103120"/>
          </a:xfrm>
          <a:solidFill>
            <a:schemeClr val="tx2"/>
          </a:solidFill>
        </p:spPr>
        <p:txBody>
          <a:bodyPr lIns="108000" tIns="108000" rIns="108000" bIns="108000"/>
          <a:lstStyle>
            <a:lvl1pPr>
              <a:defRPr>
                <a:solidFill>
                  <a:schemeClr val="bg1"/>
                </a:solidFill>
              </a:defRPr>
            </a:lvl1pPr>
          </a:lstStyle>
          <a:p>
            <a:pPr lvl="0"/>
            <a:r>
              <a:rPr lang="en-US"/>
              <a:t>Edit Master text styles</a:t>
            </a:r>
          </a:p>
        </p:txBody>
      </p:sp>
      <p:sp>
        <p:nvSpPr>
          <p:cNvPr id="12" name="Text Placeholder 4"/>
          <p:cNvSpPr>
            <a:spLocks noGrp="1"/>
          </p:cNvSpPr>
          <p:nvPr>
            <p:ph type="body" sz="quarter" idx="21" hasCustomPrompt="1"/>
          </p:nvPr>
        </p:nvSpPr>
        <p:spPr>
          <a:xfrm>
            <a:off x="4660812" y="4684434"/>
            <a:ext cx="5750879" cy="1117677"/>
          </a:xfrm>
        </p:spPr>
        <p:txBody>
          <a:bodyPr/>
          <a:lstStyle>
            <a:lvl1pPr>
              <a:defRPr sz="1800"/>
            </a:lvl1pPr>
          </a:lstStyle>
          <a:p>
            <a:r>
              <a:rPr lang="en-GB" sz="1800" dirty="0"/>
              <a:t>Text</a:t>
            </a:r>
            <a:endParaRPr lang="en-GB" sz="2400" dirty="0"/>
          </a:p>
        </p:txBody>
      </p:sp>
      <p:sp>
        <p:nvSpPr>
          <p:cNvPr id="14" name="Text Placeholder 4">
            <a:extLst>
              <a:ext uri="{FF2B5EF4-FFF2-40B4-BE49-F238E27FC236}">
                <a16:creationId xmlns:a16="http://schemas.microsoft.com/office/drawing/2014/main" id="{BCDF9E0D-27AA-412F-9CEB-599D96ACED2D}"/>
              </a:ext>
            </a:extLst>
          </p:cNvPr>
          <p:cNvSpPr>
            <a:spLocks noGrp="1"/>
          </p:cNvSpPr>
          <p:nvPr>
            <p:ph type="body" sz="quarter" idx="22" hasCustomPrompt="1"/>
          </p:nvPr>
        </p:nvSpPr>
        <p:spPr>
          <a:xfrm>
            <a:off x="4660811" y="3124597"/>
            <a:ext cx="5750879" cy="1117677"/>
          </a:xfrm>
        </p:spPr>
        <p:txBody>
          <a:bodyPr/>
          <a:lstStyle>
            <a:lvl1pPr>
              <a:defRPr sz="1800"/>
            </a:lvl1pPr>
          </a:lstStyle>
          <a:p>
            <a:r>
              <a:rPr lang="en-GB" sz="1800" dirty="0"/>
              <a:t>Text</a:t>
            </a:r>
            <a:endParaRPr lang="en-GB" sz="2400" dirty="0"/>
          </a:p>
        </p:txBody>
      </p:sp>
      <p:sp>
        <p:nvSpPr>
          <p:cNvPr id="15" name="Text Placeholder 4">
            <a:extLst>
              <a:ext uri="{FF2B5EF4-FFF2-40B4-BE49-F238E27FC236}">
                <a16:creationId xmlns:a16="http://schemas.microsoft.com/office/drawing/2014/main" id="{ECBD1DA3-A37F-4A61-A777-73EA27B42423}"/>
              </a:ext>
            </a:extLst>
          </p:cNvPr>
          <p:cNvSpPr>
            <a:spLocks noGrp="1"/>
          </p:cNvSpPr>
          <p:nvPr>
            <p:ph type="body" sz="quarter" idx="23" hasCustomPrompt="1"/>
          </p:nvPr>
        </p:nvSpPr>
        <p:spPr>
          <a:xfrm>
            <a:off x="4660811" y="1603660"/>
            <a:ext cx="5750879" cy="1117677"/>
          </a:xfrm>
        </p:spPr>
        <p:txBody>
          <a:bodyPr/>
          <a:lstStyle>
            <a:lvl1pPr>
              <a:defRPr sz="1800"/>
            </a:lvl1pPr>
          </a:lstStyle>
          <a:p>
            <a:r>
              <a:rPr lang="en-GB" sz="1800" dirty="0"/>
              <a:t>Text</a:t>
            </a:r>
            <a:endParaRPr lang="en-GB" sz="2400" dirty="0"/>
          </a:p>
        </p:txBody>
      </p:sp>
    </p:spTree>
    <p:extLst>
      <p:ext uri="{BB962C8B-B14F-4D97-AF65-F5344CB8AC3E}">
        <p14:creationId xmlns:p14="http://schemas.microsoft.com/office/powerpoint/2010/main" val="13830713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p:txBody>
      </p:sp>
    </p:spTree>
    <p:extLst>
      <p:ext uri="{BB962C8B-B14F-4D97-AF65-F5344CB8AC3E}">
        <p14:creationId xmlns:p14="http://schemas.microsoft.com/office/powerpoint/2010/main" val="124987497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Weighted Boxes Text Bullet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6FA79CE-C61C-426A-9D92-11E236D73DBB}"/>
              </a:ext>
            </a:extLst>
          </p:cNvPr>
          <p:cNvSpPr>
            <a:spLocks noGrp="1"/>
          </p:cNvSpPr>
          <p:nvPr>
            <p:ph type="body" sz="quarter" idx="10" hasCustomPrompt="1"/>
          </p:nvPr>
        </p:nvSpPr>
        <p:spPr>
          <a:xfrm>
            <a:off x="457200" y="466725"/>
            <a:ext cx="11277600" cy="676275"/>
          </a:xfrm>
        </p:spPr>
        <p:txBody>
          <a:bodyPr/>
          <a:lstStyle>
            <a:lvl1pPr>
              <a:defRPr sz="4000" b="1">
                <a:solidFill>
                  <a:schemeClr val="tx1"/>
                </a:solidFill>
              </a:defRPr>
            </a:lvl1pPr>
            <a:lvl2pPr>
              <a:defRPr sz="4000" b="1">
                <a:solidFill>
                  <a:schemeClr val="tx1"/>
                </a:solidFill>
              </a:defRPr>
            </a:lvl2pPr>
            <a:lvl3pPr>
              <a:defRPr sz="4000" b="1">
                <a:solidFill>
                  <a:schemeClr val="tx1"/>
                </a:solidFill>
              </a:defRPr>
            </a:lvl3pPr>
            <a:lvl4pPr>
              <a:defRPr sz="4000" b="1">
                <a:solidFill>
                  <a:schemeClr val="tx1"/>
                </a:solidFill>
              </a:defRPr>
            </a:lvl4pPr>
            <a:lvl5pPr>
              <a:defRPr sz="4000" b="1">
                <a:solidFill>
                  <a:schemeClr val="tx1"/>
                </a:solidFill>
              </a:defRPr>
            </a:lvl5pPr>
          </a:lstStyle>
          <a:p>
            <a:pPr lvl="0"/>
            <a:r>
              <a:rPr lang="en-GB" dirty="0"/>
              <a:t>Title</a:t>
            </a:r>
          </a:p>
        </p:txBody>
      </p:sp>
      <p:sp>
        <p:nvSpPr>
          <p:cNvPr id="16" name="Text Placeholder 15">
            <a:extLst>
              <a:ext uri="{FF2B5EF4-FFF2-40B4-BE49-F238E27FC236}">
                <a16:creationId xmlns:a16="http://schemas.microsoft.com/office/drawing/2014/main" id="{5D2D0782-93F3-4B89-BCA9-6790CBC55F1B}"/>
              </a:ext>
            </a:extLst>
          </p:cNvPr>
          <p:cNvSpPr>
            <a:spLocks noGrp="1"/>
          </p:cNvSpPr>
          <p:nvPr>
            <p:ph type="body" sz="quarter" idx="11" hasCustomPrompt="1"/>
          </p:nvPr>
        </p:nvSpPr>
        <p:spPr>
          <a:xfrm>
            <a:off x="456892" y="1407740"/>
            <a:ext cx="3403908" cy="352798"/>
          </a:xfrm>
          <a:solidFill>
            <a:schemeClr val="tx1"/>
          </a:solidFill>
          <a:ln>
            <a:solidFill>
              <a:schemeClr val="tx1"/>
            </a:solidFill>
          </a:ln>
        </p:spPr>
        <p:txBody>
          <a:bodyPr anchor="ctr"/>
          <a:lstStyle>
            <a:lvl1pPr algn="ctr">
              <a:defRPr sz="18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en-US" dirty="0"/>
              <a:t>Edit Title</a:t>
            </a:r>
            <a:endParaRPr lang="en-GB" dirty="0"/>
          </a:p>
        </p:txBody>
      </p:sp>
      <p:sp>
        <p:nvSpPr>
          <p:cNvPr id="18" name="Text Placeholder 15">
            <a:extLst>
              <a:ext uri="{FF2B5EF4-FFF2-40B4-BE49-F238E27FC236}">
                <a16:creationId xmlns:a16="http://schemas.microsoft.com/office/drawing/2014/main" id="{FAEDD80D-4EA4-4C19-9C30-061E9C9F41BE}"/>
              </a:ext>
            </a:extLst>
          </p:cNvPr>
          <p:cNvSpPr>
            <a:spLocks noGrp="1"/>
          </p:cNvSpPr>
          <p:nvPr>
            <p:ph type="body" sz="quarter" idx="12" hasCustomPrompt="1"/>
          </p:nvPr>
        </p:nvSpPr>
        <p:spPr>
          <a:xfrm>
            <a:off x="6243637" y="4025831"/>
            <a:ext cx="3479483" cy="333718"/>
          </a:xfrm>
          <a:solidFill>
            <a:schemeClr val="accent2"/>
          </a:solidFill>
        </p:spPr>
        <p:txBody>
          <a:bodyPr anchor="ctr"/>
          <a:lstStyle>
            <a:lvl1pPr algn="ctr">
              <a:defRPr sz="18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en-US" dirty="0"/>
              <a:t>Edit Title</a:t>
            </a:r>
            <a:endParaRPr lang="en-GB" dirty="0"/>
          </a:p>
        </p:txBody>
      </p:sp>
      <p:sp>
        <p:nvSpPr>
          <p:cNvPr id="19" name="Text Placeholder 15">
            <a:extLst>
              <a:ext uri="{FF2B5EF4-FFF2-40B4-BE49-F238E27FC236}">
                <a16:creationId xmlns:a16="http://schemas.microsoft.com/office/drawing/2014/main" id="{F1685D34-229A-4323-A8E9-B896EB9271F7}"/>
              </a:ext>
            </a:extLst>
          </p:cNvPr>
          <p:cNvSpPr>
            <a:spLocks noGrp="1"/>
          </p:cNvSpPr>
          <p:nvPr>
            <p:ph type="body" sz="quarter" idx="13" hasCustomPrompt="1"/>
          </p:nvPr>
        </p:nvSpPr>
        <p:spPr>
          <a:xfrm>
            <a:off x="456892" y="4027294"/>
            <a:ext cx="3403908" cy="330792"/>
          </a:xfrm>
          <a:solidFill>
            <a:schemeClr val="tx2"/>
          </a:solidFill>
        </p:spPr>
        <p:txBody>
          <a:bodyPr anchor="ctr"/>
          <a:lstStyle>
            <a:lvl1pPr algn="ctr">
              <a:defRPr sz="18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en-US" dirty="0"/>
              <a:t>Edit Title</a:t>
            </a:r>
            <a:endParaRPr lang="en-GB" dirty="0"/>
          </a:p>
        </p:txBody>
      </p:sp>
      <p:sp>
        <p:nvSpPr>
          <p:cNvPr id="20" name="Text Placeholder 15">
            <a:extLst>
              <a:ext uri="{FF2B5EF4-FFF2-40B4-BE49-F238E27FC236}">
                <a16:creationId xmlns:a16="http://schemas.microsoft.com/office/drawing/2014/main" id="{4BD76A13-CB6E-4DB4-AC49-E58CEB8848B4}"/>
              </a:ext>
            </a:extLst>
          </p:cNvPr>
          <p:cNvSpPr>
            <a:spLocks noGrp="1"/>
          </p:cNvSpPr>
          <p:nvPr>
            <p:ph type="body" sz="quarter" idx="14" hasCustomPrompt="1"/>
          </p:nvPr>
        </p:nvSpPr>
        <p:spPr>
          <a:xfrm>
            <a:off x="6243637" y="1407740"/>
            <a:ext cx="3479483" cy="349249"/>
          </a:xfrm>
          <a:solidFill>
            <a:schemeClr val="bg2"/>
          </a:solidFill>
        </p:spPr>
        <p:txBody>
          <a:bodyPr anchor="ctr"/>
          <a:lstStyle>
            <a:lvl1pPr algn="ctr">
              <a:defRPr sz="18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en-US" dirty="0"/>
              <a:t>Edit Title</a:t>
            </a:r>
            <a:endParaRPr lang="en-GB" dirty="0"/>
          </a:p>
        </p:txBody>
      </p:sp>
      <p:sp>
        <p:nvSpPr>
          <p:cNvPr id="22" name="Text Placeholder 21">
            <a:extLst>
              <a:ext uri="{FF2B5EF4-FFF2-40B4-BE49-F238E27FC236}">
                <a16:creationId xmlns:a16="http://schemas.microsoft.com/office/drawing/2014/main" id="{C9883973-A24A-44F5-B666-FE0AF8C305E2}"/>
              </a:ext>
            </a:extLst>
          </p:cNvPr>
          <p:cNvSpPr>
            <a:spLocks noGrp="1"/>
          </p:cNvSpPr>
          <p:nvPr>
            <p:ph type="body" sz="quarter" idx="15" hasCustomPrompt="1"/>
          </p:nvPr>
        </p:nvSpPr>
        <p:spPr>
          <a:xfrm>
            <a:off x="457200" y="1785532"/>
            <a:ext cx="4861244" cy="1895475"/>
          </a:xfrm>
        </p:spPr>
        <p:txBody>
          <a:bodyPr lIns="180000" tIns="108000" rIns="180000" bIns="108000"/>
          <a:lstStyle>
            <a:lvl1pPr marL="285750" indent="-285750">
              <a:buClr>
                <a:schemeClr val="accent4"/>
              </a:buClr>
              <a:buFont typeface="Open Sans" panose="020B0606030504020204" pitchFamily="34" charset="0"/>
              <a:buChar char="•"/>
              <a:defRPr sz="1600"/>
            </a:lvl1pPr>
            <a:lvl2pPr>
              <a:defRPr sz="1600"/>
            </a:lvl2pPr>
            <a:lvl3pPr>
              <a:defRPr sz="1600"/>
            </a:lvl3pPr>
            <a:lvl4pPr>
              <a:defRPr sz="1600"/>
            </a:lvl4pPr>
            <a:lvl5pPr>
              <a:defRPr sz="1600"/>
            </a:lvl5pPr>
          </a:lstStyle>
          <a:p>
            <a:pPr lvl="0"/>
            <a:r>
              <a:rPr lang="en-US" dirty="0"/>
              <a:t>Bullet text</a:t>
            </a:r>
            <a:endParaRPr lang="en-GB" dirty="0"/>
          </a:p>
        </p:txBody>
      </p:sp>
      <p:sp>
        <p:nvSpPr>
          <p:cNvPr id="23" name="Text Placeholder 21">
            <a:extLst>
              <a:ext uri="{FF2B5EF4-FFF2-40B4-BE49-F238E27FC236}">
                <a16:creationId xmlns:a16="http://schemas.microsoft.com/office/drawing/2014/main" id="{B9AD33D0-00CD-4093-8488-FF928C77FBB8}"/>
              </a:ext>
            </a:extLst>
          </p:cNvPr>
          <p:cNvSpPr>
            <a:spLocks noGrp="1"/>
          </p:cNvSpPr>
          <p:nvPr>
            <p:ph type="body" sz="quarter" idx="16" hasCustomPrompt="1"/>
          </p:nvPr>
        </p:nvSpPr>
        <p:spPr>
          <a:xfrm>
            <a:off x="6243637" y="4366091"/>
            <a:ext cx="4861243" cy="1895475"/>
          </a:xfrm>
        </p:spPr>
        <p:txBody>
          <a:bodyPr lIns="180000" tIns="108000" rIns="180000" bIns="108000"/>
          <a:lstStyle>
            <a:lvl1pPr marL="285750" indent="-285750">
              <a:buFont typeface="Arial" panose="020B0604020202020204" pitchFamily="34" charset="0"/>
              <a:buChar char="•"/>
              <a:defRPr sz="1600"/>
            </a:lvl1pPr>
            <a:lvl2pPr>
              <a:defRPr sz="1600"/>
            </a:lvl2pPr>
            <a:lvl3pPr>
              <a:defRPr sz="1600"/>
            </a:lvl3pPr>
            <a:lvl4pPr>
              <a:defRPr sz="1600"/>
            </a:lvl4pPr>
            <a:lvl5pPr>
              <a:defRPr sz="1600"/>
            </a:lvl5pPr>
          </a:lstStyle>
          <a:p>
            <a:pPr lvl="0"/>
            <a:r>
              <a:rPr lang="en-US" dirty="0"/>
              <a:t>Bullet Text</a:t>
            </a:r>
            <a:endParaRPr lang="en-GB" dirty="0"/>
          </a:p>
        </p:txBody>
      </p:sp>
      <p:sp>
        <p:nvSpPr>
          <p:cNvPr id="24" name="Text Placeholder 21">
            <a:extLst>
              <a:ext uri="{FF2B5EF4-FFF2-40B4-BE49-F238E27FC236}">
                <a16:creationId xmlns:a16="http://schemas.microsoft.com/office/drawing/2014/main" id="{73FB62FF-83E1-4B77-A4C8-74C9B762C3D1}"/>
              </a:ext>
            </a:extLst>
          </p:cNvPr>
          <p:cNvSpPr>
            <a:spLocks noGrp="1"/>
          </p:cNvSpPr>
          <p:nvPr>
            <p:ph type="body" sz="quarter" idx="17" hasCustomPrompt="1"/>
          </p:nvPr>
        </p:nvSpPr>
        <p:spPr>
          <a:xfrm>
            <a:off x="457200" y="4358086"/>
            <a:ext cx="4861244" cy="1895475"/>
          </a:xfrm>
          <a:ln>
            <a:noFill/>
          </a:ln>
        </p:spPr>
        <p:txBody>
          <a:bodyPr lIns="180000" tIns="108000" rIns="180000" bIns="108000"/>
          <a:lstStyle>
            <a:lvl1pPr marL="285750" indent="-285750">
              <a:buFont typeface="Arial" panose="020B0604020202020204" pitchFamily="34" charset="0"/>
              <a:buChar char="•"/>
              <a:defRPr sz="1600"/>
            </a:lvl1pPr>
            <a:lvl2pPr>
              <a:defRPr sz="1600"/>
            </a:lvl2pPr>
            <a:lvl3pPr>
              <a:defRPr sz="1600"/>
            </a:lvl3pPr>
            <a:lvl4pPr>
              <a:defRPr sz="1600"/>
            </a:lvl4pPr>
            <a:lvl5pPr>
              <a:defRPr sz="1600"/>
            </a:lvl5pPr>
          </a:lstStyle>
          <a:p>
            <a:pPr lvl="0"/>
            <a:r>
              <a:rPr lang="en-US" dirty="0"/>
              <a:t>Bullet text</a:t>
            </a:r>
            <a:endParaRPr lang="en-GB" dirty="0"/>
          </a:p>
        </p:txBody>
      </p:sp>
      <p:sp>
        <p:nvSpPr>
          <p:cNvPr id="25" name="Text Placeholder 21">
            <a:extLst>
              <a:ext uri="{FF2B5EF4-FFF2-40B4-BE49-F238E27FC236}">
                <a16:creationId xmlns:a16="http://schemas.microsoft.com/office/drawing/2014/main" id="{F826E165-AF0D-47AF-85B5-A5AE443F6376}"/>
              </a:ext>
            </a:extLst>
          </p:cNvPr>
          <p:cNvSpPr>
            <a:spLocks noGrp="1"/>
          </p:cNvSpPr>
          <p:nvPr>
            <p:ph type="body" sz="quarter" idx="18" hasCustomPrompt="1"/>
          </p:nvPr>
        </p:nvSpPr>
        <p:spPr>
          <a:xfrm>
            <a:off x="6243945" y="1780804"/>
            <a:ext cx="4861243" cy="1895475"/>
          </a:xfrm>
        </p:spPr>
        <p:txBody>
          <a:bodyPr lIns="180000" tIns="108000" rIns="180000" bIns="108000"/>
          <a:lstStyle>
            <a:lvl1pPr marL="285750" indent="-285750">
              <a:buFont typeface="Arial" panose="020B0604020202020204" pitchFamily="34" charset="0"/>
              <a:buChar char="•"/>
              <a:defRPr sz="1600"/>
            </a:lvl1pPr>
            <a:lvl2pPr>
              <a:defRPr sz="1600"/>
            </a:lvl2pPr>
            <a:lvl3pPr>
              <a:defRPr sz="1600"/>
            </a:lvl3pPr>
            <a:lvl4pPr>
              <a:defRPr sz="1600"/>
            </a:lvl4pPr>
            <a:lvl5pPr>
              <a:defRPr sz="1600"/>
            </a:lvl5pPr>
          </a:lstStyle>
          <a:p>
            <a:pPr lvl="0"/>
            <a:r>
              <a:rPr lang="en-US" dirty="0"/>
              <a:t>Bullet Text</a:t>
            </a:r>
          </a:p>
          <a:p>
            <a:pPr lvl="0"/>
            <a:endParaRPr lang="en-GB" dirty="0"/>
          </a:p>
        </p:txBody>
      </p:sp>
    </p:spTree>
    <p:extLst>
      <p:ext uri="{BB962C8B-B14F-4D97-AF65-F5344CB8AC3E}">
        <p14:creationId xmlns:p14="http://schemas.microsoft.com/office/powerpoint/2010/main" val="187918085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44046004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Tree>
    <p:extLst>
      <p:ext uri="{BB962C8B-B14F-4D97-AF65-F5344CB8AC3E}">
        <p14:creationId xmlns:p14="http://schemas.microsoft.com/office/powerpoint/2010/main" val="293590172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tx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0" name="Title 1">
            <a:extLst>
              <a:ext uri="{FF2B5EF4-FFF2-40B4-BE49-F238E27FC236}">
                <a16:creationId xmlns:a16="http://schemas.microsoft.com/office/drawing/2014/main" id="{E353F2F7-A914-4155-A9A3-AAA714EE1FFA}"/>
              </a:ext>
            </a:extLst>
          </p:cNvPr>
          <p:cNvSpPr>
            <a:spLocks noGrp="1"/>
          </p:cNvSpPr>
          <p:nvPr>
            <p:ph type="title" hasCustomPrompt="1"/>
          </p:nvPr>
        </p:nvSpPr>
        <p:spPr>
          <a:xfrm>
            <a:off x="457200" y="469392"/>
            <a:ext cx="11277600" cy="968474"/>
          </a:xfrm>
        </p:spPr>
        <p:txBody>
          <a:bodyPr/>
          <a:lstStyle>
            <a:lvl1pPr>
              <a:lnSpc>
                <a:spcPct val="100000"/>
              </a:lnSpc>
              <a:defRPr>
                <a:solidFill>
                  <a:schemeClr val="tx1"/>
                </a:solidFill>
              </a:defRPr>
            </a:lvl1pPr>
          </a:lstStyle>
          <a:p>
            <a:r>
              <a:rPr lang="en-US" dirty="0"/>
              <a:t>Title</a:t>
            </a:r>
          </a:p>
        </p:txBody>
      </p:sp>
    </p:spTree>
    <p:extLst>
      <p:ext uri="{BB962C8B-B14F-4D97-AF65-F5344CB8AC3E}">
        <p14:creationId xmlns:p14="http://schemas.microsoft.com/office/powerpoint/2010/main" val="103860857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4761-50B9-4F55-959F-41026391315A}"/>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26B4FDE2-B214-4623-B7EF-2C95C4FE6E5E}"/>
              </a:ext>
            </a:extLst>
          </p:cNvPr>
          <p:cNvSpPr>
            <a:spLocks noGrp="1"/>
          </p:cNvSpPr>
          <p:nvPr>
            <p:ph type="body" sz="quarter" idx="10"/>
          </p:nvPr>
        </p:nvSpPr>
        <p:spPr>
          <a:xfrm>
            <a:off x="1087438" y="1976438"/>
            <a:ext cx="2528887" cy="1452562"/>
          </a:xfrm>
          <a:solidFill>
            <a:schemeClr val="tx1"/>
          </a:solidFill>
        </p:spPr>
        <p:txBody>
          <a:bodyPr lIns="144000" tIns="144000" rIns="144000" bIns="144000"/>
          <a:lstStyle>
            <a:lvl1pPr algn="ctr">
              <a:defRPr sz="2000" b="1">
                <a:solidFill>
                  <a:schemeClr val="bg1"/>
                </a:solidFill>
              </a:defRPr>
            </a:lvl1pPr>
            <a:lvl2pPr algn="ctr">
              <a:defRPr sz="20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5" name="Text Placeholder 3">
            <a:extLst>
              <a:ext uri="{FF2B5EF4-FFF2-40B4-BE49-F238E27FC236}">
                <a16:creationId xmlns:a16="http://schemas.microsoft.com/office/drawing/2014/main" id="{460F7208-A3D1-4AB6-848B-14C73CD46082}"/>
              </a:ext>
            </a:extLst>
          </p:cNvPr>
          <p:cNvSpPr>
            <a:spLocks noGrp="1"/>
          </p:cNvSpPr>
          <p:nvPr>
            <p:ph type="body" sz="quarter" idx="11"/>
          </p:nvPr>
        </p:nvSpPr>
        <p:spPr>
          <a:xfrm>
            <a:off x="8575677" y="4150678"/>
            <a:ext cx="2528887" cy="1452562"/>
          </a:xfrm>
          <a:solidFill>
            <a:schemeClr val="tx2"/>
          </a:solidFill>
        </p:spPr>
        <p:txBody>
          <a:bodyPr lIns="144000" tIns="144000" rIns="144000" bIns="144000"/>
          <a:lstStyle>
            <a:lvl1pPr algn="ctr">
              <a:defRPr sz="2000" b="1">
                <a:solidFill>
                  <a:schemeClr val="bg1"/>
                </a:solidFill>
              </a:defRPr>
            </a:lvl1pPr>
            <a:lvl2pPr algn="ctr">
              <a:defRPr sz="20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6" name="Text Placeholder 3">
            <a:extLst>
              <a:ext uri="{FF2B5EF4-FFF2-40B4-BE49-F238E27FC236}">
                <a16:creationId xmlns:a16="http://schemas.microsoft.com/office/drawing/2014/main" id="{291F2C22-C36F-4068-9608-E719FF1357EE}"/>
              </a:ext>
            </a:extLst>
          </p:cNvPr>
          <p:cNvSpPr>
            <a:spLocks noGrp="1"/>
          </p:cNvSpPr>
          <p:nvPr>
            <p:ph type="body" sz="quarter" idx="12"/>
          </p:nvPr>
        </p:nvSpPr>
        <p:spPr>
          <a:xfrm>
            <a:off x="4831557" y="4176990"/>
            <a:ext cx="2528887" cy="1452562"/>
          </a:xfrm>
          <a:solidFill>
            <a:schemeClr val="bg2"/>
          </a:solidFill>
        </p:spPr>
        <p:txBody>
          <a:bodyPr lIns="144000" tIns="144000" rIns="144000" bIns="144000"/>
          <a:lstStyle>
            <a:lvl1pPr algn="ctr">
              <a:defRPr sz="2000" b="1">
                <a:solidFill>
                  <a:schemeClr val="bg1"/>
                </a:solidFill>
              </a:defRPr>
            </a:lvl1pPr>
            <a:lvl2pPr algn="ctr">
              <a:defRPr sz="20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7" name="Text Placeholder 3">
            <a:extLst>
              <a:ext uri="{FF2B5EF4-FFF2-40B4-BE49-F238E27FC236}">
                <a16:creationId xmlns:a16="http://schemas.microsoft.com/office/drawing/2014/main" id="{C2C07F28-0E62-4C3D-AECD-81E6A440FD53}"/>
              </a:ext>
            </a:extLst>
          </p:cNvPr>
          <p:cNvSpPr>
            <a:spLocks noGrp="1"/>
          </p:cNvSpPr>
          <p:nvPr>
            <p:ph type="body" sz="quarter" idx="13"/>
          </p:nvPr>
        </p:nvSpPr>
        <p:spPr>
          <a:xfrm>
            <a:off x="1087436" y="4166420"/>
            <a:ext cx="2528887" cy="1452562"/>
          </a:xfrm>
          <a:solidFill>
            <a:schemeClr val="tx1"/>
          </a:solidFill>
        </p:spPr>
        <p:txBody>
          <a:bodyPr lIns="144000" tIns="144000" rIns="144000" bIns="144000"/>
          <a:lstStyle>
            <a:lvl1pPr algn="ctr">
              <a:defRPr sz="2000" b="1">
                <a:solidFill>
                  <a:schemeClr val="bg1"/>
                </a:solidFill>
              </a:defRPr>
            </a:lvl1pPr>
            <a:lvl2pPr algn="ctr">
              <a:defRPr sz="20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8" name="Text Placeholder 3">
            <a:extLst>
              <a:ext uri="{FF2B5EF4-FFF2-40B4-BE49-F238E27FC236}">
                <a16:creationId xmlns:a16="http://schemas.microsoft.com/office/drawing/2014/main" id="{86AF8B35-AE6F-4FBD-8E9B-53AE51969D57}"/>
              </a:ext>
            </a:extLst>
          </p:cNvPr>
          <p:cNvSpPr>
            <a:spLocks noGrp="1"/>
          </p:cNvSpPr>
          <p:nvPr>
            <p:ph type="body" sz="quarter" idx="14"/>
          </p:nvPr>
        </p:nvSpPr>
        <p:spPr>
          <a:xfrm>
            <a:off x="4831557" y="1987075"/>
            <a:ext cx="2528887" cy="1452562"/>
          </a:xfrm>
          <a:solidFill>
            <a:schemeClr val="bg2"/>
          </a:solidFill>
        </p:spPr>
        <p:txBody>
          <a:bodyPr lIns="144000" tIns="144000" rIns="144000" bIns="144000"/>
          <a:lstStyle>
            <a:lvl1pPr algn="ctr">
              <a:defRPr sz="2000" b="1">
                <a:solidFill>
                  <a:schemeClr val="bg1"/>
                </a:solidFill>
              </a:defRPr>
            </a:lvl1pPr>
            <a:lvl2pPr algn="ctr">
              <a:defRPr sz="20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9" name="Text Placeholder 3">
            <a:extLst>
              <a:ext uri="{FF2B5EF4-FFF2-40B4-BE49-F238E27FC236}">
                <a16:creationId xmlns:a16="http://schemas.microsoft.com/office/drawing/2014/main" id="{060F0D58-76FD-411D-8F8B-14891F47FCEF}"/>
              </a:ext>
            </a:extLst>
          </p:cNvPr>
          <p:cNvSpPr>
            <a:spLocks noGrp="1"/>
          </p:cNvSpPr>
          <p:nvPr>
            <p:ph type="body" sz="quarter" idx="15"/>
          </p:nvPr>
        </p:nvSpPr>
        <p:spPr>
          <a:xfrm>
            <a:off x="8575677" y="1987075"/>
            <a:ext cx="2528887" cy="1452562"/>
          </a:xfrm>
          <a:solidFill>
            <a:schemeClr val="tx2"/>
          </a:solidFill>
        </p:spPr>
        <p:txBody>
          <a:bodyPr lIns="144000" tIns="144000" rIns="144000" bIns="144000"/>
          <a:lstStyle>
            <a:lvl1pPr algn="ctr">
              <a:defRPr sz="2000" b="1">
                <a:solidFill>
                  <a:schemeClr val="bg1"/>
                </a:solidFill>
              </a:defRPr>
            </a:lvl1pPr>
            <a:lvl2pPr algn="ctr">
              <a:defRPr sz="20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13835503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Facts circ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4761-50B9-4F55-959F-41026391315A}"/>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26B4FDE2-B214-4623-B7EF-2C95C4FE6E5E}"/>
              </a:ext>
            </a:extLst>
          </p:cNvPr>
          <p:cNvSpPr>
            <a:spLocks noGrp="1"/>
          </p:cNvSpPr>
          <p:nvPr>
            <p:ph type="body" sz="quarter" idx="10"/>
          </p:nvPr>
        </p:nvSpPr>
        <p:spPr>
          <a:xfrm>
            <a:off x="2019679" y="1669774"/>
            <a:ext cx="1996247" cy="1895698"/>
          </a:xfrm>
          <a:prstGeom prst="ellipse">
            <a:avLst/>
          </a:prstGeom>
          <a:solidFill>
            <a:schemeClr val="tx1"/>
          </a:solidFill>
        </p:spPr>
        <p:txBody>
          <a:bodyPr lIns="144000" tIns="0" rIns="144000" bIns="0"/>
          <a:lstStyle>
            <a:lvl1pPr algn="ctr">
              <a:defRPr sz="1600" b="1">
                <a:solidFill>
                  <a:schemeClr val="bg1"/>
                </a:solidFill>
              </a:defRPr>
            </a:lvl1pPr>
            <a:lvl2pPr algn="ctr">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5" name="Text Placeholder 3">
            <a:extLst>
              <a:ext uri="{FF2B5EF4-FFF2-40B4-BE49-F238E27FC236}">
                <a16:creationId xmlns:a16="http://schemas.microsoft.com/office/drawing/2014/main" id="{460F7208-A3D1-4AB6-848B-14C73CD46082}"/>
              </a:ext>
            </a:extLst>
          </p:cNvPr>
          <p:cNvSpPr>
            <a:spLocks noGrp="1"/>
          </p:cNvSpPr>
          <p:nvPr>
            <p:ph type="body" sz="quarter" idx="11"/>
          </p:nvPr>
        </p:nvSpPr>
        <p:spPr>
          <a:xfrm>
            <a:off x="8190603" y="3833377"/>
            <a:ext cx="1996247" cy="1895698"/>
          </a:xfrm>
          <a:prstGeom prst="ellipse">
            <a:avLst/>
          </a:prstGeom>
          <a:solidFill>
            <a:schemeClr val="tx2"/>
          </a:solidFill>
        </p:spPr>
        <p:txBody>
          <a:bodyPr lIns="144000" tIns="0" rIns="144000" bIns="0"/>
          <a:lstStyle>
            <a:lvl1pPr algn="ctr">
              <a:defRPr sz="1600" b="1">
                <a:solidFill>
                  <a:schemeClr val="bg1"/>
                </a:solidFill>
              </a:defRPr>
            </a:lvl1pPr>
            <a:lvl2pPr algn="ctr">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6" name="Text Placeholder 3">
            <a:extLst>
              <a:ext uri="{FF2B5EF4-FFF2-40B4-BE49-F238E27FC236}">
                <a16:creationId xmlns:a16="http://schemas.microsoft.com/office/drawing/2014/main" id="{291F2C22-C36F-4068-9608-E719FF1357EE}"/>
              </a:ext>
            </a:extLst>
          </p:cNvPr>
          <p:cNvSpPr>
            <a:spLocks noGrp="1"/>
          </p:cNvSpPr>
          <p:nvPr>
            <p:ph type="body" sz="quarter" idx="12"/>
          </p:nvPr>
        </p:nvSpPr>
        <p:spPr>
          <a:xfrm>
            <a:off x="5097876" y="3859689"/>
            <a:ext cx="1996247" cy="1895698"/>
          </a:xfrm>
          <a:prstGeom prst="ellipse">
            <a:avLst/>
          </a:prstGeom>
          <a:solidFill>
            <a:schemeClr val="bg2"/>
          </a:solidFill>
        </p:spPr>
        <p:txBody>
          <a:bodyPr lIns="144000" tIns="0" rIns="144000" bIns="0"/>
          <a:lstStyle>
            <a:lvl1pPr algn="ctr">
              <a:defRPr sz="1600" b="1">
                <a:solidFill>
                  <a:schemeClr val="bg1"/>
                </a:solidFill>
              </a:defRPr>
            </a:lvl1pPr>
            <a:lvl2pPr algn="ctr">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7" name="Text Placeholder 3">
            <a:extLst>
              <a:ext uri="{FF2B5EF4-FFF2-40B4-BE49-F238E27FC236}">
                <a16:creationId xmlns:a16="http://schemas.microsoft.com/office/drawing/2014/main" id="{C2C07F28-0E62-4C3D-AECD-81E6A440FD53}"/>
              </a:ext>
            </a:extLst>
          </p:cNvPr>
          <p:cNvSpPr>
            <a:spLocks noGrp="1"/>
          </p:cNvSpPr>
          <p:nvPr>
            <p:ph type="body" sz="quarter" idx="13"/>
          </p:nvPr>
        </p:nvSpPr>
        <p:spPr>
          <a:xfrm>
            <a:off x="2019677" y="3859756"/>
            <a:ext cx="1996247" cy="1895698"/>
          </a:xfrm>
          <a:prstGeom prst="ellipse">
            <a:avLst/>
          </a:prstGeom>
          <a:solidFill>
            <a:schemeClr val="tx1"/>
          </a:solidFill>
        </p:spPr>
        <p:txBody>
          <a:bodyPr lIns="144000" tIns="0" rIns="144000" bIns="0"/>
          <a:lstStyle>
            <a:lvl1pPr algn="ctr">
              <a:defRPr sz="1600" b="1">
                <a:solidFill>
                  <a:schemeClr val="bg1"/>
                </a:solidFill>
              </a:defRPr>
            </a:lvl1pPr>
            <a:lvl2pPr algn="ctr">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8" name="Text Placeholder 3">
            <a:extLst>
              <a:ext uri="{FF2B5EF4-FFF2-40B4-BE49-F238E27FC236}">
                <a16:creationId xmlns:a16="http://schemas.microsoft.com/office/drawing/2014/main" id="{86AF8B35-AE6F-4FBD-8E9B-53AE51969D57}"/>
              </a:ext>
            </a:extLst>
          </p:cNvPr>
          <p:cNvSpPr>
            <a:spLocks noGrp="1"/>
          </p:cNvSpPr>
          <p:nvPr>
            <p:ph type="body" sz="quarter" idx="14"/>
          </p:nvPr>
        </p:nvSpPr>
        <p:spPr>
          <a:xfrm>
            <a:off x="5097876" y="1669774"/>
            <a:ext cx="1996247" cy="1895698"/>
          </a:xfrm>
          <a:prstGeom prst="ellipse">
            <a:avLst/>
          </a:prstGeom>
          <a:solidFill>
            <a:schemeClr val="bg2"/>
          </a:solidFill>
        </p:spPr>
        <p:txBody>
          <a:bodyPr lIns="144000" tIns="0" rIns="144000" bIns="0"/>
          <a:lstStyle>
            <a:lvl1pPr algn="ctr">
              <a:defRPr sz="1600" b="1">
                <a:solidFill>
                  <a:schemeClr val="bg1"/>
                </a:solidFill>
              </a:defRPr>
            </a:lvl1pPr>
            <a:lvl2pPr algn="ctr">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9" name="Text Placeholder 3">
            <a:extLst>
              <a:ext uri="{FF2B5EF4-FFF2-40B4-BE49-F238E27FC236}">
                <a16:creationId xmlns:a16="http://schemas.microsoft.com/office/drawing/2014/main" id="{060F0D58-76FD-411D-8F8B-14891F47FCEF}"/>
              </a:ext>
            </a:extLst>
          </p:cNvPr>
          <p:cNvSpPr>
            <a:spLocks noGrp="1"/>
          </p:cNvSpPr>
          <p:nvPr>
            <p:ph type="body" sz="quarter" idx="15"/>
          </p:nvPr>
        </p:nvSpPr>
        <p:spPr>
          <a:xfrm>
            <a:off x="8190603" y="1669774"/>
            <a:ext cx="1996247" cy="1895698"/>
          </a:xfrm>
          <a:prstGeom prst="ellipse">
            <a:avLst/>
          </a:prstGeom>
          <a:solidFill>
            <a:schemeClr val="tx2"/>
          </a:solidFill>
        </p:spPr>
        <p:txBody>
          <a:bodyPr lIns="144000" tIns="0" rIns="144000" bIns="0"/>
          <a:lstStyle>
            <a:lvl1pPr algn="ctr">
              <a:defRPr sz="1600" b="1">
                <a:solidFill>
                  <a:schemeClr val="bg1"/>
                </a:solidFill>
              </a:defRPr>
            </a:lvl1pPr>
            <a:lvl2pPr algn="ctr">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98847296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8 fact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 (delete/duplicate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3" name="Text Placeholder 5">
            <a:extLst>
              <a:ext uri="{FF2B5EF4-FFF2-40B4-BE49-F238E27FC236}">
                <a16:creationId xmlns:a16="http://schemas.microsoft.com/office/drawing/2014/main" id="{43C1CA5E-7B27-2F42-8254-1A1551BC8939}"/>
              </a:ext>
            </a:extLst>
          </p:cNvPr>
          <p:cNvSpPr>
            <a:spLocks noGrp="1"/>
          </p:cNvSpPr>
          <p:nvPr>
            <p:ph type="body" sz="quarter" idx="64" hasCustomPrompt="1"/>
          </p:nvPr>
        </p:nvSpPr>
        <p:spPr>
          <a:xfrm>
            <a:off x="6300108" y="3957688"/>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Tree>
    <p:extLst>
      <p:ext uri="{BB962C8B-B14F-4D97-AF65-F5344CB8AC3E}">
        <p14:creationId xmlns:p14="http://schemas.microsoft.com/office/powerpoint/2010/main" val="189559497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8 facts circles colou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p:spPr>
        <p:txBody>
          <a:bodyPr/>
          <a:lstStyle>
            <a:lvl1pPr>
              <a:defRPr/>
            </a:lvl1pPr>
          </a:lstStyle>
          <a:p>
            <a:r>
              <a:rPr lang="en-US" dirty="0"/>
              <a:t>Title - (delete/duplicate circles as needed)</a:t>
            </a:r>
          </a:p>
        </p:txBody>
      </p:sp>
      <p:sp>
        <p:nvSpPr>
          <p:cNvPr id="22" name="Text Placeholder 5"/>
          <p:cNvSpPr>
            <a:spLocks noGrp="1"/>
          </p:cNvSpPr>
          <p:nvPr>
            <p:ph type="body" sz="quarter" idx="16" hasCustomPrompt="1"/>
          </p:nvPr>
        </p:nvSpPr>
        <p:spPr>
          <a:xfrm>
            <a:off x="1796797" y="1635011"/>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635010"/>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607681"/>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607680"/>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851153"/>
            <a:ext cx="2077199" cy="2077199"/>
          </a:xfrm>
          <a:prstGeom prst="ellipse">
            <a:avLst/>
          </a:prstGeom>
          <a:solidFill>
            <a:schemeClr val="accent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851153"/>
            <a:ext cx="2077199" cy="2077199"/>
          </a:xfrm>
          <a:prstGeom prst="ellipse">
            <a:avLst/>
          </a:prstGeom>
          <a:solidFill>
            <a:schemeClr val="tx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851152"/>
            <a:ext cx="2077199" cy="2077199"/>
          </a:xfrm>
          <a:prstGeom prst="ellipse">
            <a:avLst/>
          </a:prstGeom>
          <a:solidFill>
            <a:schemeClr val="accent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Text Placeholder 5">
            <a:extLst>
              <a:ext uri="{FF2B5EF4-FFF2-40B4-BE49-F238E27FC236}">
                <a16:creationId xmlns:a16="http://schemas.microsoft.com/office/drawing/2014/main" id="{43C1CA5E-7B27-2F42-8254-1A1551BC8939}"/>
              </a:ext>
            </a:extLst>
          </p:cNvPr>
          <p:cNvSpPr>
            <a:spLocks noGrp="1"/>
          </p:cNvSpPr>
          <p:nvPr>
            <p:ph type="body" sz="quarter" idx="63" hasCustomPrompt="1"/>
          </p:nvPr>
        </p:nvSpPr>
        <p:spPr>
          <a:xfrm>
            <a:off x="6300108" y="3851152"/>
            <a:ext cx="2077199" cy="2077199"/>
          </a:xfrm>
          <a:prstGeom prst="ellipse">
            <a:avLst/>
          </a:prstGeom>
          <a:solidFill>
            <a:schemeClr val="tx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Tree>
    <p:extLst>
      <p:ext uri="{BB962C8B-B14F-4D97-AF65-F5344CB8AC3E}">
        <p14:creationId xmlns:p14="http://schemas.microsoft.com/office/powerpoint/2010/main" val="410289885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8 Fac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A950-C010-4B7C-BB47-8D50C585D9BA}"/>
              </a:ext>
            </a:extLst>
          </p:cNvPr>
          <p:cNvSpPr>
            <a:spLocks noGrp="1"/>
          </p:cNvSpPr>
          <p:nvPr>
            <p:ph type="title"/>
          </p:nvPr>
        </p:nvSpPr>
        <p:spPr>
          <a:xfrm>
            <a:off x="457200" y="428752"/>
            <a:ext cx="11277600" cy="968474"/>
          </a:xfrm>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756D2EDC-A2D8-4BE0-989E-EA3D77B008BB}"/>
              </a:ext>
            </a:extLst>
          </p:cNvPr>
          <p:cNvSpPr>
            <a:spLocks noChangeAspect="1"/>
          </p:cNvSpPr>
          <p:nvPr userDrawn="1"/>
        </p:nvSpPr>
        <p:spPr>
          <a:xfrm>
            <a:off x="1130888" y="1664774"/>
            <a:ext cx="1956392" cy="1956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5" name="Rectangle 4">
            <a:extLst>
              <a:ext uri="{FF2B5EF4-FFF2-40B4-BE49-F238E27FC236}">
                <a16:creationId xmlns:a16="http://schemas.microsoft.com/office/drawing/2014/main" id="{0BC94ADB-9FC0-4079-BB3E-7D686A14A7E3}"/>
              </a:ext>
            </a:extLst>
          </p:cNvPr>
          <p:cNvSpPr>
            <a:spLocks noChangeAspect="1"/>
          </p:cNvSpPr>
          <p:nvPr userDrawn="1"/>
        </p:nvSpPr>
        <p:spPr>
          <a:xfrm>
            <a:off x="3749165" y="1664774"/>
            <a:ext cx="1956392" cy="19563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6" name="Rectangle 5">
            <a:extLst>
              <a:ext uri="{FF2B5EF4-FFF2-40B4-BE49-F238E27FC236}">
                <a16:creationId xmlns:a16="http://schemas.microsoft.com/office/drawing/2014/main" id="{DF7D390F-2B2D-4458-AD57-C6D9D06D3A3E}"/>
              </a:ext>
            </a:extLst>
          </p:cNvPr>
          <p:cNvSpPr>
            <a:spLocks noChangeAspect="1"/>
          </p:cNvSpPr>
          <p:nvPr userDrawn="1"/>
        </p:nvSpPr>
        <p:spPr>
          <a:xfrm>
            <a:off x="6483910" y="1664774"/>
            <a:ext cx="1956392" cy="1956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7" name="Rectangle 6">
            <a:extLst>
              <a:ext uri="{FF2B5EF4-FFF2-40B4-BE49-F238E27FC236}">
                <a16:creationId xmlns:a16="http://schemas.microsoft.com/office/drawing/2014/main" id="{78B5B136-36F9-4F79-9AEB-EB3C8FEFA9FD}"/>
              </a:ext>
            </a:extLst>
          </p:cNvPr>
          <p:cNvSpPr>
            <a:spLocks noChangeAspect="1"/>
          </p:cNvSpPr>
          <p:nvPr userDrawn="1"/>
        </p:nvSpPr>
        <p:spPr>
          <a:xfrm>
            <a:off x="9205105" y="1664774"/>
            <a:ext cx="1956392" cy="19563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8" name="Rectangle 7">
            <a:extLst>
              <a:ext uri="{FF2B5EF4-FFF2-40B4-BE49-F238E27FC236}">
                <a16:creationId xmlns:a16="http://schemas.microsoft.com/office/drawing/2014/main" id="{A81B0BE9-7AE6-4FF4-B0E2-EE72C377CCC5}"/>
              </a:ext>
            </a:extLst>
          </p:cNvPr>
          <p:cNvSpPr>
            <a:spLocks noChangeAspect="1"/>
          </p:cNvSpPr>
          <p:nvPr userDrawn="1"/>
        </p:nvSpPr>
        <p:spPr>
          <a:xfrm>
            <a:off x="6497458" y="3896434"/>
            <a:ext cx="1956392" cy="19563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13A97BB7-3CEB-4CEC-AC59-A9F9F902C243}"/>
              </a:ext>
            </a:extLst>
          </p:cNvPr>
          <p:cNvSpPr>
            <a:spLocks noChangeAspect="1"/>
          </p:cNvSpPr>
          <p:nvPr userDrawn="1"/>
        </p:nvSpPr>
        <p:spPr>
          <a:xfrm>
            <a:off x="9225429" y="3909955"/>
            <a:ext cx="1956392" cy="195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1" name="Rectangle 10">
            <a:extLst>
              <a:ext uri="{FF2B5EF4-FFF2-40B4-BE49-F238E27FC236}">
                <a16:creationId xmlns:a16="http://schemas.microsoft.com/office/drawing/2014/main" id="{7D0455F0-5689-467A-8A7E-BA7CFABDA1E6}"/>
              </a:ext>
            </a:extLst>
          </p:cNvPr>
          <p:cNvSpPr>
            <a:spLocks noChangeAspect="1"/>
          </p:cNvSpPr>
          <p:nvPr userDrawn="1"/>
        </p:nvSpPr>
        <p:spPr>
          <a:xfrm>
            <a:off x="1130888" y="3882912"/>
            <a:ext cx="1956392" cy="19563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3" name="Rectangle 12">
            <a:extLst>
              <a:ext uri="{FF2B5EF4-FFF2-40B4-BE49-F238E27FC236}">
                <a16:creationId xmlns:a16="http://schemas.microsoft.com/office/drawing/2014/main" id="{B8CA86AA-5595-48A3-9464-7462EB93C585}"/>
              </a:ext>
            </a:extLst>
          </p:cNvPr>
          <p:cNvSpPr>
            <a:spLocks noChangeAspect="1"/>
          </p:cNvSpPr>
          <p:nvPr userDrawn="1"/>
        </p:nvSpPr>
        <p:spPr>
          <a:xfrm>
            <a:off x="3755939" y="3889673"/>
            <a:ext cx="1956392" cy="195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5" name="Text Placeholder 14">
            <a:extLst>
              <a:ext uri="{FF2B5EF4-FFF2-40B4-BE49-F238E27FC236}">
                <a16:creationId xmlns:a16="http://schemas.microsoft.com/office/drawing/2014/main" id="{699C6269-2CC1-497C-9F12-1D6EE28FBADC}"/>
              </a:ext>
            </a:extLst>
          </p:cNvPr>
          <p:cNvSpPr>
            <a:spLocks noGrp="1"/>
          </p:cNvSpPr>
          <p:nvPr>
            <p:ph type="body" sz="quarter" idx="10" hasCustomPrompt="1"/>
          </p:nvPr>
        </p:nvSpPr>
        <p:spPr>
          <a:xfrm>
            <a:off x="1275646" y="1954788"/>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6" name="Text Placeholder 14">
            <a:extLst>
              <a:ext uri="{FF2B5EF4-FFF2-40B4-BE49-F238E27FC236}">
                <a16:creationId xmlns:a16="http://schemas.microsoft.com/office/drawing/2014/main" id="{11D59059-4A8A-47F9-BA7C-B1EC93516878}"/>
              </a:ext>
            </a:extLst>
          </p:cNvPr>
          <p:cNvSpPr>
            <a:spLocks noGrp="1"/>
          </p:cNvSpPr>
          <p:nvPr>
            <p:ph type="body" sz="quarter" idx="11" hasCustomPrompt="1"/>
          </p:nvPr>
        </p:nvSpPr>
        <p:spPr>
          <a:xfrm>
            <a:off x="9385687" y="4164565"/>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7" name="Text Placeholder 14">
            <a:extLst>
              <a:ext uri="{FF2B5EF4-FFF2-40B4-BE49-F238E27FC236}">
                <a16:creationId xmlns:a16="http://schemas.microsoft.com/office/drawing/2014/main" id="{2FBBB0CD-D98A-4BD2-BD5C-BDA75855B438}"/>
              </a:ext>
            </a:extLst>
          </p:cNvPr>
          <p:cNvSpPr>
            <a:spLocks noGrp="1"/>
          </p:cNvSpPr>
          <p:nvPr>
            <p:ph type="body" sz="quarter" idx="12" hasCustomPrompt="1"/>
          </p:nvPr>
        </p:nvSpPr>
        <p:spPr>
          <a:xfrm>
            <a:off x="1275646" y="4151044"/>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8" name="Text Placeholder 14">
            <a:extLst>
              <a:ext uri="{FF2B5EF4-FFF2-40B4-BE49-F238E27FC236}">
                <a16:creationId xmlns:a16="http://schemas.microsoft.com/office/drawing/2014/main" id="{85BF7A9B-3F1E-4677-A8FC-1E4AE4945B39}"/>
              </a:ext>
            </a:extLst>
          </p:cNvPr>
          <p:cNvSpPr>
            <a:spLocks noGrp="1"/>
          </p:cNvSpPr>
          <p:nvPr>
            <p:ph type="body" sz="quarter" idx="13" hasCustomPrompt="1"/>
          </p:nvPr>
        </p:nvSpPr>
        <p:spPr>
          <a:xfrm>
            <a:off x="3905864" y="4130763"/>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9" name="Text Placeholder 14">
            <a:extLst>
              <a:ext uri="{FF2B5EF4-FFF2-40B4-BE49-F238E27FC236}">
                <a16:creationId xmlns:a16="http://schemas.microsoft.com/office/drawing/2014/main" id="{1339FDE3-8E76-4DA7-B749-0AB3C6C03193}"/>
              </a:ext>
            </a:extLst>
          </p:cNvPr>
          <p:cNvSpPr>
            <a:spLocks noGrp="1"/>
          </p:cNvSpPr>
          <p:nvPr>
            <p:ph type="body" sz="quarter" idx="14" hasCustomPrompt="1"/>
          </p:nvPr>
        </p:nvSpPr>
        <p:spPr>
          <a:xfrm>
            <a:off x="6652550" y="4151044"/>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2" name="Text Placeholder 14">
            <a:extLst>
              <a:ext uri="{FF2B5EF4-FFF2-40B4-BE49-F238E27FC236}">
                <a16:creationId xmlns:a16="http://schemas.microsoft.com/office/drawing/2014/main" id="{46377A4C-BCD6-4DBA-A923-F6726E9B10E2}"/>
              </a:ext>
            </a:extLst>
          </p:cNvPr>
          <p:cNvSpPr>
            <a:spLocks noGrp="1"/>
          </p:cNvSpPr>
          <p:nvPr>
            <p:ph type="body" sz="quarter" idx="17" hasCustomPrompt="1"/>
          </p:nvPr>
        </p:nvSpPr>
        <p:spPr>
          <a:xfrm>
            <a:off x="3899089" y="1979682"/>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3" name="Text Placeholder 14">
            <a:extLst>
              <a:ext uri="{FF2B5EF4-FFF2-40B4-BE49-F238E27FC236}">
                <a16:creationId xmlns:a16="http://schemas.microsoft.com/office/drawing/2014/main" id="{9EA7C184-C003-46BA-BABD-7DCA849CC859}"/>
              </a:ext>
            </a:extLst>
          </p:cNvPr>
          <p:cNvSpPr>
            <a:spLocks noGrp="1"/>
          </p:cNvSpPr>
          <p:nvPr>
            <p:ph type="body" sz="quarter" idx="18" hasCustomPrompt="1"/>
          </p:nvPr>
        </p:nvSpPr>
        <p:spPr>
          <a:xfrm>
            <a:off x="9365363" y="1993203"/>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4" name="Text Placeholder 14">
            <a:extLst>
              <a:ext uri="{FF2B5EF4-FFF2-40B4-BE49-F238E27FC236}">
                <a16:creationId xmlns:a16="http://schemas.microsoft.com/office/drawing/2014/main" id="{2D0239BE-4E01-407E-96F2-57334D80E9E3}"/>
              </a:ext>
            </a:extLst>
          </p:cNvPr>
          <p:cNvSpPr>
            <a:spLocks noGrp="1"/>
          </p:cNvSpPr>
          <p:nvPr>
            <p:ph type="body" sz="quarter" idx="19" hasCustomPrompt="1"/>
          </p:nvPr>
        </p:nvSpPr>
        <p:spPr>
          <a:xfrm>
            <a:off x="6639000" y="1983750"/>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Tree>
    <p:extLst>
      <p:ext uri="{BB962C8B-B14F-4D97-AF65-F5344CB8AC3E}">
        <p14:creationId xmlns:p14="http://schemas.microsoft.com/office/powerpoint/2010/main" val="306183812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8 Fact Boxes cle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A950-C010-4B7C-BB47-8D50C585D9BA}"/>
              </a:ext>
            </a:extLst>
          </p:cNvPr>
          <p:cNvSpPr>
            <a:spLocks noGrp="1"/>
          </p:cNvSpPr>
          <p:nvPr>
            <p:ph type="title"/>
          </p:nvPr>
        </p:nvSpPr>
        <p:spPr>
          <a:xfrm>
            <a:off x="457200" y="428752"/>
            <a:ext cx="11277600" cy="968474"/>
          </a:xfrm>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756D2EDC-A2D8-4BE0-989E-EA3D77B008BB}"/>
              </a:ext>
            </a:extLst>
          </p:cNvPr>
          <p:cNvSpPr>
            <a:spLocks noChangeAspect="1"/>
          </p:cNvSpPr>
          <p:nvPr userDrawn="1"/>
        </p:nvSpPr>
        <p:spPr>
          <a:xfrm>
            <a:off x="1130888" y="1664774"/>
            <a:ext cx="1956392" cy="19563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5" name="Rectangle 4">
            <a:extLst>
              <a:ext uri="{FF2B5EF4-FFF2-40B4-BE49-F238E27FC236}">
                <a16:creationId xmlns:a16="http://schemas.microsoft.com/office/drawing/2014/main" id="{0BC94ADB-9FC0-4079-BB3E-7D686A14A7E3}"/>
              </a:ext>
            </a:extLst>
          </p:cNvPr>
          <p:cNvSpPr>
            <a:spLocks noChangeAspect="1"/>
          </p:cNvSpPr>
          <p:nvPr userDrawn="1"/>
        </p:nvSpPr>
        <p:spPr>
          <a:xfrm>
            <a:off x="3749165" y="1664774"/>
            <a:ext cx="1956392" cy="19563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6" name="Rectangle 5">
            <a:extLst>
              <a:ext uri="{FF2B5EF4-FFF2-40B4-BE49-F238E27FC236}">
                <a16:creationId xmlns:a16="http://schemas.microsoft.com/office/drawing/2014/main" id="{DF7D390F-2B2D-4458-AD57-C6D9D06D3A3E}"/>
              </a:ext>
            </a:extLst>
          </p:cNvPr>
          <p:cNvSpPr>
            <a:spLocks noChangeAspect="1"/>
          </p:cNvSpPr>
          <p:nvPr userDrawn="1"/>
        </p:nvSpPr>
        <p:spPr>
          <a:xfrm>
            <a:off x="6483910" y="1664774"/>
            <a:ext cx="1956392" cy="19563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7" name="Rectangle 6">
            <a:extLst>
              <a:ext uri="{FF2B5EF4-FFF2-40B4-BE49-F238E27FC236}">
                <a16:creationId xmlns:a16="http://schemas.microsoft.com/office/drawing/2014/main" id="{78B5B136-36F9-4F79-9AEB-EB3C8FEFA9FD}"/>
              </a:ext>
            </a:extLst>
          </p:cNvPr>
          <p:cNvSpPr>
            <a:spLocks noChangeAspect="1"/>
          </p:cNvSpPr>
          <p:nvPr userDrawn="1"/>
        </p:nvSpPr>
        <p:spPr>
          <a:xfrm>
            <a:off x="9205105" y="1664774"/>
            <a:ext cx="1956392" cy="19563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8" name="Rectangle 7">
            <a:extLst>
              <a:ext uri="{FF2B5EF4-FFF2-40B4-BE49-F238E27FC236}">
                <a16:creationId xmlns:a16="http://schemas.microsoft.com/office/drawing/2014/main" id="{A81B0BE9-7AE6-4FF4-B0E2-EE72C377CCC5}"/>
              </a:ext>
            </a:extLst>
          </p:cNvPr>
          <p:cNvSpPr>
            <a:spLocks noChangeAspect="1"/>
          </p:cNvSpPr>
          <p:nvPr userDrawn="1"/>
        </p:nvSpPr>
        <p:spPr>
          <a:xfrm>
            <a:off x="6497458" y="3896434"/>
            <a:ext cx="1956392" cy="1956392"/>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13A97BB7-3CEB-4CEC-AC59-A9F9F902C243}"/>
              </a:ext>
            </a:extLst>
          </p:cNvPr>
          <p:cNvSpPr>
            <a:spLocks noChangeAspect="1"/>
          </p:cNvSpPr>
          <p:nvPr userDrawn="1"/>
        </p:nvSpPr>
        <p:spPr>
          <a:xfrm>
            <a:off x="9225429" y="3909955"/>
            <a:ext cx="1956392" cy="1956392"/>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1" name="Rectangle 10">
            <a:extLst>
              <a:ext uri="{FF2B5EF4-FFF2-40B4-BE49-F238E27FC236}">
                <a16:creationId xmlns:a16="http://schemas.microsoft.com/office/drawing/2014/main" id="{7D0455F0-5689-467A-8A7E-BA7CFABDA1E6}"/>
              </a:ext>
            </a:extLst>
          </p:cNvPr>
          <p:cNvSpPr>
            <a:spLocks noChangeAspect="1"/>
          </p:cNvSpPr>
          <p:nvPr userDrawn="1"/>
        </p:nvSpPr>
        <p:spPr>
          <a:xfrm>
            <a:off x="1130888" y="3882912"/>
            <a:ext cx="1956392" cy="1956392"/>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3" name="Rectangle 12">
            <a:extLst>
              <a:ext uri="{FF2B5EF4-FFF2-40B4-BE49-F238E27FC236}">
                <a16:creationId xmlns:a16="http://schemas.microsoft.com/office/drawing/2014/main" id="{B8CA86AA-5595-48A3-9464-7462EB93C585}"/>
              </a:ext>
            </a:extLst>
          </p:cNvPr>
          <p:cNvSpPr>
            <a:spLocks noChangeAspect="1"/>
          </p:cNvSpPr>
          <p:nvPr userDrawn="1"/>
        </p:nvSpPr>
        <p:spPr>
          <a:xfrm>
            <a:off x="3755939" y="3889673"/>
            <a:ext cx="1956392" cy="1956392"/>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5" name="Text Placeholder 14">
            <a:extLst>
              <a:ext uri="{FF2B5EF4-FFF2-40B4-BE49-F238E27FC236}">
                <a16:creationId xmlns:a16="http://schemas.microsoft.com/office/drawing/2014/main" id="{699C6269-2CC1-497C-9F12-1D6EE28FBADC}"/>
              </a:ext>
            </a:extLst>
          </p:cNvPr>
          <p:cNvSpPr>
            <a:spLocks noGrp="1"/>
          </p:cNvSpPr>
          <p:nvPr>
            <p:ph type="body" sz="quarter" idx="10" hasCustomPrompt="1"/>
          </p:nvPr>
        </p:nvSpPr>
        <p:spPr>
          <a:xfrm>
            <a:off x="1275646" y="1954788"/>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6" name="Text Placeholder 14">
            <a:extLst>
              <a:ext uri="{FF2B5EF4-FFF2-40B4-BE49-F238E27FC236}">
                <a16:creationId xmlns:a16="http://schemas.microsoft.com/office/drawing/2014/main" id="{11D59059-4A8A-47F9-BA7C-B1EC93516878}"/>
              </a:ext>
            </a:extLst>
          </p:cNvPr>
          <p:cNvSpPr>
            <a:spLocks noGrp="1"/>
          </p:cNvSpPr>
          <p:nvPr>
            <p:ph type="body" sz="quarter" idx="11" hasCustomPrompt="1"/>
          </p:nvPr>
        </p:nvSpPr>
        <p:spPr>
          <a:xfrm>
            <a:off x="9385687" y="4164565"/>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7" name="Text Placeholder 14">
            <a:extLst>
              <a:ext uri="{FF2B5EF4-FFF2-40B4-BE49-F238E27FC236}">
                <a16:creationId xmlns:a16="http://schemas.microsoft.com/office/drawing/2014/main" id="{2FBBB0CD-D98A-4BD2-BD5C-BDA75855B438}"/>
              </a:ext>
            </a:extLst>
          </p:cNvPr>
          <p:cNvSpPr>
            <a:spLocks noGrp="1"/>
          </p:cNvSpPr>
          <p:nvPr>
            <p:ph type="body" sz="quarter" idx="12" hasCustomPrompt="1"/>
          </p:nvPr>
        </p:nvSpPr>
        <p:spPr>
          <a:xfrm>
            <a:off x="1275646" y="4151044"/>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8" name="Text Placeholder 14">
            <a:extLst>
              <a:ext uri="{FF2B5EF4-FFF2-40B4-BE49-F238E27FC236}">
                <a16:creationId xmlns:a16="http://schemas.microsoft.com/office/drawing/2014/main" id="{85BF7A9B-3F1E-4677-A8FC-1E4AE4945B39}"/>
              </a:ext>
            </a:extLst>
          </p:cNvPr>
          <p:cNvSpPr>
            <a:spLocks noGrp="1"/>
          </p:cNvSpPr>
          <p:nvPr>
            <p:ph type="body" sz="quarter" idx="13" hasCustomPrompt="1"/>
          </p:nvPr>
        </p:nvSpPr>
        <p:spPr>
          <a:xfrm>
            <a:off x="3905864" y="4130763"/>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9" name="Text Placeholder 14">
            <a:extLst>
              <a:ext uri="{FF2B5EF4-FFF2-40B4-BE49-F238E27FC236}">
                <a16:creationId xmlns:a16="http://schemas.microsoft.com/office/drawing/2014/main" id="{1339FDE3-8E76-4DA7-B749-0AB3C6C03193}"/>
              </a:ext>
            </a:extLst>
          </p:cNvPr>
          <p:cNvSpPr>
            <a:spLocks noGrp="1"/>
          </p:cNvSpPr>
          <p:nvPr>
            <p:ph type="body" sz="quarter" idx="14" hasCustomPrompt="1"/>
          </p:nvPr>
        </p:nvSpPr>
        <p:spPr>
          <a:xfrm>
            <a:off x="6652550" y="4151044"/>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2" name="Text Placeholder 14">
            <a:extLst>
              <a:ext uri="{FF2B5EF4-FFF2-40B4-BE49-F238E27FC236}">
                <a16:creationId xmlns:a16="http://schemas.microsoft.com/office/drawing/2014/main" id="{46377A4C-BCD6-4DBA-A923-F6726E9B10E2}"/>
              </a:ext>
            </a:extLst>
          </p:cNvPr>
          <p:cNvSpPr>
            <a:spLocks noGrp="1"/>
          </p:cNvSpPr>
          <p:nvPr>
            <p:ph type="body" sz="quarter" idx="17" hasCustomPrompt="1"/>
          </p:nvPr>
        </p:nvSpPr>
        <p:spPr>
          <a:xfrm>
            <a:off x="3899089" y="1979682"/>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3" name="Text Placeholder 14">
            <a:extLst>
              <a:ext uri="{FF2B5EF4-FFF2-40B4-BE49-F238E27FC236}">
                <a16:creationId xmlns:a16="http://schemas.microsoft.com/office/drawing/2014/main" id="{9EA7C184-C003-46BA-BABD-7DCA849CC859}"/>
              </a:ext>
            </a:extLst>
          </p:cNvPr>
          <p:cNvSpPr>
            <a:spLocks noGrp="1"/>
          </p:cNvSpPr>
          <p:nvPr>
            <p:ph type="body" sz="quarter" idx="18" hasCustomPrompt="1"/>
          </p:nvPr>
        </p:nvSpPr>
        <p:spPr>
          <a:xfrm>
            <a:off x="9365363" y="1993203"/>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4" name="Text Placeholder 14">
            <a:extLst>
              <a:ext uri="{FF2B5EF4-FFF2-40B4-BE49-F238E27FC236}">
                <a16:creationId xmlns:a16="http://schemas.microsoft.com/office/drawing/2014/main" id="{2D0239BE-4E01-407E-96F2-57334D80E9E3}"/>
              </a:ext>
            </a:extLst>
          </p:cNvPr>
          <p:cNvSpPr>
            <a:spLocks noGrp="1"/>
          </p:cNvSpPr>
          <p:nvPr>
            <p:ph type="body" sz="quarter" idx="19" hasCustomPrompt="1"/>
          </p:nvPr>
        </p:nvSpPr>
        <p:spPr>
          <a:xfrm>
            <a:off x="6639000" y="1983750"/>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Tree>
    <p:extLst>
      <p:ext uri="{BB962C8B-B14F-4D97-AF65-F5344CB8AC3E}">
        <p14:creationId xmlns:p14="http://schemas.microsoft.com/office/powerpoint/2010/main" val="33158445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10 Fac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A950-C010-4B7C-BB47-8D50C585D9BA}"/>
              </a:ext>
            </a:extLst>
          </p:cNvPr>
          <p:cNvSpPr>
            <a:spLocks noGrp="1"/>
          </p:cNvSpPr>
          <p:nvPr>
            <p:ph type="title"/>
          </p:nvPr>
        </p:nvSpPr>
        <p:spPr>
          <a:xfrm>
            <a:off x="457200" y="449072"/>
            <a:ext cx="11277600" cy="968474"/>
          </a:xfrm>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756D2EDC-A2D8-4BE0-989E-EA3D77B008BB}"/>
              </a:ext>
            </a:extLst>
          </p:cNvPr>
          <p:cNvSpPr>
            <a:spLocks noChangeAspect="1"/>
          </p:cNvSpPr>
          <p:nvPr userDrawn="1"/>
        </p:nvSpPr>
        <p:spPr>
          <a:xfrm>
            <a:off x="618760" y="1664774"/>
            <a:ext cx="1956392" cy="1956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5" name="Rectangle 4">
            <a:extLst>
              <a:ext uri="{FF2B5EF4-FFF2-40B4-BE49-F238E27FC236}">
                <a16:creationId xmlns:a16="http://schemas.microsoft.com/office/drawing/2014/main" id="{0BC94ADB-9FC0-4079-BB3E-7D686A14A7E3}"/>
              </a:ext>
            </a:extLst>
          </p:cNvPr>
          <p:cNvSpPr>
            <a:spLocks noChangeAspect="1"/>
          </p:cNvSpPr>
          <p:nvPr userDrawn="1"/>
        </p:nvSpPr>
        <p:spPr>
          <a:xfrm>
            <a:off x="2866924" y="1664774"/>
            <a:ext cx="1956392" cy="19563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6" name="Rectangle 5">
            <a:extLst>
              <a:ext uri="{FF2B5EF4-FFF2-40B4-BE49-F238E27FC236}">
                <a16:creationId xmlns:a16="http://schemas.microsoft.com/office/drawing/2014/main" id="{DF7D390F-2B2D-4458-AD57-C6D9D06D3A3E}"/>
              </a:ext>
            </a:extLst>
          </p:cNvPr>
          <p:cNvSpPr>
            <a:spLocks noChangeAspect="1"/>
          </p:cNvSpPr>
          <p:nvPr userDrawn="1"/>
        </p:nvSpPr>
        <p:spPr>
          <a:xfrm>
            <a:off x="5115088" y="1664774"/>
            <a:ext cx="1956392" cy="1956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7" name="Rectangle 6">
            <a:extLst>
              <a:ext uri="{FF2B5EF4-FFF2-40B4-BE49-F238E27FC236}">
                <a16:creationId xmlns:a16="http://schemas.microsoft.com/office/drawing/2014/main" id="{78B5B136-36F9-4F79-9AEB-EB3C8FEFA9FD}"/>
              </a:ext>
            </a:extLst>
          </p:cNvPr>
          <p:cNvSpPr>
            <a:spLocks noChangeAspect="1"/>
          </p:cNvSpPr>
          <p:nvPr userDrawn="1"/>
        </p:nvSpPr>
        <p:spPr>
          <a:xfrm>
            <a:off x="7363252" y="1664774"/>
            <a:ext cx="1956392" cy="19563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8" name="Rectangle 7">
            <a:extLst>
              <a:ext uri="{FF2B5EF4-FFF2-40B4-BE49-F238E27FC236}">
                <a16:creationId xmlns:a16="http://schemas.microsoft.com/office/drawing/2014/main" id="{A81B0BE9-7AE6-4FF4-B0E2-EE72C377CCC5}"/>
              </a:ext>
            </a:extLst>
          </p:cNvPr>
          <p:cNvSpPr>
            <a:spLocks noChangeAspect="1"/>
          </p:cNvSpPr>
          <p:nvPr userDrawn="1"/>
        </p:nvSpPr>
        <p:spPr>
          <a:xfrm>
            <a:off x="5165802" y="3896434"/>
            <a:ext cx="1956392" cy="19563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13A97BB7-3CEB-4CEC-AC59-A9F9F902C243}"/>
              </a:ext>
            </a:extLst>
          </p:cNvPr>
          <p:cNvSpPr>
            <a:spLocks noChangeAspect="1"/>
          </p:cNvSpPr>
          <p:nvPr userDrawn="1"/>
        </p:nvSpPr>
        <p:spPr>
          <a:xfrm>
            <a:off x="7383576" y="3909955"/>
            <a:ext cx="1956392" cy="195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FF2D6292-3F6B-47EC-BEAC-54D1A7937328}"/>
              </a:ext>
            </a:extLst>
          </p:cNvPr>
          <p:cNvSpPr>
            <a:spLocks noChangeAspect="1"/>
          </p:cNvSpPr>
          <p:nvPr userDrawn="1"/>
        </p:nvSpPr>
        <p:spPr>
          <a:xfrm>
            <a:off x="9611416" y="3903195"/>
            <a:ext cx="1956392" cy="19563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1" name="Rectangle 10">
            <a:extLst>
              <a:ext uri="{FF2B5EF4-FFF2-40B4-BE49-F238E27FC236}">
                <a16:creationId xmlns:a16="http://schemas.microsoft.com/office/drawing/2014/main" id="{7D0455F0-5689-467A-8A7E-BA7CFABDA1E6}"/>
              </a:ext>
            </a:extLst>
          </p:cNvPr>
          <p:cNvSpPr>
            <a:spLocks noChangeAspect="1"/>
          </p:cNvSpPr>
          <p:nvPr userDrawn="1"/>
        </p:nvSpPr>
        <p:spPr>
          <a:xfrm>
            <a:off x="618760" y="3882912"/>
            <a:ext cx="1956392" cy="19563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2" name="Rectangle 11">
            <a:extLst>
              <a:ext uri="{FF2B5EF4-FFF2-40B4-BE49-F238E27FC236}">
                <a16:creationId xmlns:a16="http://schemas.microsoft.com/office/drawing/2014/main" id="{6B92118F-CB8A-4F16-A9A0-C2FF0887E2CD}"/>
              </a:ext>
            </a:extLst>
          </p:cNvPr>
          <p:cNvSpPr>
            <a:spLocks noChangeAspect="1"/>
          </p:cNvSpPr>
          <p:nvPr userDrawn="1"/>
        </p:nvSpPr>
        <p:spPr>
          <a:xfrm>
            <a:off x="9611417" y="1664774"/>
            <a:ext cx="1956392" cy="1956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3" name="Rectangle 12">
            <a:extLst>
              <a:ext uri="{FF2B5EF4-FFF2-40B4-BE49-F238E27FC236}">
                <a16:creationId xmlns:a16="http://schemas.microsoft.com/office/drawing/2014/main" id="{B8CA86AA-5595-48A3-9464-7462EB93C585}"/>
              </a:ext>
            </a:extLst>
          </p:cNvPr>
          <p:cNvSpPr>
            <a:spLocks noChangeAspect="1"/>
          </p:cNvSpPr>
          <p:nvPr userDrawn="1"/>
        </p:nvSpPr>
        <p:spPr>
          <a:xfrm>
            <a:off x="2846600" y="3889673"/>
            <a:ext cx="1956392" cy="195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5" name="Text Placeholder 14">
            <a:extLst>
              <a:ext uri="{FF2B5EF4-FFF2-40B4-BE49-F238E27FC236}">
                <a16:creationId xmlns:a16="http://schemas.microsoft.com/office/drawing/2014/main" id="{699C6269-2CC1-497C-9F12-1D6EE28FBADC}"/>
              </a:ext>
            </a:extLst>
          </p:cNvPr>
          <p:cNvSpPr>
            <a:spLocks noGrp="1"/>
          </p:cNvSpPr>
          <p:nvPr>
            <p:ph type="body" sz="quarter" idx="10" hasCustomPrompt="1"/>
          </p:nvPr>
        </p:nvSpPr>
        <p:spPr>
          <a:xfrm>
            <a:off x="763518" y="1954788"/>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6" name="Text Placeholder 14">
            <a:extLst>
              <a:ext uri="{FF2B5EF4-FFF2-40B4-BE49-F238E27FC236}">
                <a16:creationId xmlns:a16="http://schemas.microsoft.com/office/drawing/2014/main" id="{11D59059-4A8A-47F9-BA7C-B1EC93516878}"/>
              </a:ext>
            </a:extLst>
          </p:cNvPr>
          <p:cNvSpPr>
            <a:spLocks noGrp="1"/>
          </p:cNvSpPr>
          <p:nvPr>
            <p:ph type="body" sz="quarter" idx="11" hasCustomPrompt="1"/>
          </p:nvPr>
        </p:nvSpPr>
        <p:spPr>
          <a:xfrm>
            <a:off x="7528334" y="4151044"/>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7" name="Text Placeholder 14">
            <a:extLst>
              <a:ext uri="{FF2B5EF4-FFF2-40B4-BE49-F238E27FC236}">
                <a16:creationId xmlns:a16="http://schemas.microsoft.com/office/drawing/2014/main" id="{2FBBB0CD-D98A-4BD2-BD5C-BDA75855B438}"/>
              </a:ext>
            </a:extLst>
          </p:cNvPr>
          <p:cNvSpPr>
            <a:spLocks noGrp="1"/>
          </p:cNvSpPr>
          <p:nvPr>
            <p:ph type="body" sz="quarter" idx="12" hasCustomPrompt="1"/>
          </p:nvPr>
        </p:nvSpPr>
        <p:spPr>
          <a:xfrm>
            <a:off x="763518" y="4151044"/>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8" name="Text Placeholder 14">
            <a:extLst>
              <a:ext uri="{FF2B5EF4-FFF2-40B4-BE49-F238E27FC236}">
                <a16:creationId xmlns:a16="http://schemas.microsoft.com/office/drawing/2014/main" id="{85BF7A9B-3F1E-4677-A8FC-1E4AE4945B39}"/>
              </a:ext>
            </a:extLst>
          </p:cNvPr>
          <p:cNvSpPr>
            <a:spLocks noGrp="1"/>
          </p:cNvSpPr>
          <p:nvPr>
            <p:ph type="body" sz="quarter" idx="13" hasCustomPrompt="1"/>
          </p:nvPr>
        </p:nvSpPr>
        <p:spPr>
          <a:xfrm>
            <a:off x="2975445" y="4130763"/>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9" name="Text Placeholder 14">
            <a:extLst>
              <a:ext uri="{FF2B5EF4-FFF2-40B4-BE49-F238E27FC236}">
                <a16:creationId xmlns:a16="http://schemas.microsoft.com/office/drawing/2014/main" id="{1339FDE3-8E76-4DA7-B749-0AB3C6C03193}"/>
              </a:ext>
            </a:extLst>
          </p:cNvPr>
          <p:cNvSpPr>
            <a:spLocks noGrp="1"/>
          </p:cNvSpPr>
          <p:nvPr>
            <p:ph type="body" sz="quarter" idx="14" hasCustomPrompt="1"/>
          </p:nvPr>
        </p:nvSpPr>
        <p:spPr>
          <a:xfrm>
            <a:off x="5305528" y="4151044"/>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0" name="Text Placeholder 14">
            <a:extLst>
              <a:ext uri="{FF2B5EF4-FFF2-40B4-BE49-F238E27FC236}">
                <a16:creationId xmlns:a16="http://schemas.microsoft.com/office/drawing/2014/main" id="{F8EB2F7C-663E-43DF-8994-A732E77C8EEB}"/>
              </a:ext>
            </a:extLst>
          </p:cNvPr>
          <p:cNvSpPr>
            <a:spLocks noGrp="1"/>
          </p:cNvSpPr>
          <p:nvPr>
            <p:ph type="body" sz="quarter" idx="15" hasCustomPrompt="1"/>
          </p:nvPr>
        </p:nvSpPr>
        <p:spPr>
          <a:xfrm>
            <a:off x="9745431" y="4151045"/>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1" name="Text Placeholder 14">
            <a:extLst>
              <a:ext uri="{FF2B5EF4-FFF2-40B4-BE49-F238E27FC236}">
                <a16:creationId xmlns:a16="http://schemas.microsoft.com/office/drawing/2014/main" id="{9B29BA18-6B18-4965-8BE2-771B9535233C}"/>
              </a:ext>
            </a:extLst>
          </p:cNvPr>
          <p:cNvSpPr>
            <a:spLocks noGrp="1"/>
          </p:cNvSpPr>
          <p:nvPr>
            <p:ph type="body" sz="quarter" idx="16" hasCustomPrompt="1"/>
          </p:nvPr>
        </p:nvSpPr>
        <p:spPr>
          <a:xfrm>
            <a:off x="9756174" y="1979682"/>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2" name="Text Placeholder 14">
            <a:extLst>
              <a:ext uri="{FF2B5EF4-FFF2-40B4-BE49-F238E27FC236}">
                <a16:creationId xmlns:a16="http://schemas.microsoft.com/office/drawing/2014/main" id="{46377A4C-BCD6-4DBA-A923-F6726E9B10E2}"/>
              </a:ext>
            </a:extLst>
          </p:cNvPr>
          <p:cNvSpPr>
            <a:spLocks noGrp="1"/>
          </p:cNvSpPr>
          <p:nvPr>
            <p:ph type="body" sz="quarter" idx="17" hasCustomPrompt="1"/>
          </p:nvPr>
        </p:nvSpPr>
        <p:spPr>
          <a:xfrm>
            <a:off x="3001347" y="1979682"/>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3" name="Text Placeholder 14">
            <a:extLst>
              <a:ext uri="{FF2B5EF4-FFF2-40B4-BE49-F238E27FC236}">
                <a16:creationId xmlns:a16="http://schemas.microsoft.com/office/drawing/2014/main" id="{9EA7C184-C003-46BA-BABD-7DCA849CC859}"/>
              </a:ext>
            </a:extLst>
          </p:cNvPr>
          <p:cNvSpPr>
            <a:spLocks noGrp="1"/>
          </p:cNvSpPr>
          <p:nvPr>
            <p:ph type="body" sz="quarter" idx="18" hasCustomPrompt="1"/>
          </p:nvPr>
        </p:nvSpPr>
        <p:spPr>
          <a:xfrm>
            <a:off x="7508010" y="1979682"/>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4" name="Text Placeholder 14">
            <a:extLst>
              <a:ext uri="{FF2B5EF4-FFF2-40B4-BE49-F238E27FC236}">
                <a16:creationId xmlns:a16="http://schemas.microsoft.com/office/drawing/2014/main" id="{2D0239BE-4E01-407E-96F2-57334D80E9E3}"/>
              </a:ext>
            </a:extLst>
          </p:cNvPr>
          <p:cNvSpPr>
            <a:spLocks noGrp="1"/>
          </p:cNvSpPr>
          <p:nvPr>
            <p:ph type="body" sz="quarter" idx="19" hasCustomPrompt="1"/>
          </p:nvPr>
        </p:nvSpPr>
        <p:spPr>
          <a:xfrm>
            <a:off x="5263667" y="1983750"/>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Tree>
    <p:extLst>
      <p:ext uri="{BB962C8B-B14F-4D97-AF65-F5344CB8AC3E}">
        <p14:creationId xmlns:p14="http://schemas.microsoft.com/office/powerpoint/2010/main" val="23385044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 and Left Capti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Slide no extended H">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8431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mage and Right Caption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6053699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mage and Left caption Blu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698451" y="663281"/>
            <a:ext cx="3202339"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698452" y="1702800"/>
            <a:ext cx="3202338" cy="3861421"/>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mage and Right Caption Blu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289268" y="663281"/>
            <a:ext cx="3247735"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289268" y="1702800"/>
            <a:ext cx="3247735" cy="3900332"/>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portrait small on right White">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3" name="Text Placeholder 2">
            <a:extLst>
              <a:ext uri="{FF2B5EF4-FFF2-40B4-BE49-F238E27FC236}">
                <a16:creationId xmlns:a16="http://schemas.microsoft.com/office/drawing/2014/main" id="{267CC517-B8B7-4573-8021-15D69F16CAB8}"/>
              </a:ext>
            </a:extLst>
          </p:cNvPr>
          <p:cNvSpPr>
            <a:spLocks noGrp="1"/>
          </p:cNvSpPr>
          <p:nvPr>
            <p:ph type="body" sz="quarter" idx="15"/>
          </p:nvPr>
        </p:nvSpPr>
        <p:spPr>
          <a:xfrm>
            <a:off x="359923" y="1595336"/>
            <a:ext cx="7402512" cy="439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97EC0E3B-E291-47E4-ACAC-C71BF4C681D2}"/>
              </a:ext>
            </a:extLst>
          </p:cNvPr>
          <p:cNvSpPr>
            <a:spLocks noGrp="1"/>
          </p:cNvSpPr>
          <p:nvPr>
            <p:ph type="body" sz="quarter" idx="16"/>
          </p:nvPr>
        </p:nvSpPr>
        <p:spPr>
          <a:xfrm>
            <a:off x="360363" y="457200"/>
            <a:ext cx="7402512" cy="855663"/>
          </a:xfrm>
        </p:spPr>
        <p:txBody>
          <a:bodyPr/>
          <a:lstStyle>
            <a:lvl1pPr>
              <a:defRPr sz="4000" b="1">
                <a:solidFill>
                  <a:schemeClr val="tx1"/>
                </a:solidFill>
              </a:defRPr>
            </a:lvl1pPr>
            <a:lvl2pPr>
              <a:defRPr sz="4000" b="1">
                <a:solidFill>
                  <a:schemeClr val="tx1"/>
                </a:solidFill>
              </a:defRPr>
            </a:lvl2pPr>
            <a:lvl3pPr>
              <a:defRPr sz="4000" b="1">
                <a:solidFill>
                  <a:schemeClr val="tx1"/>
                </a:solidFill>
              </a:defRPr>
            </a:lvl3pPr>
            <a:lvl4pPr>
              <a:defRPr sz="4000" b="1">
                <a:solidFill>
                  <a:schemeClr val="tx1"/>
                </a:solidFill>
              </a:defRPr>
            </a:lvl4pPr>
            <a:lvl5pPr>
              <a:defRPr sz="4000" b="1">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75798385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portrait small on righ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374DF3-B941-4B26-9740-EE8CD89C52D3}"/>
              </a:ext>
            </a:extLst>
          </p:cNvPr>
          <p:cNvSpPr/>
          <p:nvPr userDrawn="1"/>
        </p:nvSpPr>
        <p:spPr>
          <a:xfrm>
            <a:off x="340468" y="457199"/>
            <a:ext cx="7492348" cy="55362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4" name="Text Placeholder 3">
            <a:extLst>
              <a:ext uri="{FF2B5EF4-FFF2-40B4-BE49-F238E27FC236}">
                <a16:creationId xmlns:a16="http://schemas.microsoft.com/office/drawing/2014/main" id="{7D437BB6-FDC4-4AFE-9381-9668EFA362D4}"/>
              </a:ext>
            </a:extLst>
          </p:cNvPr>
          <p:cNvSpPr>
            <a:spLocks noGrp="1"/>
          </p:cNvSpPr>
          <p:nvPr>
            <p:ph type="body" sz="quarter" idx="15"/>
          </p:nvPr>
        </p:nvSpPr>
        <p:spPr>
          <a:xfrm>
            <a:off x="651754" y="1828038"/>
            <a:ext cx="6886575" cy="3965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0F9C6188-FC6E-4926-AD1D-423ABEC530BF}"/>
              </a:ext>
            </a:extLst>
          </p:cNvPr>
          <p:cNvSpPr>
            <a:spLocks noGrp="1"/>
          </p:cNvSpPr>
          <p:nvPr>
            <p:ph type="body" sz="quarter" idx="16"/>
          </p:nvPr>
        </p:nvSpPr>
        <p:spPr>
          <a:xfrm>
            <a:off x="652463" y="701675"/>
            <a:ext cx="6886575" cy="927100"/>
          </a:xfrm>
        </p:spPr>
        <p:txBody>
          <a:bodyPr/>
          <a:lstStyle>
            <a:lvl1pPr>
              <a:defRPr sz="4000" b="1">
                <a:solidFill>
                  <a:schemeClr val="bg1"/>
                </a:solidFill>
              </a:defRPr>
            </a:lvl1pPr>
            <a:lvl2pPr>
              <a:defRPr sz="4000" b="1">
                <a:solidFill>
                  <a:schemeClr val="bg1"/>
                </a:solidFill>
              </a:defRPr>
            </a:lvl2pPr>
            <a:lvl3pPr>
              <a:defRPr sz="4000" b="1">
                <a:solidFill>
                  <a:schemeClr val="bg1"/>
                </a:solidFill>
              </a:defRPr>
            </a:lvl3pPr>
          </a:lstStyle>
          <a:p>
            <a:pPr lvl="0"/>
            <a:r>
              <a:rPr lang="en-US"/>
              <a:t>Edit Master text styles</a:t>
            </a:r>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defRPr>
            </a:lvl1pPr>
          </a:lstStyle>
          <a:p>
            <a:r>
              <a:rPr lang="en-US" dirty="0"/>
              <a:t>Title</a:t>
            </a:r>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large images landscape with caption">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2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7" y="3036696"/>
            <a:ext cx="7531805"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89" y="6011808"/>
            <a:ext cx="7531805"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7531806"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r>
              <a:rPr lang="en-GB" sz="1200" dirty="0">
                <a:solidFill>
                  <a:srgbClr val="FFFFFF"/>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20" name="Picture Placeholder 16"/>
          <p:cNvSpPr>
            <a:spLocks noGrp="1"/>
          </p:cNvSpPr>
          <p:nvPr>
            <p:ph type="pic" sz="quarter" idx="16"/>
          </p:nvPr>
        </p:nvSpPr>
        <p:spPr>
          <a:xfrm>
            <a:off x="4168478" y="3433692"/>
            <a:ext cx="7531806" cy="2578116"/>
          </a:xfrm>
        </p:spPr>
        <p:txBody>
          <a:bodyPr/>
          <a:lstStyle/>
          <a:p>
            <a:r>
              <a:rPr lang="en-US" dirty="0"/>
              <a:t>Click icon to add picture</a:t>
            </a:r>
          </a:p>
        </p:txBody>
      </p:sp>
      <p:sp>
        <p:nvSpPr>
          <p:cNvPr id="9" name="Text Placeholder 2">
            <a:extLst>
              <a:ext uri="{FF2B5EF4-FFF2-40B4-BE49-F238E27FC236}">
                <a16:creationId xmlns:a16="http://schemas.microsoft.com/office/drawing/2014/main" id="{02EEDF3E-E784-47B1-A27E-0CAFF5E59270}"/>
              </a:ext>
            </a:extLst>
          </p:cNvPr>
          <p:cNvSpPr>
            <a:spLocks noGrp="1"/>
          </p:cNvSpPr>
          <p:nvPr>
            <p:ph type="body" sz="quarter" idx="20"/>
          </p:nvPr>
        </p:nvSpPr>
        <p:spPr>
          <a:xfrm>
            <a:off x="457200" y="2003425"/>
            <a:ext cx="3607594" cy="4008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7868062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images landscape no 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7531806" cy="284778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20" name="Picture Placeholder 16"/>
          <p:cNvSpPr>
            <a:spLocks noGrp="1"/>
          </p:cNvSpPr>
          <p:nvPr>
            <p:ph type="pic" sz="quarter" idx="16"/>
          </p:nvPr>
        </p:nvSpPr>
        <p:spPr>
          <a:xfrm>
            <a:off x="4168478" y="3433692"/>
            <a:ext cx="7566322" cy="2865242"/>
          </a:xfrm>
        </p:spPr>
        <p:txBody>
          <a:bodyPr/>
          <a:lstStyle/>
          <a:p>
            <a:r>
              <a:rPr lang="en-US" dirty="0"/>
              <a:t>Click icon to add picture</a:t>
            </a:r>
          </a:p>
        </p:txBody>
      </p:sp>
      <p:sp>
        <p:nvSpPr>
          <p:cNvPr id="7" name="Text Placeholder 2">
            <a:extLst>
              <a:ext uri="{FF2B5EF4-FFF2-40B4-BE49-F238E27FC236}">
                <a16:creationId xmlns:a16="http://schemas.microsoft.com/office/drawing/2014/main" id="{1D0AC8AE-8151-47D0-9BE6-E12CB532060D}"/>
              </a:ext>
            </a:extLst>
          </p:cNvPr>
          <p:cNvSpPr>
            <a:spLocks noGrp="1"/>
          </p:cNvSpPr>
          <p:nvPr>
            <p:ph type="body" sz="quarter" idx="20"/>
          </p:nvPr>
        </p:nvSpPr>
        <p:spPr>
          <a:xfrm>
            <a:off x="457200" y="2003425"/>
            <a:ext cx="3607594" cy="4008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4094595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Tree>
    <p:extLst>
      <p:ext uri="{BB962C8B-B14F-4D97-AF65-F5344CB8AC3E}">
        <p14:creationId xmlns:p14="http://schemas.microsoft.com/office/powerpoint/2010/main" val="36630426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s portrai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images portrait no caption">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71E3B4B7-04F4-4D21-A6BF-3A7D1810829B}"/>
              </a:ext>
            </a:extLst>
          </p:cNvPr>
          <p:cNvSpPr>
            <a:spLocks noGrp="1"/>
          </p:cNvSpPr>
          <p:nvPr>
            <p:ph type="pic" sz="quarter" idx="12"/>
          </p:nvPr>
        </p:nvSpPr>
        <p:spPr>
          <a:xfrm>
            <a:off x="457200" y="1964988"/>
            <a:ext cx="3502617" cy="4092912"/>
          </a:xfrm>
        </p:spPr>
        <p:txBody>
          <a:bodyPr/>
          <a:lstStyle/>
          <a:p>
            <a:r>
              <a:rPr lang="en-US" dirty="0"/>
              <a:t>Click icon to add picture</a:t>
            </a:r>
          </a:p>
        </p:txBody>
      </p:sp>
      <p:sp>
        <p:nvSpPr>
          <p:cNvPr id="7" name="Picture Placeholder 16">
            <a:extLst>
              <a:ext uri="{FF2B5EF4-FFF2-40B4-BE49-F238E27FC236}">
                <a16:creationId xmlns:a16="http://schemas.microsoft.com/office/drawing/2014/main" id="{72416941-8444-4C19-BE18-E9F06D7C9E1A}"/>
              </a:ext>
            </a:extLst>
          </p:cNvPr>
          <p:cNvSpPr>
            <a:spLocks noGrp="1"/>
          </p:cNvSpPr>
          <p:nvPr>
            <p:ph type="pic" sz="quarter" idx="17"/>
          </p:nvPr>
        </p:nvSpPr>
        <p:spPr>
          <a:xfrm>
            <a:off x="4344691" y="1964988"/>
            <a:ext cx="3502617" cy="4092911"/>
          </a:xfrm>
        </p:spPr>
        <p:txBody>
          <a:bodyPr/>
          <a:lstStyle/>
          <a:p>
            <a:r>
              <a:rPr lang="en-US" dirty="0"/>
              <a:t>Click icon to add picture</a:t>
            </a:r>
          </a:p>
        </p:txBody>
      </p:sp>
      <p:sp>
        <p:nvSpPr>
          <p:cNvPr id="9" name="Picture Placeholder 16">
            <a:extLst>
              <a:ext uri="{FF2B5EF4-FFF2-40B4-BE49-F238E27FC236}">
                <a16:creationId xmlns:a16="http://schemas.microsoft.com/office/drawing/2014/main" id="{3B739385-6E65-485D-9678-BF1274557537}"/>
              </a:ext>
            </a:extLst>
          </p:cNvPr>
          <p:cNvSpPr>
            <a:spLocks noGrp="1"/>
          </p:cNvSpPr>
          <p:nvPr>
            <p:ph type="pic" sz="quarter" idx="19"/>
          </p:nvPr>
        </p:nvSpPr>
        <p:spPr>
          <a:xfrm>
            <a:off x="8232183" y="1964988"/>
            <a:ext cx="3502617" cy="4092911"/>
          </a:xfrm>
        </p:spPr>
        <p:txBody>
          <a:bodyPr/>
          <a:lstStyle/>
          <a:p>
            <a:r>
              <a:rPr lang="en-US" dirty="0"/>
              <a:t>Click icon to add picture</a:t>
            </a:r>
          </a:p>
        </p:txBody>
      </p:sp>
      <p:sp>
        <p:nvSpPr>
          <p:cNvPr id="11" name="Title 1">
            <a:extLst>
              <a:ext uri="{FF2B5EF4-FFF2-40B4-BE49-F238E27FC236}">
                <a16:creationId xmlns:a16="http://schemas.microsoft.com/office/drawing/2014/main" id="{36F17ADC-FD9A-48D1-8D9D-939CC154FE05}"/>
              </a:ext>
            </a:extLst>
          </p:cNvPr>
          <p:cNvSpPr>
            <a:spLocks noGrp="1"/>
          </p:cNvSpPr>
          <p:nvPr>
            <p:ph type="title" hasCustomPrompt="1"/>
          </p:nvPr>
        </p:nvSpPr>
        <p:spPr>
          <a:xfrm>
            <a:off x="457200" y="469392"/>
            <a:ext cx="11277600" cy="968474"/>
          </a:xfrm>
        </p:spPr>
        <p:txBody>
          <a:bodyPr/>
          <a:lstStyle>
            <a:lvl1pPr>
              <a:lnSpc>
                <a:spcPct val="100000"/>
              </a:lnSpc>
              <a:defRPr>
                <a:solidFill>
                  <a:schemeClr val="tx1"/>
                </a:solidFill>
              </a:defRPr>
            </a:lvl1pPr>
          </a:lstStyle>
          <a:p>
            <a:r>
              <a:rPr lang="en-US" dirty="0"/>
              <a:t>Title</a:t>
            </a:r>
          </a:p>
        </p:txBody>
      </p:sp>
    </p:spTree>
    <p:extLst>
      <p:ext uri="{BB962C8B-B14F-4D97-AF65-F5344CB8AC3E}">
        <p14:creationId xmlns:p14="http://schemas.microsoft.com/office/powerpoint/2010/main" val="280281611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images landscap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pictures landscape no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1B98E9-C84F-44F2-931B-0088E174ECD8}"/>
              </a:ext>
            </a:extLst>
          </p:cNvPr>
          <p:cNvSpPr>
            <a:spLocks noGrp="1"/>
          </p:cNvSpPr>
          <p:nvPr>
            <p:ph type="title" hasCustomPrompt="1"/>
          </p:nvPr>
        </p:nvSpPr>
        <p:spPr>
          <a:xfrm>
            <a:off x="457200" y="469392"/>
            <a:ext cx="11277600" cy="968474"/>
          </a:xfrm>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4" name="Picture Placeholder 16">
            <a:extLst>
              <a:ext uri="{FF2B5EF4-FFF2-40B4-BE49-F238E27FC236}">
                <a16:creationId xmlns:a16="http://schemas.microsoft.com/office/drawing/2014/main" id="{F3E19687-A9A4-4F33-8F8D-23C025AF1AEB}"/>
              </a:ext>
            </a:extLst>
          </p:cNvPr>
          <p:cNvSpPr>
            <a:spLocks noGrp="1"/>
          </p:cNvSpPr>
          <p:nvPr>
            <p:ph type="pic" sz="quarter" idx="12"/>
          </p:nvPr>
        </p:nvSpPr>
        <p:spPr>
          <a:xfrm>
            <a:off x="457200" y="2593698"/>
            <a:ext cx="3502617" cy="2254528"/>
          </a:xfrm>
        </p:spPr>
        <p:txBody>
          <a:bodyPr/>
          <a:lstStyle/>
          <a:p>
            <a:r>
              <a:rPr lang="en-US" dirty="0"/>
              <a:t>Click icon to add picture</a:t>
            </a:r>
          </a:p>
        </p:txBody>
      </p:sp>
      <p:sp>
        <p:nvSpPr>
          <p:cNvPr id="6" name="Picture Placeholder 16">
            <a:extLst>
              <a:ext uri="{FF2B5EF4-FFF2-40B4-BE49-F238E27FC236}">
                <a16:creationId xmlns:a16="http://schemas.microsoft.com/office/drawing/2014/main" id="{76934BD7-C3F6-4D5F-A8F4-A65DC8F44A36}"/>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8" name="Picture Placeholder 16">
            <a:extLst>
              <a:ext uri="{FF2B5EF4-FFF2-40B4-BE49-F238E27FC236}">
                <a16:creationId xmlns:a16="http://schemas.microsoft.com/office/drawing/2014/main" id="{9B216762-F537-4AE3-A0E2-DE56E12AD40D}"/>
              </a:ext>
            </a:extLst>
          </p:cNvPr>
          <p:cNvSpPr>
            <a:spLocks noGrp="1"/>
          </p:cNvSpPr>
          <p:nvPr>
            <p:ph type="pic" sz="quarter" idx="19"/>
          </p:nvPr>
        </p:nvSpPr>
        <p:spPr>
          <a:xfrm>
            <a:off x="8232183" y="2593698"/>
            <a:ext cx="3502617" cy="2254528"/>
          </a:xfrm>
        </p:spPr>
        <p:txBody>
          <a:bodyPr/>
          <a:lstStyle/>
          <a:p>
            <a:r>
              <a:rPr lang="en-US" dirty="0"/>
              <a:t>Click icon to add picture</a:t>
            </a:r>
          </a:p>
        </p:txBody>
      </p:sp>
    </p:spTree>
    <p:extLst>
      <p:ext uri="{BB962C8B-B14F-4D97-AF65-F5344CB8AC3E}">
        <p14:creationId xmlns:p14="http://schemas.microsoft.com/office/powerpoint/2010/main" val="213196126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images landscape No 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9" name="Text Placeholder 2">
            <a:extLst>
              <a:ext uri="{FF2B5EF4-FFF2-40B4-BE49-F238E27FC236}">
                <a16:creationId xmlns:a16="http://schemas.microsoft.com/office/drawing/2014/main" id="{62250CB7-B4BF-4FE9-9BE7-8082A605DA6C}"/>
              </a:ext>
            </a:extLst>
          </p:cNvPr>
          <p:cNvSpPr>
            <a:spLocks noGrp="1"/>
          </p:cNvSpPr>
          <p:nvPr>
            <p:ph type="body" sz="quarter" idx="20"/>
          </p:nvPr>
        </p:nvSpPr>
        <p:spPr>
          <a:xfrm>
            <a:off x="457200" y="2003425"/>
            <a:ext cx="3607594" cy="4008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images landscape with caption">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3" name="Text Placeholder 2">
            <a:extLst>
              <a:ext uri="{FF2B5EF4-FFF2-40B4-BE49-F238E27FC236}">
                <a16:creationId xmlns:a16="http://schemas.microsoft.com/office/drawing/2014/main" id="{9205EEA5-764F-4E8F-9075-E120FADB1DFE}"/>
              </a:ext>
            </a:extLst>
          </p:cNvPr>
          <p:cNvSpPr>
            <a:spLocks noGrp="1"/>
          </p:cNvSpPr>
          <p:nvPr>
            <p:ph type="body" sz="quarter" idx="20"/>
          </p:nvPr>
        </p:nvSpPr>
        <p:spPr>
          <a:xfrm>
            <a:off x="457200" y="2003425"/>
            <a:ext cx="3607594" cy="4008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images portrai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images portrait no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003898"/>
            <a:ext cx="2697163" cy="3714890"/>
          </a:xfrm>
        </p:spPr>
        <p:txBody>
          <a:bodyPr/>
          <a:lstStyle/>
          <a:p>
            <a:r>
              <a:rPr lang="en-US" dirty="0"/>
              <a:t>Click icon to add picture</a:t>
            </a:r>
          </a:p>
        </p:txBody>
      </p:sp>
      <p:sp>
        <p:nvSpPr>
          <p:cNvPr id="19" name="Picture Placeholder 16"/>
          <p:cNvSpPr>
            <a:spLocks noGrp="1"/>
          </p:cNvSpPr>
          <p:nvPr>
            <p:ph type="pic" sz="quarter" idx="14"/>
          </p:nvPr>
        </p:nvSpPr>
        <p:spPr>
          <a:xfrm>
            <a:off x="6178336" y="2003898"/>
            <a:ext cx="2697163" cy="3714890"/>
          </a:xfrm>
        </p:spPr>
        <p:txBody>
          <a:bodyPr/>
          <a:lstStyle/>
          <a:p>
            <a:r>
              <a:rPr lang="en-US" dirty="0"/>
              <a:t>Click icon to add picture</a:t>
            </a:r>
          </a:p>
        </p:txBody>
      </p:sp>
      <p:sp>
        <p:nvSpPr>
          <p:cNvPr id="18" name="Picture Placeholder 16"/>
          <p:cNvSpPr>
            <a:spLocks noGrp="1"/>
          </p:cNvSpPr>
          <p:nvPr>
            <p:ph type="pic" sz="quarter" idx="13"/>
          </p:nvPr>
        </p:nvSpPr>
        <p:spPr>
          <a:xfrm>
            <a:off x="3316286" y="2003898"/>
            <a:ext cx="2697163" cy="3714890"/>
          </a:xfrm>
        </p:spPr>
        <p:txBody>
          <a:bodyPr/>
          <a:lstStyle/>
          <a:p>
            <a:r>
              <a:rPr lang="en-US" dirty="0"/>
              <a:t>Click icon to add picture</a:t>
            </a:r>
          </a:p>
        </p:txBody>
      </p:sp>
      <p:sp>
        <p:nvSpPr>
          <p:cNvPr id="17" name="Picture Placeholder 16"/>
          <p:cNvSpPr>
            <a:spLocks noGrp="1"/>
          </p:cNvSpPr>
          <p:nvPr>
            <p:ph type="pic" sz="quarter" idx="12"/>
          </p:nvPr>
        </p:nvSpPr>
        <p:spPr>
          <a:xfrm>
            <a:off x="457200" y="2004595"/>
            <a:ext cx="2697163" cy="3714890"/>
          </a:xfrm>
        </p:spPr>
        <p:txBody>
          <a:bodyPr/>
          <a:lstStyle/>
          <a:p>
            <a:r>
              <a:rPr lang="en-US" dirty="0"/>
              <a:t>Click icon to add picture</a:t>
            </a:r>
          </a:p>
        </p:txBody>
      </p:sp>
    </p:spTree>
    <p:extLst>
      <p:ext uri="{BB962C8B-B14F-4D97-AF65-F5344CB8AC3E}">
        <p14:creationId xmlns:p14="http://schemas.microsoft.com/office/powerpoint/2010/main" val="264814956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 pictures Box Title">
    <p:spTree>
      <p:nvGrpSpPr>
        <p:cNvPr id="1" name=""/>
        <p:cNvGrpSpPr/>
        <p:nvPr/>
      </p:nvGrpSpPr>
      <p:grpSpPr>
        <a:xfrm>
          <a:off x="0" y="0"/>
          <a:ext cx="0" cy="0"/>
          <a:chOff x="0" y="0"/>
          <a:chExt cx="0" cy="0"/>
        </a:xfrm>
      </p:grpSpPr>
      <p:sp>
        <p:nvSpPr>
          <p:cNvPr id="9" name="Title 1"/>
          <p:cNvSpPr>
            <a:spLocks noGrp="1"/>
          </p:cNvSpPr>
          <p:nvPr>
            <p:ph type="title"/>
          </p:nvPr>
        </p:nvSpPr>
        <p:spPr>
          <a:xfrm>
            <a:off x="457200" y="469392"/>
            <a:ext cx="11277600" cy="968474"/>
          </a:xfrm>
        </p:spPr>
        <p:txBody>
          <a:bodyPr/>
          <a:lstStyle/>
          <a:p>
            <a:r>
              <a:rPr lang="en-US"/>
              <a:t>Click to edit Master title style</a:t>
            </a:r>
            <a:endParaRPr lang="en-GB" dirty="0"/>
          </a:p>
        </p:txBody>
      </p:sp>
      <p:sp>
        <p:nvSpPr>
          <p:cNvPr id="10" name="TextBox 9"/>
          <p:cNvSpPr txBox="1"/>
          <p:nvPr userDrawn="1"/>
        </p:nvSpPr>
        <p:spPr>
          <a:xfrm>
            <a:off x="457199" y="1976438"/>
            <a:ext cx="1990725" cy="1143796"/>
          </a:xfrm>
          <a:prstGeom prst="rect">
            <a:avLst/>
          </a:prstGeom>
          <a:solidFill>
            <a:schemeClr val="tx1"/>
          </a:solidFill>
        </p:spPr>
        <p:txBody>
          <a:bodyPr wrap="square" lIns="0" tIns="0" rIns="0" bIns="0" rtlCol="0">
            <a:noAutofit/>
          </a:bodyPr>
          <a:lstStyle/>
          <a:p>
            <a:pPr algn="l"/>
            <a:endParaRPr lang="en-GB" sz="1600" dirty="0">
              <a:solidFill>
                <a:schemeClr val="accent1"/>
              </a:solidFill>
            </a:endParaRPr>
          </a:p>
        </p:txBody>
      </p:sp>
      <p:sp>
        <p:nvSpPr>
          <p:cNvPr id="6" name="Text Placeholder 5">
            <a:extLst>
              <a:ext uri="{FF2B5EF4-FFF2-40B4-BE49-F238E27FC236}">
                <a16:creationId xmlns:a16="http://schemas.microsoft.com/office/drawing/2014/main" id="{6FA3551A-5783-457C-9A10-A0B5162AF3E7}"/>
              </a:ext>
            </a:extLst>
          </p:cNvPr>
          <p:cNvSpPr>
            <a:spLocks noGrp="1"/>
          </p:cNvSpPr>
          <p:nvPr>
            <p:ph type="body" sz="quarter" idx="10"/>
          </p:nvPr>
        </p:nvSpPr>
        <p:spPr>
          <a:xfrm>
            <a:off x="457200" y="1976438"/>
            <a:ext cx="1987550" cy="1144587"/>
          </a:xfrm>
          <a:solidFill>
            <a:schemeClr val="tx1"/>
          </a:solidFill>
          <a:ln w="28575">
            <a:solidFill>
              <a:schemeClr val="tx1"/>
            </a:solidFill>
          </a:ln>
        </p:spPr>
        <p:txBody>
          <a:bodyPr tIns="180000" anchor="t" anchorCtr="0"/>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9" name="Text Placeholder 5">
            <a:extLst>
              <a:ext uri="{FF2B5EF4-FFF2-40B4-BE49-F238E27FC236}">
                <a16:creationId xmlns:a16="http://schemas.microsoft.com/office/drawing/2014/main" id="{987581ED-4F8D-4F0E-AA46-C5C9A56A907D}"/>
              </a:ext>
            </a:extLst>
          </p:cNvPr>
          <p:cNvSpPr>
            <a:spLocks noGrp="1"/>
          </p:cNvSpPr>
          <p:nvPr>
            <p:ph type="body" sz="quarter" idx="11"/>
          </p:nvPr>
        </p:nvSpPr>
        <p:spPr>
          <a:xfrm>
            <a:off x="2779713" y="1975646"/>
            <a:ext cx="1987550" cy="1144587"/>
          </a:xfrm>
          <a:solidFill>
            <a:schemeClr val="bg2"/>
          </a:solidFill>
          <a:ln w="28575">
            <a:solidFill>
              <a:schemeClr val="bg2"/>
            </a:solidFill>
          </a:ln>
        </p:spPr>
        <p:txBody>
          <a:bodyPr tIns="180000" anchor="t" anchorCtr="0"/>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24" name="Text Placeholder 5">
            <a:extLst>
              <a:ext uri="{FF2B5EF4-FFF2-40B4-BE49-F238E27FC236}">
                <a16:creationId xmlns:a16="http://schemas.microsoft.com/office/drawing/2014/main" id="{382D30F3-B3E4-4586-A289-2EFBCF90B777}"/>
              </a:ext>
            </a:extLst>
          </p:cNvPr>
          <p:cNvSpPr>
            <a:spLocks noGrp="1"/>
          </p:cNvSpPr>
          <p:nvPr>
            <p:ph type="body" sz="quarter" idx="12"/>
          </p:nvPr>
        </p:nvSpPr>
        <p:spPr>
          <a:xfrm>
            <a:off x="5102226" y="1976438"/>
            <a:ext cx="1987550" cy="1144587"/>
          </a:xfrm>
          <a:solidFill>
            <a:schemeClr val="tx2"/>
          </a:solidFill>
          <a:ln w="28575">
            <a:solidFill>
              <a:schemeClr val="tx2"/>
            </a:solidFill>
          </a:ln>
        </p:spPr>
        <p:txBody>
          <a:bodyPr tIns="180000" anchor="t" anchorCtr="0"/>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25" name="Text Placeholder 5">
            <a:extLst>
              <a:ext uri="{FF2B5EF4-FFF2-40B4-BE49-F238E27FC236}">
                <a16:creationId xmlns:a16="http://schemas.microsoft.com/office/drawing/2014/main" id="{92AB20A2-B8F6-4056-AB87-1606A6FDB618}"/>
              </a:ext>
            </a:extLst>
          </p:cNvPr>
          <p:cNvSpPr>
            <a:spLocks noGrp="1"/>
          </p:cNvSpPr>
          <p:nvPr>
            <p:ph type="body" sz="quarter" idx="13"/>
          </p:nvPr>
        </p:nvSpPr>
        <p:spPr>
          <a:xfrm>
            <a:off x="7424739" y="1976438"/>
            <a:ext cx="1987550" cy="1144587"/>
          </a:xfrm>
          <a:solidFill>
            <a:schemeClr val="accent1"/>
          </a:solidFill>
          <a:ln w="28575">
            <a:solidFill>
              <a:schemeClr val="accent1"/>
            </a:solidFill>
          </a:ln>
        </p:spPr>
        <p:txBody>
          <a:bodyPr tIns="180000" anchor="t" anchorCtr="0"/>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26" name="Text Placeholder 5">
            <a:extLst>
              <a:ext uri="{FF2B5EF4-FFF2-40B4-BE49-F238E27FC236}">
                <a16:creationId xmlns:a16="http://schemas.microsoft.com/office/drawing/2014/main" id="{F79063C1-AA0D-40D3-A9F4-335C8F634BD2}"/>
              </a:ext>
            </a:extLst>
          </p:cNvPr>
          <p:cNvSpPr>
            <a:spLocks noGrp="1"/>
          </p:cNvSpPr>
          <p:nvPr>
            <p:ph type="body" sz="quarter" idx="14"/>
          </p:nvPr>
        </p:nvSpPr>
        <p:spPr>
          <a:xfrm>
            <a:off x="9747250" y="1975647"/>
            <a:ext cx="1987550" cy="1144587"/>
          </a:xfrm>
          <a:solidFill>
            <a:schemeClr val="accent2"/>
          </a:solidFill>
          <a:ln w="28575">
            <a:solidFill>
              <a:schemeClr val="accent2"/>
            </a:solidFill>
          </a:ln>
        </p:spPr>
        <p:txBody>
          <a:bodyPr tIns="180000" anchor="t" anchorCtr="0"/>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1" name="Picture Placeholder 10">
            <a:extLst>
              <a:ext uri="{FF2B5EF4-FFF2-40B4-BE49-F238E27FC236}">
                <a16:creationId xmlns:a16="http://schemas.microsoft.com/office/drawing/2014/main" id="{3FB37979-F8B9-43EC-BD07-4D33A2629A27}"/>
              </a:ext>
            </a:extLst>
          </p:cNvPr>
          <p:cNvSpPr>
            <a:spLocks noGrp="1"/>
          </p:cNvSpPr>
          <p:nvPr>
            <p:ph type="pic" sz="quarter" idx="15"/>
          </p:nvPr>
        </p:nvSpPr>
        <p:spPr>
          <a:xfrm>
            <a:off x="457200" y="3121025"/>
            <a:ext cx="1987550" cy="3041650"/>
          </a:xfrm>
        </p:spPr>
        <p:txBody>
          <a:bodyPr/>
          <a:lstStyle/>
          <a:p>
            <a:r>
              <a:rPr lang="en-US" dirty="0"/>
              <a:t>Click icon to add picture</a:t>
            </a:r>
            <a:endParaRPr lang="en-GB" dirty="0"/>
          </a:p>
        </p:txBody>
      </p:sp>
      <p:sp>
        <p:nvSpPr>
          <p:cNvPr id="27" name="Picture Placeholder 10">
            <a:extLst>
              <a:ext uri="{FF2B5EF4-FFF2-40B4-BE49-F238E27FC236}">
                <a16:creationId xmlns:a16="http://schemas.microsoft.com/office/drawing/2014/main" id="{C5B93FEE-E13C-4D5C-A465-FD678387B5E9}"/>
              </a:ext>
            </a:extLst>
          </p:cNvPr>
          <p:cNvSpPr>
            <a:spLocks noGrp="1"/>
          </p:cNvSpPr>
          <p:nvPr>
            <p:ph type="pic" sz="quarter" idx="16"/>
          </p:nvPr>
        </p:nvSpPr>
        <p:spPr>
          <a:xfrm>
            <a:off x="2782885" y="3121025"/>
            <a:ext cx="1984378" cy="3041650"/>
          </a:xfrm>
        </p:spPr>
        <p:txBody>
          <a:bodyPr/>
          <a:lstStyle/>
          <a:p>
            <a:r>
              <a:rPr lang="en-US" dirty="0"/>
              <a:t>Click icon to add picture</a:t>
            </a:r>
            <a:endParaRPr lang="en-GB" dirty="0"/>
          </a:p>
        </p:txBody>
      </p:sp>
      <p:sp>
        <p:nvSpPr>
          <p:cNvPr id="28" name="Picture Placeholder 10">
            <a:extLst>
              <a:ext uri="{FF2B5EF4-FFF2-40B4-BE49-F238E27FC236}">
                <a16:creationId xmlns:a16="http://schemas.microsoft.com/office/drawing/2014/main" id="{8D7F2535-C8A9-4A42-8AC3-731B71F19215}"/>
              </a:ext>
            </a:extLst>
          </p:cNvPr>
          <p:cNvSpPr>
            <a:spLocks noGrp="1"/>
          </p:cNvSpPr>
          <p:nvPr>
            <p:ph type="pic" sz="quarter" idx="17"/>
          </p:nvPr>
        </p:nvSpPr>
        <p:spPr>
          <a:xfrm>
            <a:off x="5105398" y="3121025"/>
            <a:ext cx="1981204" cy="3041650"/>
          </a:xfrm>
        </p:spPr>
        <p:txBody>
          <a:bodyPr/>
          <a:lstStyle/>
          <a:p>
            <a:r>
              <a:rPr lang="en-US" dirty="0"/>
              <a:t>Click icon to add picture</a:t>
            </a:r>
            <a:endParaRPr lang="en-GB" dirty="0"/>
          </a:p>
        </p:txBody>
      </p:sp>
      <p:sp>
        <p:nvSpPr>
          <p:cNvPr id="29" name="Picture Placeholder 10">
            <a:extLst>
              <a:ext uri="{FF2B5EF4-FFF2-40B4-BE49-F238E27FC236}">
                <a16:creationId xmlns:a16="http://schemas.microsoft.com/office/drawing/2014/main" id="{AFB5B1EA-8FC1-4B27-ABA4-A00848123754}"/>
              </a:ext>
            </a:extLst>
          </p:cNvPr>
          <p:cNvSpPr>
            <a:spLocks noGrp="1"/>
          </p:cNvSpPr>
          <p:nvPr>
            <p:ph type="pic" sz="quarter" idx="18"/>
          </p:nvPr>
        </p:nvSpPr>
        <p:spPr>
          <a:xfrm>
            <a:off x="7418391" y="3121025"/>
            <a:ext cx="1987550" cy="3041650"/>
          </a:xfrm>
        </p:spPr>
        <p:txBody>
          <a:bodyPr/>
          <a:lstStyle/>
          <a:p>
            <a:r>
              <a:rPr lang="en-US" dirty="0"/>
              <a:t>Click icon to add picture</a:t>
            </a:r>
            <a:endParaRPr lang="en-GB" dirty="0"/>
          </a:p>
        </p:txBody>
      </p:sp>
      <p:sp>
        <p:nvSpPr>
          <p:cNvPr id="30" name="Picture Placeholder 10">
            <a:extLst>
              <a:ext uri="{FF2B5EF4-FFF2-40B4-BE49-F238E27FC236}">
                <a16:creationId xmlns:a16="http://schemas.microsoft.com/office/drawing/2014/main" id="{3E8C4724-B892-42F2-BC34-D54AA9CD1D9E}"/>
              </a:ext>
            </a:extLst>
          </p:cNvPr>
          <p:cNvSpPr>
            <a:spLocks noGrp="1"/>
          </p:cNvSpPr>
          <p:nvPr>
            <p:ph type="pic" sz="quarter" idx="19"/>
          </p:nvPr>
        </p:nvSpPr>
        <p:spPr>
          <a:xfrm>
            <a:off x="9744076" y="3121025"/>
            <a:ext cx="1987550" cy="3041650"/>
          </a:xfrm>
        </p:spPr>
        <p:txBody>
          <a:bodyPr/>
          <a:lstStyle/>
          <a:p>
            <a:r>
              <a:rPr lang="en-US" dirty="0"/>
              <a:t>Click icon to add picture</a:t>
            </a:r>
            <a:endParaRPr lang="en-GB" dirty="0"/>
          </a:p>
        </p:txBody>
      </p:sp>
    </p:spTree>
    <p:extLst>
      <p:ext uri="{BB962C8B-B14F-4D97-AF65-F5344CB8AC3E}">
        <p14:creationId xmlns:p14="http://schemas.microsoft.com/office/powerpoint/2010/main" val="13829508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Time and text">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635ED2A4-7AC7-4A86-8C61-781D2E1EE245}"/>
              </a:ext>
            </a:extLst>
          </p:cNvPr>
          <p:cNvSpPr>
            <a:spLocks noGrp="1"/>
          </p:cNvSpPr>
          <p:nvPr>
            <p:ph type="body" sz="quarter" idx="29" hasCustomPrompt="1"/>
          </p:nvPr>
        </p:nvSpPr>
        <p:spPr>
          <a:xfrm>
            <a:off x="2255838" y="2082181"/>
            <a:ext cx="9936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a:solidFill>
                  <a:schemeClr val="bg2"/>
                </a:solidFill>
              </a:defRPr>
            </a:lvl1pPr>
          </a:lstStyle>
          <a:p>
            <a:pPr lvl="0"/>
            <a:r>
              <a:rPr lang="en-GB" dirty="0"/>
              <a:t>Name of speaker, job title</a:t>
            </a:r>
          </a:p>
        </p:txBody>
      </p:sp>
      <p:sp>
        <p:nvSpPr>
          <p:cNvPr id="20" name="Text Placeholder 19">
            <a:extLst>
              <a:ext uri="{FF2B5EF4-FFF2-40B4-BE49-F238E27FC236}">
                <a16:creationId xmlns:a16="http://schemas.microsoft.com/office/drawing/2014/main" id="{5F3D4A83-A840-4DA1-9DE7-4A316753AA89}"/>
              </a:ext>
            </a:extLst>
          </p:cNvPr>
          <p:cNvSpPr>
            <a:spLocks noGrp="1"/>
          </p:cNvSpPr>
          <p:nvPr>
            <p:ph type="body" sz="quarter" idx="21" hasCustomPrompt="1"/>
          </p:nvPr>
        </p:nvSpPr>
        <p:spPr>
          <a:xfrm>
            <a:off x="2255838" y="1588469"/>
            <a:ext cx="9936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13" name="Text Placeholder 12">
            <a:extLst>
              <a:ext uri="{FF2B5EF4-FFF2-40B4-BE49-F238E27FC236}">
                <a16:creationId xmlns:a16="http://schemas.microsoft.com/office/drawing/2014/main" id="{BF63642C-4F8B-4E82-8871-4237CB8E1FD0}"/>
              </a:ext>
            </a:extLst>
          </p:cNvPr>
          <p:cNvSpPr>
            <a:spLocks noGrp="1"/>
          </p:cNvSpPr>
          <p:nvPr>
            <p:ph type="body" sz="quarter" idx="20" hasCustomPrompt="1"/>
          </p:nvPr>
        </p:nvSpPr>
        <p:spPr>
          <a:xfrm>
            <a:off x="427110" y="430163"/>
            <a:ext cx="11298237" cy="843487"/>
          </a:xfrm>
        </p:spPr>
        <p:txBody>
          <a:bodyPr/>
          <a:lstStyle>
            <a:lvl1pPr>
              <a:defRPr sz="4000" b="1">
                <a:solidFill>
                  <a:schemeClr val="tx1"/>
                </a:solidFill>
              </a:defRPr>
            </a:lvl1pPr>
            <a:lvl2pPr>
              <a:defRPr sz="4000" b="1"/>
            </a:lvl2pPr>
            <a:lvl3pPr>
              <a:defRPr sz="4000" b="1"/>
            </a:lvl3pPr>
            <a:lvl4pPr>
              <a:defRPr sz="4000" b="1"/>
            </a:lvl4pPr>
            <a:lvl5pPr>
              <a:defRPr sz="4000" b="1"/>
            </a:lvl5pPr>
          </a:lstStyle>
          <a:p>
            <a:pPr lvl="0"/>
            <a:r>
              <a:rPr lang="en-US" dirty="0"/>
              <a:t>Suggest Text: Agenda</a:t>
            </a:r>
          </a:p>
        </p:txBody>
      </p:sp>
      <p:sp>
        <p:nvSpPr>
          <p:cNvPr id="31" name="Text Placeholder 29">
            <a:extLst>
              <a:ext uri="{FF2B5EF4-FFF2-40B4-BE49-F238E27FC236}">
                <a16:creationId xmlns:a16="http://schemas.microsoft.com/office/drawing/2014/main" id="{574FB116-0F7A-4410-BDA0-28B9EA1378AA}"/>
              </a:ext>
            </a:extLst>
          </p:cNvPr>
          <p:cNvSpPr>
            <a:spLocks noGrp="1"/>
          </p:cNvSpPr>
          <p:nvPr>
            <p:ph type="body" sz="quarter" idx="30" hasCustomPrompt="1"/>
          </p:nvPr>
        </p:nvSpPr>
        <p:spPr>
          <a:xfrm>
            <a:off x="2255838" y="3259247"/>
            <a:ext cx="9936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a:solidFill>
                  <a:schemeClr val="bg2"/>
                </a:solidFill>
              </a:defRPr>
            </a:lvl1pPr>
          </a:lstStyle>
          <a:p>
            <a:pPr lvl="0"/>
            <a:r>
              <a:rPr lang="en-GB" dirty="0"/>
              <a:t>Name of speaker, job title</a:t>
            </a:r>
          </a:p>
        </p:txBody>
      </p:sp>
      <p:sp>
        <p:nvSpPr>
          <p:cNvPr id="32" name="Text Placeholder 19">
            <a:extLst>
              <a:ext uri="{FF2B5EF4-FFF2-40B4-BE49-F238E27FC236}">
                <a16:creationId xmlns:a16="http://schemas.microsoft.com/office/drawing/2014/main" id="{046BE7C0-AB48-44A8-BA0F-3980424F300C}"/>
              </a:ext>
            </a:extLst>
          </p:cNvPr>
          <p:cNvSpPr>
            <a:spLocks noGrp="1"/>
          </p:cNvSpPr>
          <p:nvPr>
            <p:ph type="body" sz="quarter" idx="31" hasCustomPrompt="1"/>
          </p:nvPr>
        </p:nvSpPr>
        <p:spPr>
          <a:xfrm>
            <a:off x="2255838" y="2765535"/>
            <a:ext cx="9936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37" name="Text Placeholder 29">
            <a:extLst>
              <a:ext uri="{FF2B5EF4-FFF2-40B4-BE49-F238E27FC236}">
                <a16:creationId xmlns:a16="http://schemas.microsoft.com/office/drawing/2014/main" id="{AD50E884-013E-464C-9205-47CC12864A18}"/>
              </a:ext>
            </a:extLst>
          </p:cNvPr>
          <p:cNvSpPr>
            <a:spLocks noGrp="1"/>
          </p:cNvSpPr>
          <p:nvPr>
            <p:ph type="body" sz="quarter" idx="32" hasCustomPrompt="1"/>
          </p:nvPr>
        </p:nvSpPr>
        <p:spPr>
          <a:xfrm>
            <a:off x="2255838" y="4414933"/>
            <a:ext cx="9936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a:solidFill>
                  <a:schemeClr val="bg2"/>
                </a:solidFill>
              </a:defRPr>
            </a:lvl1pPr>
          </a:lstStyle>
          <a:p>
            <a:pPr lvl="0"/>
            <a:r>
              <a:rPr lang="en-GB" dirty="0"/>
              <a:t>Name of speaker, job title</a:t>
            </a:r>
          </a:p>
        </p:txBody>
      </p:sp>
      <p:sp>
        <p:nvSpPr>
          <p:cNvPr id="38" name="Text Placeholder 19">
            <a:extLst>
              <a:ext uri="{FF2B5EF4-FFF2-40B4-BE49-F238E27FC236}">
                <a16:creationId xmlns:a16="http://schemas.microsoft.com/office/drawing/2014/main" id="{6D83E4C2-9766-4BED-AC11-2310A0C43CDF}"/>
              </a:ext>
            </a:extLst>
          </p:cNvPr>
          <p:cNvSpPr>
            <a:spLocks noGrp="1"/>
          </p:cNvSpPr>
          <p:nvPr>
            <p:ph type="body" sz="quarter" idx="33" hasCustomPrompt="1"/>
          </p:nvPr>
        </p:nvSpPr>
        <p:spPr>
          <a:xfrm>
            <a:off x="2255838" y="3921221"/>
            <a:ext cx="9936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39" name="Text Placeholder 29">
            <a:extLst>
              <a:ext uri="{FF2B5EF4-FFF2-40B4-BE49-F238E27FC236}">
                <a16:creationId xmlns:a16="http://schemas.microsoft.com/office/drawing/2014/main" id="{DF8EC6AA-1EE6-47A2-BD07-3D3028C0CB6B}"/>
              </a:ext>
            </a:extLst>
          </p:cNvPr>
          <p:cNvSpPr>
            <a:spLocks noGrp="1"/>
          </p:cNvSpPr>
          <p:nvPr>
            <p:ph type="body" sz="quarter" idx="34" hasCustomPrompt="1"/>
          </p:nvPr>
        </p:nvSpPr>
        <p:spPr>
          <a:xfrm>
            <a:off x="2255838" y="5639688"/>
            <a:ext cx="9936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a:solidFill>
                  <a:schemeClr val="bg2"/>
                </a:solidFill>
              </a:defRPr>
            </a:lvl1pPr>
          </a:lstStyle>
          <a:p>
            <a:pPr lvl="0"/>
            <a:r>
              <a:rPr lang="en-GB" dirty="0"/>
              <a:t>Name of speaker, job title</a:t>
            </a:r>
          </a:p>
        </p:txBody>
      </p:sp>
      <p:sp>
        <p:nvSpPr>
          <p:cNvPr id="40" name="Text Placeholder 19">
            <a:extLst>
              <a:ext uri="{FF2B5EF4-FFF2-40B4-BE49-F238E27FC236}">
                <a16:creationId xmlns:a16="http://schemas.microsoft.com/office/drawing/2014/main" id="{0AB42EA2-9C98-428F-A94B-04816993147A}"/>
              </a:ext>
            </a:extLst>
          </p:cNvPr>
          <p:cNvSpPr>
            <a:spLocks noGrp="1"/>
          </p:cNvSpPr>
          <p:nvPr>
            <p:ph type="body" sz="quarter" idx="35" hasCustomPrompt="1"/>
          </p:nvPr>
        </p:nvSpPr>
        <p:spPr>
          <a:xfrm>
            <a:off x="2255838" y="5145976"/>
            <a:ext cx="9936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19" name="Text Placeholder 5">
            <a:extLst>
              <a:ext uri="{FF2B5EF4-FFF2-40B4-BE49-F238E27FC236}">
                <a16:creationId xmlns:a16="http://schemas.microsoft.com/office/drawing/2014/main" id="{A7E4CEC5-DD7C-4E4D-88EE-05968E8D6870}"/>
              </a:ext>
            </a:extLst>
          </p:cNvPr>
          <p:cNvSpPr>
            <a:spLocks noGrp="1"/>
          </p:cNvSpPr>
          <p:nvPr>
            <p:ph type="body" sz="quarter" idx="181" hasCustomPrompt="1"/>
          </p:nvPr>
        </p:nvSpPr>
        <p:spPr>
          <a:xfrm>
            <a:off x="838013" y="154622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21" name="Text Placeholder 5">
            <a:extLst>
              <a:ext uri="{FF2B5EF4-FFF2-40B4-BE49-F238E27FC236}">
                <a16:creationId xmlns:a16="http://schemas.microsoft.com/office/drawing/2014/main" id="{B08A148F-57AA-410E-948B-092143944A4A}"/>
              </a:ext>
            </a:extLst>
          </p:cNvPr>
          <p:cNvSpPr>
            <a:spLocks noGrp="1"/>
          </p:cNvSpPr>
          <p:nvPr>
            <p:ph type="body" sz="quarter" idx="182" hasCustomPrompt="1"/>
          </p:nvPr>
        </p:nvSpPr>
        <p:spPr>
          <a:xfrm>
            <a:off x="838013" y="2746143"/>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22" name="Text Placeholder 5">
            <a:extLst>
              <a:ext uri="{FF2B5EF4-FFF2-40B4-BE49-F238E27FC236}">
                <a16:creationId xmlns:a16="http://schemas.microsoft.com/office/drawing/2014/main" id="{BF3F360B-5B5E-436D-AEFF-BC24CCB71CD3}"/>
              </a:ext>
            </a:extLst>
          </p:cNvPr>
          <p:cNvSpPr>
            <a:spLocks noGrp="1"/>
          </p:cNvSpPr>
          <p:nvPr>
            <p:ph type="body" sz="quarter" idx="183" hasCustomPrompt="1"/>
          </p:nvPr>
        </p:nvSpPr>
        <p:spPr>
          <a:xfrm>
            <a:off x="838013" y="3946059"/>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23" name="Text Placeholder 5">
            <a:extLst>
              <a:ext uri="{FF2B5EF4-FFF2-40B4-BE49-F238E27FC236}">
                <a16:creationId xmlns:a16="http://schemas.microsoft.com/office/drawing/2014/main" id="{ED4D43C9-26B4-48D3-81F5-3C4E9CFF4E6A}"/>
              </a:ext>
            </a:extLst>
          </p:cNvPr>
          <p:cNvSpPr>
            <a:spLocks noGrp="1"/>
          </p:cNvSpPr>
          <p:nvPr>
            <p:ph type="body" sz="quarter" idx="184" hasCustomPrompt="1"/>
          </p:nvPr>
        </p:nvSpPr>
        <p:spPr>
          <a:xfrm>
            <a:off x="838013" y="5145976"/>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Tree>
    <p:extLst>
      <p:ext uri="{BB962C8B-B14F-4D97-AF65-F5344CB8AC3E}">
        <p14:creationId xmlns:p14="http://schemas.microsoft.com/office/powerpoint/2010/main" val="280007085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C9F79-F6BC-4139-AD46-6838132032C0}"/>
              </a:ext>
            </a:extLst>
          </p:cNvPr>
          <p:cNvPicPr>
            <a:picLocks noChangeAspect="1"/>
          </p:cNvPicPr>
          <p:nvPr userDrawn="1"/>
        </p:nvPicPr>
        <p:blipFill rotWithShape="1">
          <a:blip r:embed="rId2"/>
          <a:srcRect l="13051"/>
          <a:stretch/>
        </p:blipFill>
        <p:spPr>
          <a:xfrm>
            <a:off x="5519351" y="-3028870"/>
            <a:ext cx="6825048" cy="11117690"/>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1234C-AA26-43D6-9519-88CB7D44DB69}"/>
              </a:ext>
            </a:extLst>
          </p:cNvPr>
          <p:cNvPicPr>
            <a:picLocks noChangeAspect="1"/>
          </p:cNvPicPr>
          <p:nvPr userDrawn="1"/>
        </p:nvPicPr>
        <p:blipFill>
          <a:blip r:embed="rId2"/>
          <a:stretch>
            <a:fillRect/>
          </a:stretch>
        </p:blipFill>
        <p:spPr>
          <a:xfrm>
            <a:off x="4768067" y="-3115383"/>
            <a:ext cx="7971654" cy="1129071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4" name="Rectangle 3">
            <a:extLst>
              <a:ext uri="{FF2B5EF4-FFF2-40B4-BE49-F238E27FC236}">
                <a16:creationId xmlns:a16="http://schemas.microsoft.com/office/drawing/2014/main" id="{BE764785-CBBE-4448-86EA-8CF5EF3B05A5}"/>
              </a:ext>
            </a:extLst>
          </p:cNvPr>
          <p:cNvSpPr/>
          <p:nvPr userDrawn="1"/>
        </p:nvSpPr>
        <p:spPr>
          <a:xfrm>
            <a:off x="9483633" y="457200"/>
            <a:ext cx="2481943" cy="120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sp>
        <p:nvSpPr>
          <p:cNvPr id="17" name="Text Placeholder 1">
            <a:extLst>
              <a:ext uri="{FF2B5EF4-FFF2-40B4-BE49-F238E27FC236}">
                <a16:creationId xmlns:a16="http://schemas.microsoft.com/office/drawing/2014/main" id="{066F1E27-A786-48EC-BFFE-09AC41069775}"/>
              </a:ext>
            </a:extLst>
          </p:cNvPr>
          <p:cNvSpPr>
            <a:spLocks noGrp="1"/>
          </p:cNvSpPr>
          <p:nvPr>
            <p:ph type="body" sz="quarter" idx="13" hasCustomPrompt="1"/>
          </p:nvPr>
        </p:nvSpPr>
        <p:spPr>
          <a:xfrm>
            <a:off x="457201" y="1641600"/>
            <a:ext cx="2598516" cy="1240496"/>
          </a:xfrm>
          <a:solidFill>
            <a:schemeClr val="tx1"/>
          </a:solidFill>
        </p:spPr>
        <p:txBody>
          <a:bodyPr lIns="144000" tIns="144000" rIns="144000" bIns="144000"/>
          <a:lstStyle>
            <a:lvl1pPr>
              <a:defRPr b="1">
                <a:solidFill>
                  <a:schemeClr val="bg1"/>
                </a:solidFill>
              </a:defRPr>
            </a:lvl1pPr>
          </a:lstStyle>
          <a:p>
            <a:r>
              <a:rPr lang="en-GB" sz="3200" dirty="0"/>
              <a:t>Integrity</a:t>
            </a:r>
          </a:p>
        </p:txBody>
      </p:sp>
      <p:sp>
        <p:nvSpPr>
          <p:cNvPr id="18" name="Text Placeholder 2">
            <a:extLst>
              <a:ext uri="{FF2B5EF4-FFF2-40B4-BE49-F238E27FC236}">
                <a16:creationId xmlns:a16="http://schemas.microsoft.com/office/drawing/2014/main" id="{84E0A32B-F211-4CA9-80AA-06935A492D39}"/>
              </a:ext>
            </a:extLst>
          </p:cNvPr>
          <p:cNvSpPr>
            <a:spLocks noGrp="1"/>
          </p:cNvSpPr>
          <p:nvPr>
            <p:ph type="body" sz="quarter" idx="14" hasCustomPrompt="1"/>
          </p:nvPr>
        </p:nvSpPr>
        <p:spPr>
          <a:xfrm>
            <a:off x="3350694" y="1641600"/>
            <a:ext cx="2598516" cy="1240496"/>
          </a:xfrm>
          <a:solidFill>
            <a:schemeClr val="bg2"/>
          </a:solidFill>
        </p:spPr>
        <p:txBody>
          <a:bodyPr lIns="144000" tIns="144000" rIns="144000" bIns="144000"/>
          <a:lstStyle>
            <a:lvl1pPr>
              <a:defRPr b="1">
                <a:solidFill>
                  <a:schemeClr val="bg1"/>
                </a:solidFill>
              </a:defRPr>
            </a:lvl1pPr>
          </a:lstStyle>
          <a:p>
            <a:r>
              <a:rPr lang="en-GB" sz="3200" dirty="0"/>
              <a:t>Leadership</a:t>
            </a:r>
          </a:p>
        </p:txBody>
      </p:sp>
      <p:sp>
        <p:nvSpPr>
          <p:cNvPr id="19" name="Text Placeholder 3">
            <a:extLst>
              <a:ext uri="{FF2B5EF4-FFF2-40B4-BE49-F238E27FC236}">
                <a16:creationId xmlns:a16="http://schemas.microsoft.com/office/drawing/2014/main" id="{66CFDEE8-DB59-4637-82E2-1AA80903EDBF}"/>
              </a:ext>
            </a:extLst>
          </p:cNvPr>
          <p:cNvSpPr>
            <a:spLocks noGrp="1"/>
          </p:cNvSpPr>
          <p:nvPr>
            <p:ph type="body" sz="quarter" idx="15" hasCustomPrompt="1"/>
          </p:nvPr>
        </p:nvSpPr>
        <p:spPr>
          <a:xfrm>
            <a:off x="6244187" y="1641600"/>
            <a:ext cx="2598516" cy="1240496"/>
          </a:xfrm>
          <a:solidFill>
            <a:schemeClr val="tx2"/>
          </a:solidFill>
        </p:spPr>
        <p:txBody>
          <a:bodyPr lIns="144000" tIns="144000" rIns="144000"/>
          <a:lstStyle>
            <a:lvl1pPr>
              <a:spcAft>
                <a:spcPts val="0"/>
              </a:spcAft>
              <a:defRPr b="1">
                <a:solidFill>
                  <a:schemeClr val="bg1"/>
                </a:solidFill>
              </a:defRPr>
            </a:lvl1pPr>
          </a:lstStyle>
          <a:p>
            <a:r>
              <a:rPr lang="en-GB" sz="3200" dirty="0"/>
              <a:t>Respect</a:t>
            </a:r>
          </a:p>
        </p:txBody>
      </p:sp>
      <p:pic>
        <p:nvPicPr>
          <p:cNvPr id="21" name="Content Placeholder 3">
            <a:extLst>
              <a:ext uri="{FF2B5EF4-FFF2-40B4-BE49-F238E27FC236}">
                <a16:creationId xmlns:a16="http://schemas.microsoft.com/office/drawing/2014/main" id="{0757BFF0-91CB-4549-AC65-AE8976EB5A9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8515" r="36167"/>
          <a:stretch/>
        </p:blipFill>
        <p:spPr>
          <a:xfrm>
            <a:off x="454404" y="2882095"/>
            <a:ext cx="2598516" cy="3213499"/>
          </a:xfrm>
          <a:prstGeom prst="rect">
            <a:avLst/>
          </a:prstGeom>
        </p:spPr>
      </p:pic>
      <p:pic>
        <p:nvPicPr>
          <p:cNvPr id="22" name="Picture 21">
            <a:extLst>
              <a:ext uri="{FF2B5EF4-FFF2-40B4-BE49-F238E27FC236}">
                <a16:creationId xmlns:a16="http://schemas.microsoft.com/office/drawing/2014/main" id="{100B9DB6-B296-42F3-AAEB-F4197FD6112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01" r="45696"/>
          <a:stretch/>
        </p:blipFill>
        <p:spPr>
          <a:xfrm>
            <a:off x="3349297" y="2882096"/>
            <a:ext cx="2598516" cy="3229913"/>
          </a:xfrm>
          <a:prstGeom prst="rect">
            <a:avLst/>
          </a:prstGeom>
        </p:spPr>
      </p:pic>
      <p:pic>
        <p:nvPicPr>
          <p:cNvPr id="23" name="Picture 3" descr="C:\Users\mwebster\AppData\Local\Microsoft\Windows\Temporary Internet Files\Content.IE5\XEU3P3KW\HS2_150320_0160.jpg">
            <a:extLst>
              <a:ext uri="{FF2B5EF4-FFF2-40B4-BE49-F238E27FC236}">
                <a16:creationId xmlns:a16="http://schemas.microsoft.com/office/drawing/2014/main" id="{3017980C-77B7-4F28-A65D-08F0B63E2821}"/>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rcRect l="28427" t="-511" r="25280" b="511"/>
          <a:stretch/>
        </p:blipFill>
        <p:spPr bwMode="auto">
          <a:xfrm flipH="1">
            <a:off x="6241389" y="2865120"/>
            <a:ext cx="2598515" cy="324688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B8C68C7-1756-4C7B-B53C-5E93B834365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37443" t="7194" r="20016"/>
          <a:stretch/>
        </p:blipFill>
        <p:spPr>
          <a:xfrm>
            <a:off x="9132087" y="2882096"/>
            <a:ext cx="2605509" cy="3229914"/>
          </a:xfrm>
          <a:prstGeom prst="rect">
            <a:avLst/>
          </a:prstGeom>
        </p:spPr>
      </p:pic>
      <p:sp>
        <p:nvSpPr>
          <p:cNvPr id="12" name="Text Placeholder 3">
            <a:extLst>
              <a:ext uri="{FF2B5EF4-FFF2-40B4-BE49-F238E27FC236}">
                <a16:creationId xmlns:a16="http://schemas.microsoft.com/office/drawing/2014/main" id="{168F5209-BC6D-4B1F-BFE4-8C9DD3381B16}"/>
              </a:ext>
            </a:extLst>
          </p:cNvPr>
          <p:cNvSpPr>
            <a:spLocks noGrp="1"/>
          </p:cNvSpPr>
          <p:nvPr>
            <p:ph type="body" sz="quarter" idx="17" hasCustomPrompt="1"/>
          </p:nvPr>
        </p:nvSpPr>
        <p:spPr>
          <a:xfrm>
            <a:off x="9136285" y="1641599"/>
            <a:ext cx="2598516" cy="1240496"/>
          </a:xfrm>
          <a:solidFill>
            <a:schemeClr val="accent1"/>
          </a:solidFill>
        </p:spPr>
        <p:txBody>
          <a:bodyPr lIns="144000" tIns="144000" rIns="144000"/>
          <a:lstStyle>
            <a:lvl1pPr>
              <a:spcAft>
                <a:spcPts val="0"/>
              </a:spcAft>
              <a:defRPr b="1">
                <a:solidFill>
                  <a:schemeClr val="bg1"/>
                </a:solidFill>
              </a:defRPr>
            </a:lvl1pPr>
          </a:lstStyle>
          <a:p>
            <a:r>
              <a:rPr lang="en-GB" sz="3200" dirty="0"/>
              <a:t>Safety</a:t>
            </a: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5 pictures Box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469392"/>
            <a:ext cx="11277600" cy="968474"/>
          </a:xfrm>
        </p:spPr>
        <p:txBody>
          <a:bodyPr/>
          <a:lstStyle>
            <a:lvl1pPr>
              <a:defRPr/>
            </a:lvl1pPr>
          </a:lstStyle>
          <a:p>
            <a:r>
              <a:rPr lang="en-GB" dirty="0"/>
              <a:t>Suggested Title: Building brilliantly</a:t>
            </a:r>
          </a:p>
        </p:txBody>
      </p:sp>
      <p:sp>
        <p:nvSpPr>
          <p:cNvPr id="10" name="TextBox 9"/>
          <p:cNvSpPr txBox="1"/>
          <p:nvPr userDrawn="1"/>
        </p:nvSpPr>
        <p:spPr>
          <a:xfrm>
            <a:off x="457199" y="1976438"/>
            <a:ext cx="1990725" cy="1143796"/>
          </a:xfrm>
          <a:prstGeom prst="rect">
            <a:avLst/>
          </a:prstGeom>
          <a:solidFill>
            <a:schemeClr val="tx1"/>
          </a:solidFill>
        </p:spPr>
        <p:txBody>
          <a:bodyPr wrap="square" lIns="0" tIns="0" rIns="0" bIns="0" rtlCol="0">
            <a:noAutofit/>
          </a:bodyPr>
          <a:lstStyle/>
          <a:p>
            <a:pPr algn="l"/>
            <a:endParaRPr lang="en-GB" sz="1600" dirty="0">
              <a:solidFill>
                <a:schemeClr val="accent1"/>
              </a:solidFill>
            </a:endParaRPr>
          </a:p>
        </p:txBody>
      </p:sp>
      <p:sp>
        <p:nvSpPr>
          <p:cNvPr id="6" name="Text Placeholder 5">
            <a:extLst>
              <a:ext uri="{FF2B5EF4-FFF2-40B4-BE49-F238E27FC236}">
                <a16:creationId xmlns:a16="http://schemas.microsoft.com/office/drawing/2014/main" id="{6FA3551A-5783-457C-9A10-A0B5162AF3E7}"/>
              </a:ext>
            </a:extLst>
          </p:cNvPr>
          <p:cNvSpPr>
            <a:spLocks noGrp="1"/>
          </p:cNvSpPr>
          <p:nvPr>
            <p:ph type="body" sz="quarter" idx="10" hasCustomPrompt="1"/>
          </p:nvPr>
        </p:nvSpPr>
        <p:spPr>
          <a:xfrm>
            <a:off x="457200" y="1976438"/>
            <a:ext cx="1987550" cy="1144587"/>
          </a:xfrm>
          <a:solidFill>
            <a:schemeClr val="tx1"/>
          </a:solidFill>
          <a:ln w="28575">
            <a:solidFill>
              <a:schemeClr val="tx1"/>
            </a:solidFill>
          </a:ln>
        </p:spPr>
        <p:txBody>
          <a:bodyPr tIns="180000" anchor="t" anchorCtr="0"/>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Health &amp; safety</a:t>
            </a:r>
            <a:endParaRPr lang="en-GB" dirty="0"/>
          </a:p>
        </p:txBody>
      </p:sp>
      <p:sp>
        <p:nvSpPr>
          <p:cNvPr id="19" name="Text Placeholder 5">
            <a:extLst>
              <a:ext uri="{FF2B5EF4-FFF2-40B4-BE49-F238E27FC236}">
                <a16:creationId xmlns:a16="http://schemas.microsoft.com/office/drawing/2014/main" id="{987581ED-4F8D-4F0E-AA46-C5C9A56A907D}"/>
              </a:ext>
            </a:extLst>
          </p:cNvPr>
          <p:cNvSpPr>
            <a:spLocks noGrp="1"/>
          </p:cNvSpPr>
          <p:nvPr>
            <p:ph type="body" sz="quarter" idx="11" hasCustomPrompt="1"/>
          </p:nvPr>
        </p:nvSpPr>
        <p:spPr>
          <a:xfrm>
            <a:off x="2779713" y="1975646"/>
            <a:ext cx="1987550" cy="1144587"/>
          </a:xfrm>
          <a:solidFill>
            <a:schemeClr val="bg2"/>
          </a:solidFill>
          <a:ln w="28575">
            <a:solidFill>
              <a:schemeClr val="bg2"/>
            </a:solidFill>
          </a:ln>
        </p:spPr>
        <p:txBody>
          <a:bodyPr tIns="180000" anchor="t" anchorCtr="0"/>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Being a good </a:t>
            </a:r>
            <a:r>
              <a:rPr lang="en-US" dirty="0" err="1"/>
              <a:t>neighbour</a:t>
            </a:r>
            <a:endParaRPr lang="en-GB" dirty="0"/>
          </a:p>
        </p:txBody>
      </p:sp>
      <p:sp>
        <p:nvSpPr>
          <p:cNvPr id="24" name="Text Placeholder 5">
            <a:extLst>
              <a:ext uri="{FF2B5EF4-FFF2-40B4-BE49-F238E27FC236}">
                <a16:creationId xmlns:a16="http://schemas.microsoft.com/office/drawing/2014/main" id="{382D30F3-B3E4-4586-A289-2EFBCF90B777}"/>
              </a:ext>
            </a:extLst>
          </p:cNvPr>
          <p:cNvSpPr>
            <a:spLocks noGrp="1"/>
          </p:cNvSpPr>
          <p:nvPr>
            <p:ph type="body" sz="quarter" idx="12" hasCustomPrompt="1"/>
          </p:nvPr>
        </p:nvSpPr>
        <p:spPr>
          <a:xfrm>
            <a:off x="5102226" y="1976438"/>
            <a:ext cx="1987550" cy="1144587"/>
          </a:xfrm>
          <a:solidFill>
            <a:schemeClr val="tx2"/>
          </a:solidFill>
          <a:ln w="28575">
            <a:solidFill>
              <a:schemeClr val="tx2"/>
            </a:solidFill>
          </a:ln>
        </p:spPr>
        <p:txBody>
          <a:bodyPr tIns="180000" anchor="t" anchorCtr="0"/>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Protecting the countryside</a:t>
            </a:r>
            <a:endParaRPr lang="en-GB" dirty="0"/>
          </a:p>
        </p:txBody>
      </p:sp>
      <p:sp>
        <p:nvSpPr>
          <p:cNvPr id="25" name="Text Placeholder 5">
            <a:extLst>
              <a:ext uri="{FF2B5EF4-FFF2-40B4-BE49-F238E27FC236}">
                <a16:creationId xmlns:a16="http://schemas.microsoft.com/office/drawing/2014/main" id="{92AB20A2-B8F6-4056-AB87-1606A6FDB618}"/>
              </a:ext>
            </a:extLst>
          </p:cNvPr>
          <p:cNvSpPr>
            <a:spLocks noGrp="1"/>
          </p:cNvSpPr>
          <p:nvPr>
            <p:ph type="body" sz="quarter" idx="13" hasCustomPrompt="1"/>
          </p:nvPr>
        </p:nvSpPr>
        <p:spPr>
          <a:xfrm>
            <a:off x="7424739" y="1976438"/>
            <a:ext cx="1987550" cy="1144587"/>
          </a:xfrm>
          <a:solidFill>
            <a:schemeClr val="accent1"/>
          </a:solidFill>
          <a:ln w="28575">
            <a:solidFill>
              <a:schemeClr val="accent1"/>
            </a:solidFill>
          </a:ln>
        </p:spPr>
        <p:txBody>
          <a:bodyPr tIns="180000" anchor="t" anchorCtr="0"/>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Leaving a positive legacy</a:t>
            </a:r>
            <a:endParaRPr lang="en-GB" dirty="0"/>
          </a:p>
        </p:txBody>
      </p:sp>
      <p:sp>
        <p:nvSpPr>
          <p:cNvPr id="26" name="Text Placeholder 5">
            <a:extLst>
              <a:ext uri="{FF2B5EF4-FFF2-40B4-BE49-F238E27FC236}">
                <a16:creationId xmlns:a16="http://schemas.microsoft.com/office/drawing/2014/main" id="{F79063C1-AA0D-40D3-A9F4-335C8F634BD2}"/>
              </a:ext>
            </a:extLst>
          </p:cNvPr>
          <p:cNvSpPr>
            <a:spLocks noGrp="1"/>
          </p:cNvSpPr>
          <p:nvPr>
            <p:ph type="body" sz="quarter" idx="14" hasCustomPrompt="1"/>
          </p:nvPr>
        </p:nvSpPr>
        <p:spPr>
          <a:xfrm>
            <a:off x="9747250" y="1975647"/>
            <a:ext cx="1987550" cy="1144587"/>
          </a:xfrm>
          <a:solidFill>
            <a:schemeClr val="accent2"/>
          </a:solidFill>
          <a:ln w="28575">
            <a:solidFill>
              <a:schemeClr val="accent2"/>
            </a:solidFill>
          </a:ln>
        </p:spPr>
        <p:txBody>
          <a:bodyPr tIns="180000" anchor="t" anchorCtr="0"/>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Skills, education &amp; employment</a:t>
            </a:r>
            <a:endParaRPr lang="en-GB" dirty="0"/>
          </a:p>
        </p:txBody>
      </p:sp>
      <p:pic>
        <p:nvPicPr>
          <p:cNvPr id="15" name="Picture Placeholder 13">
            <a:extLst>
              <a:ext uri="{FF2B5EF4-FFF2-40B4-BE49-F238E27FC236}">
                <a16:creationId xmlns:a16="http://schemas.microsoft.com/office/drawing/2014/main" id="{B5C945D2-C50E-4588-942B-89A594D201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12"/>
          <a:stretch/>
        </p:blipFill>
        <p:spPr>
          <a:xfrm>
            <a:off x="441159" y="3120231"/>
            <a:ext cx="2015619" cy="2986879"/>
          </a:xfrm>
          <a:prstGeom prst="rect">
            <a:avLst/>
          </a:prstGeom>
          <a:solidFill>
            <a:schemeClr val="tx1"/>
          </a:solidFill>
        </p:spPr>
      </p:pic>
      <p:pic>
        <p:nvPicPr>
          <p:cNvPr id="16" name="Picture Placeholder 17">
            <a:extLst>
              <a:ext uri="{FF2B5EF4-FFF2-40B4-BE49-F238E27FC236}">
                <a16:creationId xmlns:a16="http://schemas.microsoft.com/office/drawing/2014/main" id="{E19A5D30-E1F2-4EDB-8974-86733202F05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7"/>
          <a:stretch/>
        </p:blipFill>
        <p:spPr>
          <a:xfrm>
            <a:off x="2767266" y="3121022"/>
            <a:ext cx="2015619" cy="2986088"/>
          </a:xfrm>
          <a:prstGeom prst="rect">
            <a:avLst/>
          </a:prstGeom>
          <a:solidFill>
            <a:schemeClr val="tx1"/>
          </a:solidFill>
        </p:spPr>
      </p:pic>
      <p:pic>
        <p:nvPicPr>
          <p:cNvPr id="17" name="Picture Placeholder 15">
            <a:extLst>
              <a:ext uri="{FF2B5EF4-FFF2-40B4-BE49-F238E27FC236}">
                <a16:creationId xmlns:a16="http://schemas.microsoft.com/office/drawing/2014/main" id="{638BDE50-6640-45D8-A8E2-DE68CA69CF0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27"/>
          <a:stretch/>
        </p:blipFill>
        <p:spPr>
          <a:xfrm>
            <a:off x="5089779" y="3132893"/>
            <a:ext cx="2015619" cy="2986088"/>
          </a:xfrm>
          <a:prstGeom prst="rect">
            <a:avLst/>
          </a:prstGeom>
          <a:solidFill>
            <a:schemeClr val="tx1"/>
          </a:solidFill>
        </p:spPr>
      </p:pic>
      <p:pic>
        <p:nvPicPr>
          <p:cNvPr id="18" name="Picture Placeholder 16">
            <a:extLst>
              <a:ext uri="{FF2B5EF4-FFF2-40B4-BE49-F238E27FC236}">
                <a16:creationId xmlns:a16="http://schemas.microsoft.com/office/drawing/2014/main" id="{A275DEAD-6FEC-4A82-B677-DF0749B8E86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7412291" y="3132893"/>
            <a:ext cx="2013719" cy="2986088"/>
          </a:xfrm>
          <a:prstGeom prst="rect">
            <a:avLst/>
          </a:prstGeom>
          <a:solidFill>
            <a:schemeClr val="tx1"/>
          </a:solidFill>
        </p:spPr>
      </p:pic>
      <p:pic>
        <p:nvPicPr>
          <p:cNvPr id="20" name="Picture Placeholder 18">
            <a:extLst>
              <a:ext uri="{FF2B5EF4-FFF2-40B4-BE49-F238E27FC236}">
                <a16:creationId xmlns:a16="http://schemas.microsoft.com/office/drawing/2014/main" id="{0B42A692-B4E7-4722-8971-FC661652E09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9732903" y="3120233"/>
            <a:ext cx="2013719" cy="2986879"/>
          </a:xfrm>
          <a:prstGeom prst="rect">
            <a:avLst/>
          </a:prstGeom>
          <a:solidFill>
            <a:schemeClr val="tx1"/>
          </a:solidFill>
        </p:spPr>
      </p:pic>
    </p:spTree>
    <p:extLst>
      <p:ext uri="{BB962C8B-B14F-4D97-AF65-F5344CB8AC3E}">
        <p14:creationId xmlns:p14="http://schemas.microsoft.com/office/powerpoint/2010/main" val="297410054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Rectangle 2">
            <a:extLst>
              <a:ext uri="{FF2B5EF4-FFF2-40B4-BE49-F238E27FC236}">
                <a16:creationId xmlns:a16="http://schemas.microsoft.com/office/drawing/2014/main" id="{9AA678E1-9C85-4981-A5E9-7DDF97DB9792}"/>
              </a:ext>
            </a:extLst>
          </p:cNvPr>
          <p:cNvSpPr/>
          <p:nvPr userDrawn="1"/>
        </p:nvSpPr>
        <p:spPr>
          <a:xfrm>
            <a:off x="1105456" y="2971800"/>
            <a:ext cx="2181519"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Catalyst</a:t>
            </a:r>
          </a:p>
          <a:p>
            <a:pPr algn="ctr"/>
            <a:r>
              <a:rPr lang="en-GB" sz="1800" b="1" dirty="0">
                <a:solidFill>
                  <a:schemeClr val="bg2"/>
                </a:solidFill>
              </a:rPr>
              <a:t> for growth</a:t>
            </a:r>
          </a:p>
        </p:txBody>
      </p:sp>
      <p:sp>
        <p:nvSpPr>
          <p:cNvPr id="6" name="Rectangle 5">
            <a:extLst>
              <a:ext uri="{FF2B5EF4-FFF2-40B4-BE49-F238E27FC236}">
                <a16:creationId xmlns:a16="http://schemas.microsoft.com/office/drawing/2014/main" id="{30386286-182E-46BF-B936-E83B802B4FE8}"/>
              </a:ext>
            </a:extLst>
          </p:cNvPr>
          <p:cNvSpPr/>
          <p:nvPr userDrawn="1"/>
        </p:nvSpPr>
        <p:spPr>
          <a:xfrm>
            <a:off x="4850454" y="5251141"/>
            <a:ext cx="2312346"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Health, safety &amp; security standards</a:t>
            </a:r>
          </a:p>
        </p:txBody>
      </p:sp>
      <p:sp>
        <p:nvSpPr>
          <p:cNvPr id="7" name="Rectangle 6">
            <a:extLst>
              <a:ext uri="{FF2B5EF4-FFF2-40B4-BE49-F238E27FC236}">
                <a16:creationId xmlns:a16="http://schemas.microsoft.com/office/drawing/2014/main" id="{96087DBD-8B67-490A-9D0E-BD42F59A3812}"/>
              </a:ext>
            </a:extLst>
          </p:cNvPr>
          <p:cNvSpPr/>
          <p:nvPr userDrawn="1"/>
        </p:nvSpPr>
        <p:spPr>
          <a:xfrm>
            <a:off x="2340088" y="5242674"/>
            <a:ext cx="2181519"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Skills &amp; employment</a:t>
            </a:r>
          </a:p>
        </p:txBody>
      </p:sp>
      <p:sp>
        <p:nvSpPr>
          <p:cNvPr id="8" name="Rectangle 7">
            <a:extLst>
              <a:ext uri="{FF2B5EF4-FFF2-40B4-BE49-F238E27FC236}">
                <a16:creationId xmlns:a16="http://schemas.microsoft.com/office/drawing/2014/main" id="{2F0D7A8C-D44A-49EB-9EC7-99A653DFC663}"/>
              </a:ext>
            </a:extLst>
          </p:cNvPr>
          <p:cNvSpPr/>
          <p:nvPr userDrawn="1"/>
        </p:nvSpPr>
        <p:spPr>
          <a:xfrm>
            <a:off x="8717378" y="2978601"/>
            <a:ext cx="2181519"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Customer experience</a:t>
            </a:r>
          </a:p>
        </p:txBody>
      </p:sp>
      <p:sp>
        <p:nvSpPr>
          <p:cNvPr id="9" name="Rectangle 8">
            <a:extLst>
              <a:ext uri="{FF2B5EF4-FFF2-40B4-BE49-F238E27FC236}">
                <a16:creationId xmlns:a16="http://schemas.microsoft.com/office/drawing/2014/main" id="{F8EBF661-1EEE-4E02-B075-23BE209EF6E3}"/>
              </a:ext>
            </a:extLst>
          </p:cNvPr>
          <p:cNvSpPr/>
          <p:nvPr userDrawn="1"/>
        </p:nvSpPr>
        <p:spPr>
          <a:xfrm>
            <a:off x="6272703" y="2978601"/>
            <a:ext cx="2181519"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Value </a:t>
            </a:r>
          </a:p>
          <a:p>
            <a:pPr algn="ctr"/>
            <a:r>
              <a:rPr lang="en-GB" sz="1800" b="1" dirty="0">
                <a:solidFill>
                  <a:schemeClr val="bg2"/>
                </a:solidFill>
              </a:rPr>
              <a:t>for money</a:t>
            </a:r>
          </a:p>
        </p:txBody>
      </p:sp>
      <p:sp>
        <p:nvSpPr>
          <p:cNvPr id="10" name="Rectangle 9">
            <a:extLst>
              <a:ext uri="{FF2B5EF4-FFF2-40B4-BE49-F238E27FC236}">
                <a16:creationId xmlns:a16="http://schemas.microsoft.com/office/drawing/2014/main" id="{B300C5CE-A29B-45D8-B98D-340FE8286FA4}"/>
              </a:ext>
            </a:extLst>
          </p:cNvPr>
          <p:cNvSpPr/>
          <p:nvPr userDrawn="1"/>
        </p:nvSpPr>
        <p:spPr>
          <a:xfrm>
            <a:off x="3689079" y="2978601"/>
            <a:ext cx="2181519"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Capacity &amp; connectivity</a:t>
            </a:r>
          </a:p>
        </p:txBody>
      </p:sp>
      <p:sp>
        <p:nvSpPr>
          <p:cNvPr id="11" name="Rectangle 10">
            <a:extLst>
              <a:ext uri="{FF2B5EF4-FFF2-40B4-BE49-F238E27FC236}">
                <a16:creationId xmlns:a16="http://schemas.microsoft.com/office/drawing/2014/main" id="{F8974F14-2191-441D-95F4-DFA347FA746A}"/>
              </a:ext>
            </a:extLst>
          </p:cNvPr>
          <p:cNvSpPr/>
          <p:nvPr userDrawn="1"/>
        </p:nvSpPr>
        <p:spPr>
          <a:xfrm>
            <a:off x="7363462" y="5251141"/>
            <a:ext cx="2181519"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Sustainable &amp; </a:t>
            </a:r>
          </a:p>
          <a:p>
            <a:pPr algn="ctr"/>
            <a:r>
              <a:rPr lang="en-GB" sz="1800" b="1" dirty="0">
                <a:solidFill>
                  <a:schemeClr val="bg2"/>
                </a:solidFill>
              </a:rPr>
              <a:t>a good neighbour</a:t>
            </a: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Time and text">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635ED2A4-7AC7-4A86-8C61-781D2E1EE245}"/>
              </a:ext>
            </a:extLst>
          </p:cNvPr>
          <p:cNvSpPr>
            <a:spLocks noGrp="1"/>
          </p:cNvSpPr>
          <p:nvPr>
            <p:ph type="body" sz="quarter" idx="29" hasCustomPrompt="1"/>
          </p:nvPr>
        </p:nvSpPr>
        <p:spPr>
          <a:xfrm>
            <a:off x="2255838" y="2082181"/>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20" name="Text Placeholder 19">
            <a:extLst>
              <a:ext uri="{FF2B5EF4-FFF2-40B4-BE49-F238E27FC236}">
                <a16:creationId xmlns:a16="http://schemas.microsoft.com/office/drawing/2014/main" id="{5F3D4A83-A840-4DA1-9DE7-4A316753AA89}"/>
              </a:ext>
            </a:extLst>
          </p:cNvPr>
          <p:cNvSpPr>
            <a:spLocks noGrp="1"/>
          </p:cNvSpPr>
          <p:nvPr>
            <p:ph type="body" sz="quarter" idx="21" hasCustomPrompt="1"/>
          </p:nvPr>
        </p:nvSpPr>
        <p:spPr>
          <a:xfrm>
            <a:off x="2255838" y="1588469"/>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13" name="Text Placeholder 12">
            <a:extLst>
              <a:ext uri="{FF2B5EF4-FFF2-40B4-BE49-F238E27FC236}">
                <a16:creationId xmlns:a16="http://schemas.microsoft.com/office/drawing/2014/main" id="{BF63642C-4F8B-4E82-8871-4237CB8E1FD0}"/>
              </a:ext>
            </a:extLst>
          </p:cNvPr>
          <p:cNvSpPr>
            <a:spLocks noGrp="1"/>
          </p:cNvSpPr>
          <p:nvPr>
            <p:ph type="body" sz="quarter" idx="20" hasCustomPrompt="1"/>
          </p:nvPr>
        </p:nvSpPr>
        <p:spPr>
          <a:xfrm>
            <a:off x="427110" y="430163"/>
            <a:ext cx="11298237" cy="843487"/>
          </a:xfrm>
        </p:spPr>
        <p:txBody>
          <a:bodyPr/>
          <a:lstStyle>
            <a:lvl1pPr>
              <a:defRPr sz="4000" b="1">
                <a:solidFill>
                  <a:schemeClr val="tx1"/>
                </a:solidFill>
              </a:defRPr>
            </a:lvl1pPr>
            <a:lvl2pPr>
              <a:defRPr sz="4000" b="1"/>
            </a:lvl2pPr>
            <a:lvl3pPr>
              <a:defRPr sz="4000" b="1"/>
            </a:lvl3pPr>
            <a:lvl4pPr>
              <a:defRPr sz="4000" b="1"/>
            </a:lvl4pPr>
            <a:lvl5pPr>
              <a:defRPr sz="4000" b="1"/>
            </a:lvl5pPr>
          </a:lstStyle>
          <a:p>
            <a:pPr lvl="0"/>
            <a:r>
              <a:rPr lang="en-US" dirty="0"/>
              <a:t>Suggest Text: Agenda</a:t>
            </a:r>
          </a:p>
        </p:txBody>
      </p:sp>
      <p:sp>
        <p:nvSpPr>
          <p:cNvPr id="31" name="Text Placeholder 29">
            <a:extLst>
              <a:ext uri="{FF2B5EF4-FFF2-40B4-BE49-F238E27FC236}">
                <a16:creationId xmlns:a16="http://schemas.microsoft.com/office/drawing/2014/main" id="{574FB116-0F7A-4410-BDA0-28B9EA1378AA}"/>
              </a:ext>
            </a:extLst>
          </p:cNvPr>
          <p:cNvSpPr>
            <a:spLocks noGrp="1"/>
          </p:cNvSpPr>
          <p:nvPr>
            <p:ph type="body" sz="quarter" idx="30" hasCustomPrompt="1"/>
          </p:nvPr>
        </p:nvSpPr>
        <p:spPr>
          <a:xfrm>
            <a:off x="2255838" y="3259247"/>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32" name="Text Placeholder 19">
            <a:extLst>
              <a:ext uri="{FF2B5EF4-FFF2-40B4-BE49-F238E27FC236}">
                <a16:creationId xmlns:a16="http://schemas.microsoft.com/office/drawing/2014/main" id="{046BE7C0-AB48-44A8-BA0F-3980424F300C}"/>
              </a:ext>
            </a:extLst>
          </p:cNvPr>
          <p:cNvSpPr>
            <a:spLocks noGrp="1"/>
          </p:cNvSpPr>
          <p:nvPr>
            <p:ph type="body" sz="quarter" idx="31" hasCustomPrompt="1"/>
          </p:nvPr>
        </p:nvSpPr>
        <p:spPr>
          <a:xfrm>
            <a:off x="2255838" y="2765535"/>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37" name="Text Placeholder 29">
            <a:extLst>
              <a:ext uri="{FF2B5EF4-FFF2-40B4-BE49-F238E27FC236}">
                <a16:creationId xmlns:a16="http://schemas.microsoft.com/office/drawing/2014/main" id="{AD50E884-013E-464C-9205-47CC12864A18}"/>
              </a:ext>
            </a:extLst>
          </p:cNvPr>
          <p:cNvSpPr>
            <a:spLocks noGrp="1"/>
          </p:cNvSpPr>
          <p:nvPr>
            <p:ph type="body" sz="quarter" idx="32" hasCustomPrompt="1"/>
          </p:nvPr>
        </p:nvSpPr>
        <p:spPr>
          <a:xfrm>
            <a:off x="2255838" y="4414933"/>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38" name="Text Placeholder 19">
            <a:extLst>
              <a:ext uri="{FF2B5EF4-FFF2-40B4-BE49-F238E27FC236}">
                <a16:creationId xmlns:a16="http://schemas.microsoft.com/office/drawing/2014/main" id="{6D83E4C2-9766-4BED-AC11-2310A0C43CDF}"/>
              </a:ext>
            </a:extLst>
          </p:cNvPr>
          <p:cNvSpPr>
            <a:spLocks noGrp="1"/>
          </p:cNvSpPr>
          <p:nvPr>
            <p:ph type="body" sz="quarter" idx="33" hasCustomPrompt="1"/>
          </p:nvPr>
        </p:nvSpPr>
        <p:spPr>
          <a:xfrm>
            <a:off x="2255838" y="3921221"/>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39" name="Text Placeholder 29">
            <a:extLst>
              <a:ext uri="{FF2B5EF4-FFF2-40B4-BE49-F238E27FC236}">
                <a16:creationId xmlns:a16="http://schemas.microsoft.com/office/drawing/2014/main" id="{DF8EC6AA-1EE6-47A2-BD07-3D3028C0CB6B}"/>
              </a:ext>
            </a:extLst>
          </p:cNvPr>
          <p:cNvSpPr>
            <a:spLocks noGrp="1"/>
          </p:cNvSpPr>
          <p:nvPr>
            <p:ph type="body" sz="quarter" idx="34" hasCustomPrompt="1"/>
          </p:nvPr>
        </p:nvSpPr>
        <p:spPr>
          <a:xfrm>
            <a:off x="2255838" y="5639688"/>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40" name="Text Placeholder 19">
            <a:extLst>
              <a:ext uri="{FF2B5EF4-FFF2-40B4-BE49-F238E27FC236}">
                <a16:creationId xmlns:a16="http://schemas.microsoft.com/office/drawing/2014/main" id="{0AB42EA2-9C98-428F-A94B-04816993147A}"/>
              </a:ext>
            </a:extLst>
          </p:cNvPr>
          <p:cNvSpPr>
            <a:spLocks noGrp="1"/>
          </p:cNvSpPr>
          <p:nvPr>
            <p:ph type="body" sz="quarter" idx="35" hasCustomPrompt="1"/>
          </p:nvPr>
        </p:nvSpPr>
        <p:spPr>
          <a:xfrm>
            <a:off x="2255838" y="5145976"/>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19" name="Text Placeholder 29">
            <a:extLst>
              <a:ext uri="{FF2B5EF4-FFF2-40B4-BE49-F238E27FC236}">
                <a16:creationId xmlns:a16="http://schemas.microsoft.com/office/drawing/2014/main" id="{42012B37-4A25-4A48-8FF5-8E14FB5467E1}"/>
              </a:ext>
            </a:extLst>
          </p:cNvPr>
          <p:cNvSpPr>
            <a:spLocks noGrp="1"/>
          </p:cNvSpPr>
          <p:nvPr>
            <p:ph type="body" sz="quarter" idx="36" hasCustomPrompt="1"/>
          </p:nvPr>
        </p:nvSpPr>
        <p:spPr>
          <a:xfrm>
            <a:off x="7894638" y="2082181"/>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21" name="Text Placeholder 19">
            <a:extLst>
              <a:ext uri="{FF2B5EF4-FFF2-40B4-BE49-F238E27FC236}">
                <a16:creationId xmlns:a16="http://schemas.microsoft.com/office/drawing/2014/main" id="{06EB2F9B-6102-4C0D-B566-F707CAC21230}"/>
              </a:ext>
            </a:extLst>
          </p:cNvPr>
          <p:cNvSpPr>
            <a:spLocks noGrp="1"/>
          </p:cNvSpPr>
          <p:nvPr>
            <p:ph type="body" sz="quarter" idx="37" hasCustomPrompt="1"/>
          </p:nvPr>
        </p:nvSpPr>
        <p:spPr>
          <a:xfrm>
            <a:off x="7894638" y="1588469"/>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41" name="Text Placeholder 29">
            <a:extLst>
              <a:ext uri="{FF2B5EF4-FFF2-40B4-BE49-F238E27FC236}">
                <a16:creationId xmlns:a16="http://schemas.microsoft.com/office/drawing/2014/main" id="{F491BCC5-E039-4207-B458-80E1EB26C8BF}"/>
              </a:ext>
            </a:extLst>
          </p:cNvPr>
          <p:cNvSpPr>
            <a:spLocks noGrp="1"/>
          </p:cNvSpPr>
          <p:nvPr>
            <p:ph type="body" sz="quarter" idx="42" hasCustomPrompt="1"/>
          </p:nvPr>
        </p:nvSpPr>
        <p:spPr>
          <a:xfrm>
            <a:off x="7894638" y="3259247"/>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42" name="Text Placeholder 19">
            <a:extLst>
              <a:ext uri="{FF2B5EF4-FFF2-40B4-BE49-F238E27FC236}">
                <a16:creationId xmlns:a16="http://schemas.microsoft.com/office/drawing/2014/main" id="{03FBF1DA-2663-43CB-B8FA-06110CE97D9D}"/>
              </a:ext>
            </a:extLst>
          </p:cNvPr>
          <p:cNvSpPr>
            <a:spLocks noGrp="1"/>
          </p:cNvSpPr>
          <p:nvPr>
            <p:ph type="body" sz="quarter" idx="43" hasCustomPrompt="1"/>
          </p:nvPr>
        </p:nvSpPr>
        <p:spPr>
          <a:xfrm>
            <a:off x="7894638" y="2765535"/>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43" name="Text Placeholder 29">
            <a:extLst>
              <a:ext uri="{FF2B5EF4-FFF2-40B4-BE49-F238E27FC236}">
                <a16:creationId xmlns:a16="http://schemas.microsoft.com/office/drawing/2014/main" id="{55A277E4-365C-4B7F-B7FE-4ED030A9972A}"/>
              </a:ext>
            </a:extLst>
          </p:cNvPr>
          <p:cNvSpPr>
            <a:spLocks noGrp="1"/>
          </p:cNvSpPr>
          <p:nvPr>
            <p:ph type="body" sz="quarter" idx="44" hasCustomPrompt="1"/>
          </p:nvPr>
        </p:nvSpPr>
        <p:spPr>
          <a:xfrm>
            <a:off x="7894638" y="4414933"/>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44" name="Text Placeholder 19">
            <a:extLst>
              <a:ext uri="{FF2B5EF4-FFF2-40B4-BE49-F238E27FC236}">
                <a16:creationId xmlns:a16="http://schemas.microsoft.com/office/drawing/2014/main" id="{CE43B950-91D4-44A9-844B-31ABDE7261CD}"/>
              </a:ext>
            </a:extLst>
          </p:cNvPr>
          <p:cNvSpPr>
            <a:spLocks noGrp="1"/>
          </p:cNvSpPr>
          <p:nvPr>
            <p:ph type="body" sz="quarter" idx="45" hasCustomPrompt="1"/>
          </p:nvPr>
        </p:nvSpPr>
        <p:spPr>
          <a:xfrm>
            <a:off x="7894638" y="3921221"/>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45" name="Text Placeholder 29">
            <a:extLst>
              <a:ext uri="{FF2B5EF4-FFF2-40B4-BE49-F238E27FC236}">
                <a16:creationId xmlns:a16="http://schemas.microsoft.com/office/drawing/2014/main" id="{96885116-6758-496B-B55B-4DFFEA70DFE1}"/>
              </a:ext>
            </a:extLst>
          </p:cNvPr>
          <p:cNvSpPr>
            <a:spLocks noGrp="1"/>
          </p:cNvSpPr>
          <p:nvPr>
            <p:ph type="body" sz="quarter" idx="46" hasCustomPrompt="1"/>
          </p:nvPr>
        </p:nvSpPr>
        <p:spPr>
          <a:xfrm>
            <a:off x="7894638" y="5639688"/>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46" name="Text Placeholder 19">
            <a:extLst>
              <a:ext uri="{FF2B5EF4-FFF2-40B4-BE49-F238E27FC236}">
                <a16:creationId xmlns:a16="http://schemas.microsoft.com/office/drawing/2014/main" id="{81755D2D-7587-4DA1-89F6-56F2CACAC3C7}"/>
              </a:ext>
            </a:extLst>
          </p:cNvPr>
          <p:cNvSpPr>
            <a:spLocks noGrp="1"/>
          </p:cNvSpPr>
          <p:nvPr>
            <p:ph type="body" sz="quarter" idx="47" hasCustomPrompt="1"/>
          </p:nvPr>
        </p:nvSpPr>
        <p:spPr>
          <a:xfrm>
            <a:off x="7894638" y="5145976"/>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63" name="Text Placeholder 5">
            <a:extLst>
              <a:ext uri="{FF2B5EF4-FFF2-40B4-BE49-F238E27FC236}">
                <a16:creationId xmlns:a16="http://schemas.microsoft.com/office/drawing/2014/main" id="{21F2E120-88AD-49F5-923F-8ACF0F1A85A1}"/>
              </a:ext>
            </a:extLst>
          </p:cNvPr>
          <p:cNvSpPr>
            <a:spLocks noGrp="1"/>
          </p:cNvSpPr>
          <p:nvPr>
            <p:ph type="body" sz="quarter" idx="181" hasCustomPrompt="1"/>
          </p:nvPr>
        </p:nvSpPr>
        <p:spPr>
          <a:xfrm>
            <a:off x="854880" y="1569058"/>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64" name="Text Placeholder 5">
            <a:extLst>
              <a:ext uri="{FF2B5EF4-FFF2-40B4-BE49-F238E27FC236}">
                <a16:creationId xmlns:a16="http://schemas.microsoft.com/office/drawing/2014/main" id="{A71E77C6-2103-4E5E-9AAD-B06DAA50560F}"/>
              </a:ext>
            </a:extLst>
          </p:cNvPr>
          <p:cNvSpPr>
            <a:spLocks noGrp="1"/>
          </p:cNvSpPr>
          <p:nvPr>
            <p:ph type="body" sz="quarter" idx="182" hasCustomPrompt="1"/>
          </p:nvPr>
        </p:nvSpPr>
        <p:spPr>
          <a:xfrm>
            <a:off x="864194" y="5091362"/>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65" name="Text Placeholder 5">
            <a:extLst>
              <a:ext uri="{FF2B5EF4-FFF2-40B4-BE49-F238E27FC236}">
                <a16:creationId xmlns:a16="http://schemas.microsoft.com/office/drawing/2014/main" id="{3A80D0D1-45C1-4CD4-A453-B7944DB52BC9}"/>
              </a:ext>
            </a:extLst>
          </p:cNvPr>
          <p:cNvSpPr>
            <a:spLocks noGrp="1"/>
          </p:cNvSpPr>
          <p:nvPr>
            <p:ph type="body" sz="quarter" idx="183" hasCustomPrompt="1"/>
          </p:nvPr>
        </p:nvSpPr>
        <p:spPr>
          <a:xfrm>
            <a:off x="849600" y="391726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66" name="Text Placeholder 5">
            <a:extLst>
              <a:ext uri="{FF2B5EF4-FFF2-40B4-BE49-F238E27FC236}">
                <a16:creationId xmlns:a16="http://schemas.microsoft.com/office/drawing/2014/main" id="{BB5ABBF4-8BA0-42A8-8629-B8D5502A9E89}"/>
              </a:ext>
            </a:extLst>
          </p:cNvPr>
          <p:cNvSpPr>
            <a:spLocks noGrp="1"/>
          </p:cNvSpPr>
          <p:nvPr>
            <p:ph type="body" sz="quarter" idx="184" hasCustomPrompt="1"/>
          </p:nvPr>
        </p:nvSpPr>
        <p:spPr>
          <a:xfrm>
            <a:off x="864194" y="2743159"/>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67" name="Text Placeholder 5">
            <a:extLst>
              <a:ext uri="{FF2B5EF4-FFF2-40B4-BE49-F238E27FC236}">
                <a16:creationId xmlns:a16="http://schemas.microsoft.com/office/drawing/2014/main" id="{F8078CAF-C4E8-4B09-805A-508AB67B553E}"/>
              </a:ext>
            </a:extLst>
          </p:cNvPr>
          <p:cNvSpPr>
            <a:spLocks noGrp="1"/>
          </p:cNvSpPr>
          <p:nvPr>
            <p:ph type="body" sz="quarter" idx="185" hasCustomPrompt="1"/>
          </p:nvPr>
        </p:nvSpPr>
        <p:spPr>
          <a:xfrm>
            <a:off x="6478947" y="5091992"/>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00:00</a:t>
            </a:r>
          </a:p>
        </p:txBody>
      </p:sp>
      <p:sp>
        <p:nvSpPr>
          <p:cNvPr id="68" name="Text Placeholder 5">
            <a:extLst>
              <a:ext uri="{FF2B5EF4-FFF2-40B4-BE49-F238E27FC236}">
                <a16:creationId xmlns:a16="http://schemas.microsoft.com/office/drawing/2014/main" id="{2343B031-C260-4833-9A4B-F4F2B335B686}"/>
              </a:ext>
            </a:extLst>
          </p:cNvPr>
          <p:cNvSpPr>
            <a:spLocks noGrp="1"/>
          </p:cNvSpPr>
          <p:nvPr>
            <p:ph type="body" sz="quarter" idx="186" hasCustomPrompt="1"/>
          </p:nvPr>
        </p:nvSpPr>
        <p:spPr>
          <a:xfrm>
            <a:off x="6478947" y="3910071"/>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00:00</a:t>
            </a:r>
          </a:p>
        </p:txBody>
      </p:sp>
      <p:sp>
        <p:nvSpPr>
          <p:cNvPr id="69" name="Text Placeholder 5">
            <a:extLst>
              <a:ext uri="{FF2B5EF4-FFF2-40B4-BE49-F238E27FC236}">
                <a16:creationId xmlns:a16="http://schemas.microsoft.com/office/drawing/2014/main" id="{EF4C1417-A55C-4894-8954-C2EA3AFD621B}"/>
              </a:ext>
            </a:extLst>
          </p:cNvPr>
          <p:cNvSpPr>
            <a:spLocks noGrp="1"/>
          </p:cNvSpPr>
          <p:nvPr>
            <p:ph type="body" sz="quarter" idx="187" hasCustomPrompt="1"/>
          </p:nvPr>
        </p:nvSpPr>
        <p:spPr>
          <a:xfrm>
            <a:off x="6484227" y="2728149"/>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00:00</a:t>
            </a:r>
          </a:p>
        </p:txBody>
      </p:sp>
      <p:sp>
        <p:nvSpPr>
          <p:cNvPr id="70" name="Text Placeholder 5">
            <a:extLst>
              <a:ext uri="{FF2B5EF4-FFF2-40B4-BE49-F238E27FC236}">
                <a16:creationId xmlns:a16="http://schemas.microsoft.com/office/drawing/2014/main" id="{FDAE67D0-A2A7-4477-A7F1-7EC55EDB6E57}"/>
              </a:ext>
            </a:extLst>
          </p:cNvPr>
          <p:cNvSpPr>
            <a:spLocks noGrp="1"/>
          </p:cNvSpPr>
          <p:nvPr>
            <p:ph type="body" sz="quarter" idx="188" hasCustomPrompt="1"/>
          </p:nvPr>
        </p:nvSpPr>
        <p:spPr>
          <a:xfrm>
            <a:off x="6484227" y="1546227"/>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00:00</a:t>
            </a:r>
          </a:p>
        </p:txBody>
      </p:sp>
    </p:spTree>
    <p:extLst>
      <p:ext uri="{BB962C8B-B14F-4D97-AF65-F5344CB8AC3E}">
        <p14:creationId xmlns:p14="http://schemas.microsoft.com/office/powerpoint/2010/main" val="285727623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Tree>
    <p:extLst>
      <p:ext uri="{BB962C8B-B14F-4D97-AF65-F5344CB8AC3E}">
        <p14:creationId xmlns:p14="http://schemas.microsoft.com/office/powerpoint/2010/main" val="105880251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Tree>
    <p:extLst>
      <p:ext uri="{BB962C8B-B14F-4D97-AF65-F5344CB8AC3E}">
        <p14:creationId xmlns:p14="http://schemas.microsoft.com/office/powerpoint/2010/main" val="238282072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y in touch">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24E413-E7D4-4729-913D-77091DC8D393}"/>
              </a:ext>
            </a:extLst>
          </p:cNvPr>
          <p:cNvSpPr>
            <a:spLocks noGrp="1"/>
          </p:cNvSpPr>
          <p:nvPr>
            <p:ph type="title"/>
          </p:nvPr>
        </p:nvSpPr>
        <p:spPr>
          <a:xfrm>
            <a:off x="457200" y="469392"/>
            <a:ext cx="11277600" cy="968474"/>
          </a:xfrm>
        </p:spPr>
        <p:txBody>
          <a:bodyPr/>
          <a:lstStyle/>
          <a:p>
            <a:r>
              <a:rPr lang="en-US" sz="4800"/>
              <a:t>Click to edit Master title style</a:t>
            </a:r>
            <a:endParaRPr lang="en-GB" sz="4800" dirty="0"/>
          </a:p>
        </p:txBody>
      </p:sp>
      <p:pic>
        <p:nvPicPr>
          <p:cNvPr id="4" name="Picture 3">
            <a:extLst>
              <a:ext uri="{FF2B5EF4-FFF2-40B4-BE49-F238E27FC236}">
                <a16:creationId xmlns:a16="http://schemas.microsoft.com/office/drawing/2014/main" id="{60C8AA95-F881-4223-839F-7D307F15D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5968" y="1863681"/>
            <a:ext cx="1788397" cy="1778089"/>
          </a:xfrm>
          <a:prstGeom prst="rect">
            <a:avLst/>
          </a:prstGeom>
        </p:spPr>
      </p:pic>
      <p:pic>
        <p:nvPicPr>
          <p:cNvPr id="5" name="Picture 4">
            <a:extLst>
              <a:ext uri="{FF2B5EF4-FFF2-40B4-BE49-F238E27FC236}">
                <a16:creationId xmlns:a16="http://schemas.microsoft.com/office/drawing/2014/main" id="{F92C699F-6738-4D3C-9B3B-243BC18F738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23844" y="1863681"/>
            <a:ext cx="1932708" cy="1845092"/>
          </a:xfrm>
          <a:prstGeom prst="rect">
            <a:avLst/>
          </a:prstGeom>
        </p:spPr>
      </p:pic>
      <p:pic>
        <p:nvPicPr>
          <p:cNvPr id="6" name="Picture 5">
            <a:extLst>
              <a:ext uri="{FF2B5EF4-FFF2-40B4-BE49-F238E27FC236}">
                <a16:creationId xmlns:a16="http://schemas.microsoft.com/office/drawing/2014/main" id="{9B1B2ABB-5CA7-4068-98D2-84996CC253E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176031" y="1830179"/>
            <a:ext cx="1839938" cy="1845092"/>
          </a:xfrm>
          <a:prstGeom prst="rect">
            <a:avLst/>
          </a:prstGeom>
        </p:spPr>
      </p:pic>
      <p:pic>
        <p:nvPicPr>
          <p:cNvPr id="7" name="Picture 6">
            <a:extLst>
              <a:ext uri="{FF2B5EF4-FFF2-40B4-BE49-F238E27FC236}">
                <a16:creationId xmlns:a16="http://schemas.microsoft.com/office/drawing/2014/main" id="{29BB2346-F6C3-4F12-891C-4FEAEE65235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535448" y="1876565"/>
            <a:ext cx="1850244" cy="1798706"/>
          </a:xfrm>
          <a:prstGeom prst="rect">
            <a:avLst/>
          </a:prstGeom>
        </p:spPr>
      </p:pic>
      <p:sp>
        <p:nvSpPr>
          <p:cNvPr id="8" name="TextBox 7">
            <a:extLst>
              <a:ext uri="{FF2B5EF4-FFF2-40B4-BE49-F238E27FC236}">
                <a16:creationId xmlns:a16="http://schemas.microsoft.com/office/drawing/2014/main" id="{F2704FD4-6AB5-4B99-88D1-0280BF771763}"/>
              </a:ext>
            </a:extLst>
          </p:cNvPr>
          <p:cNvSpPr txBox="1"/>
          <p:nvPr userDrawn="1"/>
        </p:nvSpPr>
        <p:spPr>
          <a:xfrm>
            <a:off x="627887" y="3914812"/>
            <a:ext cx="1698398" cy="480993"/>
          </a:xfrm>
          <a:prstGeom prst="rect">
            <a:avLst/>
          </a:prstGeom>
          <a:noFill/>
        </p:spPr>
        <p:txBody>
          <a:bodyPr wrap="square" lIns="0" tIns="0" rIns="0" bIns="0" rtlCol="0">
            <a:noAutofit/>
          </a:bodyPr>
          <a:lstStyle/>
          <a:p>
            <a:pPr algn="l"/>
            <a:r>
              <a:rPr lang="en-GB" sz="2400" b="1" dirty="0"/>
              <a:t>@HS2Ltd</a:t>
            </a:r>
          </a:p>
        </p:txBody>
      </p:sp>
      <p:sp>
        <p:nvSpPr>
          <p:cNvPr id="9" name="TextBox 8">
            <a:extLst>
              <a:ext uri="{FF2B5EF4-FFF2-40B4-BE49-F238E27FC236}">
                <a16:creationId xmlns:a16="http://schemas.microsoft.com/office/drawing/2014/main" id="{1110A6C4-307E-4CEB-A613-D06205D9BE24}"/>
              </a:ext>
            </a:extLst>
          </p:cNvPr>
          <p:cNvSpPr txBox="1"/>
          <p:nvPr userDrawn="1"/>
        </p:nvSpPr>
        <p:spPr>
          <a:xfrm>
            <a:off x="10168127" y="3914811"/>
            <a:ext cx="1698398" cy="480993"/>
          </a:xfrm>
          <a:prstGeom prst="rect">
            <a:avLst/>
          </a:prstGeom>
          <a:noFill/>
        </p:spPr>
        <p:txBody>
          <a:bodyPr wrap="square" lIns="0" tIns="0" rIns="0" bIns="0" rtlCol="0">
            <a:noAutofit/>
          </a:bodyPr>
          <a:lstStyle/>
          <a:p>
            <a:pPr algn="l"/>
            <a:r>
              <a:rPr lang="en-GB" sz="2400" b="1" dirty="0"/>
              <a:t>@HS2Ltd</a:t>
            </a:r>
          </a:p>
        </p:txBody>
      </p:sp>
      <p:sp>
        <p:nvSpPr>
          <p:cNvPr id="10" name="TextBox 9">
            <a:extLst>
              <a:ext uri="{FF2B5EF4-FFF2-40B4-BE49-F238E27FC236}">
                <a16:creationId xmlns:a16="http://schemas.microsoft.com/office/drawing/2014/main" id="{EFBF6ACD-EFBE-4772-B89C-52CA29D7498F}"/>
              </a:ext>
            </a:extLst>
          </p:cNvPr>
          <p:cNvSpPr txBox="1"/>
          <p:nvPr userDrawn="1"/>
        </p:nvSpPr>
        <p:spPr>
          <a:xfrm>
            <a:off x="2901934" y="3914811"/>
            <a:ext cx="1698398" cy="480993"/>
          </a:xfrm>
          <a:prstGeom prst="rect">
            <a:avLst/>
          </a:prstGeom>
          <a:noFill/>
        </p:spPr>
        <p:txBody>
          <a:bodyPr wrap="square" lIns="0" tIns="0" rIns="0" bIns="0" rtlCol="0">
            <a:noAutofit/>
          </a:bodyPr>
          <a:lstStyle/>
          <a:p>
            <a:pPr algn="l"/>
            <a:r>
              <a:rPr lang="en-GB" sz="2400" b="1" dirty="0"/>
              <a:t>@HS2Ltd</a:t>
            </a:r>
          </a:p>
        </p:txBody>
      </p:sp>
      <p:sp>
        <p:nvSpPr>
          <p:cNvPr id="11" name="TextBox 10">
            <a:extLst>
              <a:ext uri="{FF2B5EF4-FFF2-40B4-BE49-F238E27FC236}">
                <a16:creationId xmlns:a16="http://schemas.microsoft.com/office/drawing/2014/main" id="{432721B2-1A42-4189-944B-9950C0D348F0}"/>
              </a:ext>
            </a:extLst>
          </p:cNvPr>
          <p:cNvSpPr txBox="1"/>
          <p:nvPr userDrawn="1"/>
        </p:nvSpPr>
        <p:spPr>
          <a:xfrm>
            <a:off x="7813129" y="3889281"/>
            <a:ext cx="1698398" cy="480993"/>
          </a:xfrm>
          <a:prstGeom prst="rect">
            <a:avLst/>
          </a:prstGeom>
          <a:noFill/>
        </p:spPr>
        <p:txBody>
          <a:bodyPr wrap="square" lIns="0" tIns="0" rIns="0" bIns="0" rtlCol="0">
            <a:noAutofit/>
          </a:bodyPr>
          <a:lstStyle/>
          <a:p>
            <a:pPr algn="l"/>
            <a:r>
              <a:rPr lang="en-GB" sz="2400" b="1" dirty="0"/>
              <a:t>@HS2Ltd</a:t>
            </a:r>
          </a:p>
        </p:txBody>
      </p:sp>
      <p:sp>
        <p:nvSpPr>
          <p:cNvPr id="12" name="TextBox 11">
            <a:extLst>
              <a:ext uri="{FF2B5EF4-FFF2-40B4-BE49-F238E27FC236}">
                <a16:creationId xmlns:a16="http://schemas.microsoft.com/office/drawing/2014/main" id="{F237E5F5-E72B-48FF-BA54-32FAE89D05D8}"/>
              </a:ext>
            </a:extLst>
          </p:cNvPr>
          <p:cNvSpPr txBox="1"/>
          <p:nvPr userDrawn="1"/>
        </p:nvSpPr>
        <p:spPr>
          <a:xfrm>
            <a:off x="4656552" y="3889281"/>
            <a:ext cx="3480037" cy="480993"/>
          </a:xfrm>
          <a:prstGeom prst="rect">
            <a:avLst/>
          </a:prstGeom>
          <a:noFill/>
        </p:spPr>
        <p:txBody>
          <a:bodyPr wrap="square" lIns="0" tIns="0" rIns="0" bIns="0" rtlCol="0">
            <a:noAutofit/>
          </a:bodyPr>
          <a:lstStyle/>
          <a:p>
            <a:pPr algn="l"/>
            <a:r>
              <a:rPr lang="en-GB" sz="2400" b="1" dirty="0"/>
              <a:t>@High Speed Two</a:t>
            </a:r>
          </a:p>
        </p:txBody>
      </p:sp>
      <p:pic>
        <p:nvPicPr>
          <p:cNvPr id="13" name="Picture 2" descr="Related image">
            <a:extLst>
              <a:ext uri="{FF2B5EF4-FFF2-40B4-BE49-F238E27FC236}">
                <a16:creationId xmlns:a16="http://schemas.microsoft.com/office/drawing/2014/main" id="{2619EEB5-AECE-4BD7-9FDF-8E010AEA2F43}"/>
              </a:ext>
            </a:extLst>
          </p:cNvPr>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a:stretch/>
        </p:blipFill>
        <p:spPr bwMode="auto">
          <a:xfrm>
            <a:off x="9905171" y="1943568"/>
            <a:ext cx="1788217" cy="17652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C1AFEE6-6EA8-44FE-9CF4-A2D28FA7FCA7}"/>
              </a:ext>
            </a:extLst>
          </p:cNvPr>
          <p:cNvSpPr txBox="1"/>
          <p:nvPr userDrawn="1"/>
        </p:nvSpPr>
        <p:spPr>
          <a:xfrm>
            <a:off x="457200" y="5123223"/>
            <a:ext cx="11277600" cy="688157"/>
          </a:xfrm>
          <a:prstGeom prst="rect">
            <a:avLst/>
          </a:prstGeom>
          <a:noFill/>
        </p:spPr>
        <p:txBody>
          <a:bodyPr wrap="square" lIns="0" tIns="0" rIns="0" bIns="0" rtlCol="0">
            <a:noAutofit/>
          </a:bodyPr>
          <a:lstStyle/>
          <a:p>
            <a:r>
              <a:rPr lang="en-GB" sz="3600" b="1" dirty="0">
                <a:solidFill>
                  <a:schemeClr val="bg2"/>
                </a:solidFill>
              </a:rPr>
              <a:t>More information online: </a:t>
            </a:r>
            <a:r>
              <a:rPr lang="en-GB" sz="3600" b="1" dirty="0"/>
              <a:t>www.hs2.org.uk</a:t>
            </a:r>
          </a:p>
        </p:txBody>
      </p:sp>
    </p:spTree>
    <p:extLst>
      <p:ext uri="{BB962C8B-B14F-4D97-AF65-F5344CB8AC3E}">
        <p14:creationId xmlns:p14="http://schemas.microsoft.com/office/powerpoint/2010/main" val="353166946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ood Neighbour Contact us">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7" name="Rectangle 26"/>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28" name="Picture 27"/>
          <p:cNvPicPr>
            <a:picLocks noChangeAspect="1"/>
          </p:cNvPicPr>
          <p:nvPr userDrawn="1"/>
        </p:nvPicPr>
        <p:blipFill>
          <a:blip r:embed="rId2"/>
          <a:stretch>
            <a:fillRect/>
          </a:stretch>
        </p:blipFill>
        <p:spPr>
          <a:xfrm>
            <a:off x="457200" y="6340455"/>
            <a:ext cx="11346873" cy="376479"/>
          </a:xfrm>
          <a:prstGeom prst="rect">
            <a:avLst/>
          </a:prstGeom>
        </p:spPr>
      </p:pic>
      <p:sp>
        <p:nvSpPr>
          <p:cNvPr id="29" name="Text Placeholder 2"/>
          <p:cNvSpPr>
            <a:spLocks noGrp="1"/>
          </p:cNvSpPr>
          <p:nvPr>
            <p:ph type="body" sz="quarter" idx="13"/>
          </p:nvPr>
        </p:nvSpPr>
        <p:spPr>
          <a:xfrm>
            <a:off x="6132513" y="433479"/>
            <a:ext cx="4354286" cy="2665125"/>
          </a:xfrm>
        </p:spPr>
        <p:txBody>
          <a:bodyPr/>
          <a:lstStyle>
            <a:lvl1pPr>
              <a:defRPr sz="5000" b="1">
                <a:solidFill>
                  <a:schemeClr val="bg1"/>
                </a:solidFill>
              </a:defRPr>
            </a:lvl1pPr>
          </a:lstStyle>
          <a:p>
            <a:pPr lvl="0"/>
            <a:r>
              <a:rPr lang="en-US"/>
              <a:t>Edit Master text styles</a:t>
            </a:r>
          </a:p>
        </p:txBody>
      </p:sp>
      <p:pic>
        <p:nvPicPr>
          <p:cNvPr id="30" name="Picture 2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9829" y="406993"/>
            <a:ext cx="4746171" cy="5970989"/>
          </a:xfrm>
          <a:prstGeom prst="rect">
            <a:avLst/>
          </a:prstGeom>
          <a:solidFill>
            <a:schemeClr val="bg2"/>
          </a:solidFill>
        </p:spPr>
      </p:pic>
      <p:pic>
        <p:nvPicPr>
          <p:cNvPr id="31" name="Picture 30"/>
          <p:cNvPicPr>
            <a:picLocks noChangeAspect="1"/>
          </p:cNvPicPr>
          <p:nvPr userDrawn="1"/>
        </p:nvPicPr>
        <p:blipFill>
          <a:blip r:embed="rId4"/>
          <a:stretch>
            <a:fillRect/>
          </a:stretch>
        </p:blipFill>
        <p:spPr>
          <a:xfrm>
            <a:off x="6118163" y="1655387"/>
            <a:ext cx="1083989" cy="893470"/>
          </a:xfrm>
          <a:prstGeom prst="rect">
            <a:avLst/>
          </a:prstGeom>
        </p:spPr>
      </p:pic>
      <p:pic>
        <p:nvPicPr>
          <p:cNvPr id="32" name="Picture 31"/>
          <p:cNvPicPr>
            <a:picLocks noChangeAspect="1"/>
          </p:cNvPicPr>
          <p:nvPr userDrawn="1"/>
        </p:nvPicPr>
        <p:blipFill>
          <a:blip r:embed="rId5"/>
          <a:stretch>
            <a:fillRect/>
          </a:stretch>
        </p:blipFill>
        <p:spPr>
          <a:xfrm>
            <a:off x="6123523" y="2942468"/>
            <a:ext cx="985445" cy="900040"/>
          </a:xfrm>
          <a:prstGeom prst="rect">
            <a:avLst/>
          </a:prstGeom>
        </p:spPr>
      </p:pic>
      <p:pic>
        <p:nvPicPr>
          <p:cNvPr id="33" name="Picture 32"/>
          <p:cNvPicPr>
            <a:picLocks noChangeAspect="1"/>
          </p:cNvPicPr>
          <p:nvPr userDrawn="1"/>
        </p:nvPicPr>
        <p:blipFill>
          <a:blip r:embed="rId6"/>
          <a:stretch>
            <a:fillRect/>
          </a:stretch>
        </p:blipFill>
        <p:spPr>
          <a:xfrm>
            <a:off x="6132513" y="4229549"/>
            <a:ext cx="873761" cy="847482"/>
          </a:xfrm>
          <a:prstGeom prst="rect">
            <a:avLst/>
          </a:prstGeom>
        </p:spPr>
      </p:pic>
      <p:sp>
        <p:nvSpPr>
          <p:cNvPr id="35" name="TextBox 34"/>
          <p:cNvSpPr txBox="1"/>
          <p:nvPr userDrawn="1"/>
        </p:nvSpPr>
        <p:spPr>
          <a:xfrm>
            <a:off x="7481454" y="1655387"/>
            <a:ext cx="3870036" cy="784712"/>
          </a:xfrm>
          <a:prstGeom prst="rect">
            <a:avLst/>
          </a:prstGeom>
          <a:noFill/>
        </p:spPr>
        <p:txBody>
          <a:bodyPr wrap="square" lIns="0" tIns="0" rIns="0" bIns="0" rtlCol="0">
            <a:noAutofit/>
          </a:bodyPr>
          <a:lstStyle/>
          <a:p>
            <a:pPr algn="l"/>
            <a:r>
              <a:rPr lang="en-GB" sz="3200" b="1" dirty="0">
                <a:solidFill>
                  <a:schemeClr val="bg1"/>
                </a:solidFill>
              </a:rPr>
              <a:t>Freephone</a:t>
            </a:r>
          </a:p>
          <a:p>
            <a:pPr algn="l"/>
            <a:r>
              <a:rPr lang="en-GB" sz="3200" b="1" dirty="0">
                <a:solidFill>
                  <a:schemeClr val="bg1"/>
                </a:solidFill>
              </a:rPr>
              <a:t>08081 434 434</a:t>
            </a:r>
          </a:p>
        </p:txBody>
      </p:sp>
      <p:sp>
        <p:nvSpPr>
          <p:cNvPr id="36" name="TextBox 35"/>
          <p:cNvSpPr txBox="1"/>
          <p:nvPr userDrawn="1"/>
        </p:nvSpPr>
        <p:spPr>
          <a:xfrm>
            <a:off x="7481454" y="2942468"/>
            <a:ext cx="3870036" cy="784712"/>
          </a:xfrm>
          <a:prstGeom prst="rect">
            <a:avLst/>
          </a:prstGeom>
          <a:noFill/>
        </p:spPr>
        <p:txBody>
          <a:bodyPr wrap="square" lIns="0" tIns="0" rIns="0" bIns="0" rtlCol="0">
            <a:noAutofit/>
          </a:bodyPr>
          <a:lstStyle/>
          <a:p>
            <a:pPr algn="l"/>
            <a:r>
              <a:rPr lang="en-GB" sz="3200" b="1" dirty="0">
                <a:solidFill>
                  <a:schemeClr val="bg1"/>
                </a:solidFill>
              </a:rPr>
              <a:t>Minicom</a:t>
            </a:r>
          </a:p>
          <a:p>
            <a:pPr algn="l"/>
            <a:r>
              <a:rPr lang="en-GB" sz="3200" b="1" dirty="0">
                <a:solidFill>
                  <a:schemeClr val="bg1"/>
                </a:solidFill>
              </a:rPr>
              <a:t>08081 456 472</a:t>
            </a:r>
          </a:p>
        </p:txBody>
      </p:sp>
      <p:sp>
        <p:nvSpPr>
          <p:cNvPr id="37" name="TextBox 36"/>
          <p:cNvSpPr txBox="1"/>
          <p:nvPr userDrawn="1"/>
        </p:nvSpPr>
        <p:spPr>
          <a:xfrm>
            <a:off x="7481454" y="4229549"/>
            <a:ext cx="4253346" cy="784712"/>
          </a:xfrm>
          <a:prstGeom prst="rect">
            <a:avLst/>
          </a:prstGeom>
          <a:noFill/>
        </p:spPr>
        <p:txBody>
          <a:bodyPr wrap="square" lIns="0" tIns="0" rIns="0" bIns="0" rtlCol="0">
            <a:noAutofit/>
          </a:bodyPr>
          <a:lstStyle/>
          <a:p>
            <a:pPr algn="l"/>
            <a:r>
              <a:rPr lang="en-GB" sz="3200" b="1" dirty="0">
                <a:solidFill>
                  <a:schemeClr val="bg1"/>
                </a:solidFill>
              </a:rPr>
              <a:t>Email</a:t>
            </a:r>
          </a:p>
          <a:p>
            <a:pPr algn="l"/>
            <a:r>
              <a:rPr lang="en-GB" sz="2600" b="1" dirty="0">
                <a:solidFill>
                  <a:schemeClr val="bg1"/>
                </a:solidFill>
              </a:rPr>
              <a:t>hs2enquiries@hs2.org.uk</a:t>
            </a:r>
          </a:p>
        </p:txBody>
      </p:sp>
      <p:sp>
        <p:nvSpPr>
          <p:cNvPr id="38" name="Rectangle 37"/>
          <p:cNvSpPr/>
          <p:nvPr userDrawn="1"/>
        </p:nvSpPr>
        <p:spPr>
          <a:xfrm>
            <a:off x="322580" y="6377982"/>
            <a:ext cx="152400" cy="231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Tree>
    <p:extLst>
      <p:ext uri="{BB962C8B-B14F-4D97-AF65-F5344CB8AC3E}">
        <p14:creationId xmlns:p14="http://schemas.microsoft.com/office/powerpoint/2010/main" val="311702638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6" name="TextBox 5"/>
          <p:cNvSpPr txBox="1"/>
          <p:nvPr userDrawn="1"/>
        </p:nvSpPr>
        <p:spPr>
          <a:xfrm>
            <a:off x="457200" y="457200"/>
            <a:ext cx="11730604" cy="788565"/>
          </a:xfrm>
          <a:prstGeom prst="rect">
            <a:avLst/>
          </a:prstGeom>
          <a:noFill/>
        </p:spPr>
        <p:txBody>
          <a:bodyPr wrap="square" lIns="0" tIns="0" rIns="0" bIns="0" rtlCol="0">
            <a:noAutofit/>
          </a:bodyPr>
          <a:lstStyle/>
          <a:p>
            <a:r>
              <a:rPr lang="en-GB" sz="4000" b="1" dirty="0">
                <a:solidFill>
                  <a:schemeClr val="bg2"/>
                </a:solidFill>
              </a:rPr>
              <a:t>Find out more online: </a:t>
            </a:r>
            <a:r>
              <a:rPr lang="en-GB" sz="4000" b="1" dirty="0"/>
              <a:t>www.hs2.org.uk</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20663" y="1298833"/>
            <a:ext cx="8350674" cy="4814005"/>
          </a:xfrm>
          <a:prstGeom prst="rect">
            <a:avLst/>
          </a:prstGeom>
        </p:spPr>
      </p:pic>
      <p:sp>
        <p:nvSpPr>
          <p:cNvPr id="2" name="TextBox 1">
            <a:extLst>
              <a:ext uri="{FF2B5EF4-FFF2-40B4-BE49-F238E27FC236}">
                <a16:creationId xmlns:a16="http://schemas.microsoft.com/office/drawing/2014/main" id="{373F19EF-A572-49B9-B33C-A99D406CA931}"/>
              </a:ext>
            </a:extLst>
          </p:cNvPr>
          <p:cNvSpPr txBox="1"/>
          <p:nvPr userDrawn="1"/>
        </p:nvSpPr>
        <p:spPr>
          <a:xfrm>
            <a:off x="5637178" y="2971800"/>
            <a:ext cx="914400" cy="914400"/>
          </a:xfrm>
          <a:prstGeom prst="rect">
            <a:avLst/>
          </a:prstGeom>
          <a:noFill/>
        </p:spPr>
        <p:txBody>
          <a:bodyPr wrap="square" lIns="0" tIns="0" rIns="0" bIns="0" rtlCol="0">
            <a:noAutofit/>
          </a:bodyPr>
          <a:lstStyle/>
          <a:p>
            <a:pPr algn="l"/>
            <a:endParaRPr lang="en-GB" sz="1600" dirty="0">
              <a:solidFill>
                <a:schemeClr val="accent4"/>
              </a:solidFill>
            </a:endParaRPr>
          </a:p>
        </p:txBody>
      </p:sp>
      <p:sp>
        <p:nvSpPr>
          <p:cNvPr id="13" name="TextBox 12">
            <a:extLst>
              <a:ext uri="{FF2B5EF4-FFF2-40B4-BE49-F238E27FC236}">
                <a16:creationId xmlns:a16="http://schemas.microsoft.com/office/drawing/2014/main" id="{68569E9B-A07F-4053-AFD3-9F8ED3C9E68C}"/>
              </a:ext>
            </a:extLst>
          </p:cNvPr>
          <p:cNvSpPr txBox="1"/>
          <p:nvPr userDrawn="1"/>
        </p:nvSpPr>
        <p:spPr>
          <a:xfrm>
            <a:off x="352717" y="3153209"/>
            <a:ext cx="914400" cy="914400"/>
          </a:xfrm>
          <a:prstGeom prst="rect">
            <a:avLst/>
          </a:prstGeom>
          <a:noFill/>
        </p:spPr>
        <p:txBody>
          <a:bodyPr wrap="square" lIns="0" tIns="0" rIns="0" bIns="0" rtlCol="0">
            <a:noAutofit/>
          </a:bodyPr>
          <a:lstStyle/>
          <a:p>
            <a:pPr algn="l"/>
            <a:endParaRPr lang="en-GB" sz="1600" dirty="0">
              <a:solidFill>
                <a:schemeClr val="accent4"/>
              </a:solidFill>
            </a:endParaRPr>
          </a:p>
        </p:txBody>
      </p:sp>
      <p:sp>
        <p:nvSpPr>
          <p:cNvPr id="14" name="TextBox 13">
            <a:extLst>
              <a:ext uri="{FF2B5EF4-FFF2-40B4-BE49-F238E27FC236}">
                <a16:creationId xmlns:a16="http://schemas.microsoft.com/office/drawing/2014/main" id="{327B1C7E-E664-4916-BA05-D96EA9878E80}"/>
              </a:ext>
            </a:extLst>
          </p:cNvPr>
          <p:cNvSpPr txBox="1"/>
          <p:nvPr userDrawn="1"/>
        </p:nvSpPr>
        <p:spPr>
          <a:xfrm>
            <a:off x="1815616" y="2050125"/>
            <a:ext cx="4001524" cy="541664"/>
          </a:xfrm>
          <a:prstGeom prst="rect">
            <a:avLst/>
          </a:prstGeom>
          <a:noFill/>
        </p:spPr>
        <p:txBody>
          <a:bodyPr wrap="square" lIns="0" tIns="0" rIns="0" bIns="0" rtlCol="0">
            <a:noAutofit/>
          </a:bodyPr>
          <a:lstStyle/>
          <a:p>
            <a:pPr algn="l"/>
            <a:endParaRPr lang="en-GB" sz="1600" dirty="0">
              <a:solidFill>
                <a:schemeClr val="accent4"/>
              </a:solidFill>
            </a:endParaRPr>
          </a:p>
        </p:txBody>
      </p:sp>
      <p:pic>
        <p:nvPicPr>
          <p:cNvPr id="30" name="Picture 29">
            <a:extLst>
              <a:ext uri="{FF2B5EF4-FFF2-40B4-BE49-F238E27FC236}">
                <a16:creationId xmlns:a16="http://schemas.microsoft.com/office/drawing/2014/main" id="{B52A848B-28F0-458A-BC0E-F65FE23DB3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30810" y="4031838"/>
            <a:ext cx="490482" cy="468248"/>
          </a:xfrm>
          <a:prstGeom prst="rect">
            <a:avLst/>
          </a:prstGeom>
        </p:spPr>
      </p:pic>
      <p:pic>
        <p:nvPicPr>
          <p:cNvPr id="35" name="Picture 34">
            <a:extLst>
              <a:ext uri="{FF2B5EF4-FFF2-40B4-BE49-F238E27FC236}">
                <a16:creationId xmlns:a16="http://schemas.microsoft.com/office/drawing/2014/main" id="{C32EC528-5DEB-463E-841A-DE7ABC71AA4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67949" y="4031838"/>
            <a:ext cx="452858" cy="450248"/>
          </a:xfrm>
          <a:prstGeom prst="rect">
            <a:avLst/>
          </a:prstGeom>
        </p:spPr>
      </p:pic>
      <p:pic>
        <p:nvPicPr>
          <p:cNvPr id="36" name="Picture 35">
            <a:extLst>
              <a:ext uri="{FF2B5EF4-FFF2-40B4-BE49-F238E27FC236}">
                <a16:creationId xmlns:a16="http://schemas.microsoft.com/office/drawing/2014/main" id="{5F731F8D-E6C7-4E25-9120-5D13AE47E96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704322" y="4031838"/>
            <a:ext cx="463149" cy="450248"/>
          </a:xfrm>
          <a:prstGeom prst="rect">
            <a:avLst/>
          </a:prstGeom>
        </p:spPr>
      </p:pic>
      <p:sp>
        <p:nvSpPr>
          <p:cNvPr id="37" name="TextBox 36">
            <a:extLst>
              <a:ext uri="{FF2B5EF4-FFF2-40B4-BE49-F238E27FC236}">
                <a16:creationId xmlns:a16="http://schemas.microsoft.com/office/drawing/2014/main" id="{E13EE293-13BA-445A-B9E6-02E80D9DAE2D}"/>
              </a:ext>
            </a:extLst>
          </p:cNvPr>
          <p:cNvSpPr txBox="1"/>
          <p:nvPr userDrawn="1"/>
        </p:nvSpPr>
        <p:spPr>
          <a:xfrm>
            <a:off x="3529389" y="1992857"/>
            <a:ext cx="4514850" cy="656200"/>
          </a:xfrm>
          <a:prstGeom prst="rect">
            <a:avLst/>
          </a:prstGeom>
          <a:solidFill>
            <a:srgbClr val="004884"/>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Open Sans"/>
                <a:ea typeface="+mn-ea"/>
                <a:cs typeface="+mn-cs"/>
              </a:rPr>
              <a:t>More than a railway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Open Sans"/>
                <a:ea typeface="+mn-ea"/>
                <a:cs typeface="+mn-cs"/>
              </a:rPr>
              <a:t>Find out how HS2 is joining up Britain</a:t>
            </a: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3" name="TextBox 32">
            <a:extLst>
              <a:ext uri="{FF2B5EF4-FFF2-40B4-BE49-F238E27FC236}">
                <a16:creationId xmlns:a16="http://schemas.microsoft.com/office/drawing/2014/main" id="{929D3B2A-5E38-43D2-8070-9CA82A9A7321}"/>
              </a:ext>
            </a:extLst>
          </p:cNvPr>
          <p:cNvSpPr txBox="1"/>
          <p:nvPr userDrawn="1"/>
        </p:nvSpPr>
        <p:spPr>
          <a:xfrm>
            <a:off x="3514942" y="3536573"/>
            <a:ext cx="5058383" cy="284682"/>
          </a:xfrm>
          <a:prstGeom prst="rect">
            <a:avLst/>
          </a:prstGeom>
          <a:solidFill>
            <a:schemeClr val="bg1"/>
          </a:solidFill>
        </p:spPr>
        <p:txBody>
          <a:bodyPr wrap="square" lIns="0" tIns="0" rIns="0" bIns="0" rtlCol="0">
            <a:noAutofit/>
          </a:bodyPr>
          <a:lstStyle/>
          <a:p>
            <a:pPr algn="l"/>
            <a:r>
              <a:rPr lang="en-GB" sz="1600" dirty="0">
                <a:solidFill>
                  <a:schemeClr val="bg2"/>
                </a:solidFill>
              </a:rPr>
              <a:t>Follow our progress on social media</a:t>
            </a:r>
          </a:p>
        </p:txBody>
      </p:sp>
      <p:sp>
        <p:nvSpPr>
          <p:cNvPr id="39" name="TextBox 38">
            <a:extLst>
              <a:ext uri="{FF2B5EF4-FFF2-40B4-BE49-F238E27FC236}">
                <a16:creationId xmlns:a16="http://schemas.microsoft.com/office/drawing/2014/main" id="{A07B1DB3-18E0-4760-B034-46D8014E9A65}"/>
              </a:ext>
            </a:extLst>
          </p:cNvPr>
          <p:cNvSpPr txBox="1"/>
          <p:nvPr userDrawn="1"/>
        </p:nvSpPr>
        <p:spPr>
          <a:xfrm>
            <a:off x="3491494" y="4531687"/>
            <a:ext cx="1425677" cy="26547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C4D4C"/>
                </a:solidFill>
                <a:effectLst/>
                <a:uLnTx/>
                <a:uFillTx/>
                <a:latin typeface="Open Sans"/>
                <a:ea typeface="+mn-ea"/>
                <a:cs typeface="+mn-cs"/>
              </a:rPr>
              <a:t>@HS2Ltd</a:t>
            </a:r>
          </a:p>
        </p:txBody>
      </p:sp>
      <p:sp>
        <p:nvSpPr>
          <p:cNvPr id="40" name="TextBox 39">
            <a:extLst>
              <a:ext uri="{FF2B5EF4-FFF2-40B4-BE49-F238E27FC236}">
                <a16:creationId xmlns:a16="http://schemas.microsoft.com/office/drawing/2014/main" id="{AA74B6F5-05D8-43B0-879F-D0E870D51932}"/>
              </a:ext>
            </a:extLst>
          </p:cNvPr>
          <p:cNvSpPr txBox="1"/>
          <p:nvPr userDrawn="1"/>
        </p:nvSpPr>
        <p:spPr>
          <a:xfrm>
            <a:off x="5339161" y="4531687"/>
            <a:ext cx="1425677" cy="26547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C4D4C"/>
                </a:solidFill>
                <a:effectLst/>
                <a:uLnTx/>
                <a:uFillTx/>
                <a:latin typeface="Open Sans"/>
                <a:ea typeface="+mn-ea"/>
                <a:cs typeface="+mn-cs"/>
              </a:rPr>
              <a:t>@HS2Ltd</a:t>
            </a:r>
          </a:p>
        </p:txBody>
      </p:sp>
      <p:sp>
        <p:nvSpPr>
          <p:cNvPr id="41" name="TextBox 40">
            <a:extLst>
              <a:ext uri="{FF2B5EF4-FFF2-40B4-BE49-F238E27FC236}">
                <a16:creationId xmlns:a16="http://schemas.microsoft.com/office/drawing/2014/main" id="{E430C603-734F-455B-9528-38F2DAB4F385}"/>
              </a:ext>
            </a:extLst>
          </p:cNvPr>
          <p:cNvSpPr txBox="1"/>
          <p:nvPr userDrawn="1"/>
        </p:nvSpPr>
        <p:spPr>
          <a:xfrm>
            <a:off x="7236541" y="4532670"/>
            <a:ext cx="1425677" cy="26547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C4D4C"/>
                </a:solidFill>
                <a:effectLst/>
                <a:uLnTx/>
                <a:uFillTx/>
                <a:latin typeface="Open Sans"/>
                <a:ea typeface="+mn-ea"/>
                <a:cs typeface="+mn-cs"/>
              </a:rPr>
              <a:t>@HS2Ltd</a:t>
            </a:r>
          </a:p>
        </p:txBody>
      </p:sp>
    </p:spTree>
    <p:extLst>
      <p:ext uri="{BB962C8B-B14F-4D97-AF65-F5344CB8AC3E}">
        <p14:creationId xmlns:p14="http://schemas.microsoft.com/office/powerpoint/2010/main" val="267003409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a:t>Click icon to add picture</a:t>
            </a:r>
            <a:endParaRPr lang="en-GB"/>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a:t>Title</a:t>
            </a:r>
            <a:endParaRPr lang="en-GB"/>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a:p>
        </p:txBody>
      </p:sp>
    </p:spTree>
    <p:extLst>
      <p:ext uri="{BB962C8B-B14F-4D97-AF65-F5344CB8AC3E}">
        <p14:creationId xmlns:p14="http://schemas.microsoft.com/office/powerpoint/2010/main" val="42216984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tems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7" name="Rectangle 16"/>
          <p:cNvSpPr/>
          <p:nvPr userDrawn="1"/>
        </p:nvSpPr>
        <p:spPr>
          <a:xfrm>
            <a:off x="2028073" y="1447683"/>
            <a:ext cx="9697274" cy="97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solidFill>
                <a:schemeClr val="accent4"/>
              </a:solidFill>
            </a:endParaRPr>
          </a:p>
        </p:txBody>
      </p:sp>
      <p:sp>
        <p:nvSpPr>
          <p:cNvPr id="27" name="Text Placeholder 4"/>
          <p:cNvSpPr>
            <a:spLocks noGrp="1"/>
          </p:cNvSpPr>
          <p:nvPr>
            <p:ph type="body" sz="quarter" idx="16"/>
          </p:nvPr>
        </p:nvSpPr>
        <p:spPr>
          <a:xfrm>
            <a:off x="1789428" y="1477412"/>
            <a:ext cx="9935919" cy="1004460"/>
          </a:xfrm>
        </p:spPr>
        <p:txBody>
          <a:bodyPr anchor="ctr"/>
          <a:lstStyle>
            <a:lvl1pPr marL="360000">
              <a:spcAft>
                <a:spcPts val="0"/>
              </a:spcAft>
              <a:defRPr/>
            </a:lvl1pPr>
          </a:lstStyle>
          <a:p>
            <a:pPr lvl="0"/>
            <a:r>
              <a:rPr lang="en-US" sz="2400"/>
              <a:t>Edit Master text styles</a:t>
            </a:r>
          </a:p>
        </p:txBody>
      </p:sp>
      <p:sp>
        <p:nvSpPr>
          <p:cNvPr id="28" name="Text Placeholder 4"/>
          <p:cNvSpPr>
            <a:spLocks noGrp="1"/>
          </p:cNvSpPr>
          <p:nvPr>
            <p:ph type="body" sz="quarter" idx="17"/>
          </p:nvPr>
        </p:nvSpPr>
        <p:spPr>
          <a:xfrm>
            <a:off x="1789428" y="2668869"/>
            <a:ext cx="9935919" cy="1004460"/>
          </a:xfrm>
        </p:spPr>
        <p:txBody>
          <a:bodyPr anchor="ctr"/>
          <a:lstStyle>
            <a:lvl1pPr marL="360000">
              <a:spcAft>
                <a:spcPts val="0"/>
              </a:spcAft>
              <a:defRPr/>
            </a:lvl1pPr>
          </a:lstStyle>
          <a:p>
            <a:pPr lvl="0"/>
            <a:r>
              <a:rPr lang="en-US" sz="2400"/>
              <a:t>Edit Master text styles</a:t>
            </a:r>
          </a:p>
        </p:txBody>
      </p:sp>
      <p:sp>
        <p:nvSpPr>
          <p:cNvPr id="29" name="Text Placeholder 4"/>
          <p:cNvSpPr>
            <a:spLocks noGrp="1"/>
          </p:cNvSpPr>
          <p:nvPr>
            <p:ph type="body" sz="quarter" idx="18"/>
          </p:nvPr>
        </p:nvSpPr>
        <p:spPr>
          <a:xfrm>
            <a:off x="1789428" y="3877091"/>
            <a:ext cx="9935919" cy="1004460"/>
          </a:xfrm>
        </p:spPr>
        <p:txBody>
          <a:bodyPr anchor="ctr"/>
          <a:lstStyle>
            <a:lvl1pPr marL="360000">
              <a:spcAft>
                <a:spcPts val="0"/>
              </a:spcAft>
              <a:defRPr/>
            </a:lvl1pPr>
          </a:lstStyle>
          <a:p>
            <a:pPr lvl="0"/>
            <a:r>
              <a:rPr lang="en-US" sz="2400"/>
              <a:t>Edit Master text styles</a:t>
            </a:r>
          </a:p>
        </p:txBody>
      </p:sp>
      <p:sp>
        <p:nvSpPr>
          <p:cNvPr id="30" name="Text Placeholder 4"/>
          <p:cNvSpPr>
            <a:spLocks noGrp="1"/>
          </p:cNvSpPr>
          <p:nvPr>
            <p:ph type="body" sz="quarter" idx="19"/>
          </p:nvPr>
        </p:nvSpPr>
        <p:spPr>
          <a:xfrm>
            <a:off x="1798881" y="5073497"/>
            <a:ext cx="9935919" cy="1004460"/>
          </a:xfrm>
        </p:spPr>
        <p:txBody>
          <a:bodyPr anchor="ctr"/>
          <a:lstStyle>
            <a:lvl1pPr marL="360000">
              <a:spcAft>
                <a:spcPts val="0"/>
              </a:spcAft>
              <a:defRPr/>
            </a:lvl1pPr>
          </a:lstStyle>
          <a:p>
            <a:pPr lvl="0"/>
            <a:r>
              <a:rPr lang="en-US" sz="2400"/>
              <a:t>Edit Master text styles</a:t>
            </a:r>
          </a:p>
        </p:txBody>
      </p:sp>
      <p:sp>
        <p:nvSpPr>
          <p:cNvPr id="12" name="Text Placeholder 5">
            <a:extLst>
              <a:ext uri="{FF2B5EF4-FFF2-40B4-BE49-F238E27FC236}">
                <a16:creationId xmlns:a16="http://schemas.microsoft.com/office/drawing/2014/main" id="{20CAF523-BDA1-4194-A47E-3F5F63096FB2}"/>
              </a:ext>
            </a:extLst>
          </p:cNvPr>
          <p:cNvSpPr>
            <a:spLocks noGrp="1"/>
          </p:cNvSpPr>
          <p:nvPr>
            <p:ph type="body" sz="quarter" idx="181" hasCustomPrompt="1"/>
          </p:nvPr>
        </p:nvSpPr>
        <p:spPr>
          <a:xfrm>
            <a:off x="682680" y="1491653"/>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1</a:t>
            </a:r>
          </a:p>
        </p:txBody>
      </p:sp>
      <p:sp>
        <p:nvSpPr>
          <p:cNvPr id="13" name="Text Placeholder 5">
            <a:extLst>
              <a:ext uri="{FF2B5EF4-FFF2-40B4-BE49-F238E27FC236}">
                <a16:creationId xmlns:a16="http://schemas.microsoft.com/office/drawing/2014/main" id="{F829FD3E-A629-4D6D-B78B-467DB67FBA15}"/>
              </a:ext>
            </a:extLst>
          </p:cNvPr>
          <p:cNvSpPr>
            <a:spLocks noGrp="1"/>
          </p:cNvSpPr>
          <p:nvPr>
            <p:ph type="body" sz="quarter" idx="182" hasCustomPrompt="1"/>
          </p:nvPr>
        </p:nvSpPr>
        <p:spPr>
          <a:xfrm>
            <a:off x="682680" y="2682732"/>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2</a:t>
            </a:r>
          </a:p>
        </p:txBody>
      </p:sp>
      <p:sp>
        <p:nvSpPr>
          <p:cNvPr id="14" name="Text Placeholder 5">
            <a:extLst>
              <a:ext uri="{FF2B5EF4-FFF2-40B4-BE49-F238E27FC236}">
                <a16:creationId xmlns:a16="http://schemas.microsoft.com/office/drawing/2014/main" id="{132CA38E-C33E-43C9-8C1F-14D45BB71C4F}"/>
              </a:ext>
            </a:extLst>
          </p:cNvPr>
          <p:cNvSpPr>
            <a:spLocks noGrp="1"/>
          </p:cNvSpPr>
          <p:nvPr>
            <p:ph type="body" sz="quarter" idx="183" hasCustomPrompt="1"/>
          </p:nvPr>
        </p:nvSpPr>
        <p:spPr>
          <a:xfrm>
            <a:off x="682680" y="3889721"/>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3</a:t>
            </a:r>
          </a:p>
        </p:txBody>
      </p:sp>
      <p:sp>
        <p:nvSpPr>
          <p:cNvPr id="15" name="Text Placeholder 5">
            <a:extLst>
              <a:ext uri="{FF2B5EF4-FFF2-40B4-BE49-F238E27FC236}">
                <a16:creationId xmlns:a16="http://schemas.microsoft.com/office/drawing/2014/main" id="{A0DC1DC2-69F7-4B70-AB60-E300460A0EEE}"/>
              </a:ext>
            </a:extLst>
          </p:cNvPr>
          <p:cNvSpPr>
            <a:spLocks noGrp="1"/>
          </p:cNvSpPr>
          <p:nvPr>
            <p:ph type="body" sz="quarter" idx="184" hasCustomPrompt="1"/>
          </p:nvPr>
        </p:nvSpPr>
        <p:spPr>
          <a:xfrm>
            <a:off x="682680" y="5086127"/>
            <a:ext cx="979200" cy="979200"/>
          </a:xfrm>
          <a:prstGeom prst="ellipse">
            <a:avLst/>
          </a:prstGeom>
          <a:solidFill>
            <a:schemeClr val="accent2"/>
          </a:solidFill>
        </p:spPr>
        <p:txBody>
          <a:bodyPr anchor="ctr"/>
          <a:lstStyle>
            <a:lvl1pPr algn="ctr">
              <a:lnSpc>
                <a:spcPct val="100000"/>
              </a:lnSpc>
              <a:defRPr sz="1600" b="1">
                <a:solidFill>
                  <a:schemeClr val="bg1"/>
                </a:solidFill>
              </a:defRPr>
            </a:lvl1pPr>
          </a:lstStyle>
          <a:p>
            <a:pPr lvl="0"/>
            <a:r>
              <a:rPr lang="en-US" dirty="0"/>
              <a:t>4</a:t>
            </a:r>
          </a:p>
        </p:txBody>
      </p:sp>
    </p:spTree>
    <p:extLst>
      <p:ext uri="{BB962C8B-B14F-4D97-AF65-F5344CB8AC3E}">
        <p14:creationId xmlns:p14="http://schemas.microsoft.com/office/powerpoint/2010/main" val="219867523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8 items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27" name="Text Placeholder 4"/>
          <p:cNvSpPr>
            <a:spLocks noGrp="1"/>
          </p:cNvSpPr>
          <p:nvPr>
            <p:ph type="body" sz="quarter" idx="16"/>
          </p:nvPr>
        </p:nvSpPr>
        <p:spPr>
          <a:xfrm>
            <a:off x="1789429" y="1477412"/>
            <a:ext cx="4306572" cy="1004460"/>
          </a:xfrm>
        </p:spPr>
        <p:txBody>
          <a:bodyPr anchor="ctr"/>
          <a:lstStyle>
            <a:lvl1pPr marL="360000">
              <a:spcAft>
                <a:spcPts val="0"/>
              </a:spcAft>
              <a:defRPr/>
            </a:lvl1pPr>
          </a:lstStyle>
          <a:p>
            <a:pPr lvl="0"/>
            <a:r>
              <a:rPr lang="en-US" sz="2400"/>
              <a:t>Edit Master text styles</a:t>
            </a:r>
          </a:p>
        </p:txBody>
      </p:sp>
      <p:sp>
        <p:nvSpPr>
          <p:cNvPr id="28" name="Text Placeholder 4"/>
          <p:cNvSpPr>
            <a:spLocks noGrp="1"/>
          </p:cNvSpPr>
          <p:nvPr>
            <p:ph type="body" sz="quarter" idx="17"/>
          </p:nvPr>
        </p:nvSpPr>
        <p:spPr>
          <a:xfrm>
            <a:off x="1789429" y="2668869"/>
            <a:ext cx="4306572" cy="1004460"/>
          </a:xfrm>
        </p:spPr>
        <p:txBody>
          <a:bodyPr anchor="ctr"/>
          <a:lstStyle>
            <a:lvl1pPr marL="360000">
              <a:spcAft>
                <a:spcPts val="0"/>
              </a:spcAft>
              <a:defRPr/>
            </a:lvl1pPr>
          </a:lstStyle>
          <a:p>
            <a:pPr lvl="0"/>
            <a:r>
              <a:rPr lang="en-US" sz="2400"/>
              <a:t>Edit Master text styles</a:t>
            </a:r>
          </a:p>
        </p:txBody>
      </p:sp>
      <p:sp>
        <p:nvSpPr>
          <p:cNvPr id="29" name="Text Placeholder 4"/>
          <p:cNvSpPr>
            <a:spLocks noGrp="1"/>
          </p:cNvSpPr>
          <p:nvPr>
            <p:ph type="body" sz="quarter" idx="18"/>
          </p:nvPr>
        </p:nvSpPr>
        <p:spPr>
          <a:xfrm>
            <a:off x="1789429" y="3877091"/>
            <a:ext cx="4306572" cy="1004460"/>
          </a:xfrm>
        </p:spPr>
        <p:txBody>
          <a:bodyPr anchor="ctr"/>
          <a:lstStyle>
            <a:lvl1pPr marL="360000">
              <a:spcAft>
                <a:spcPts val="0"/>
              </a:spcAft>
              <a:defRPr/>
            </a:lvl1pPr>
          </a:lstStyle>
          <a:p>
            <a:pPr lvl="0"/>
            <a:r>
              <a:rPr lang="en-US" sz="2400"/>
              <a:t>Edit Master text styles</a:t>
            </a:r>
          </a:p>
        </p:txBody>
      </p:sp>
      <p:sp>
        <p:nvSpPr>
          <p:cNvPr id="30" name="Text Placeholder 4"/>
          <p:cNvSpPr>
            <a:spLocks noGrp="1"/>
          </p:cNvSpPr>
          <p:nvPr>
            <p:ph type="body" sz="quarter" idx="19"/>
          </p:nvPr>
        </p:nvSpPr>
        <p:spPr>
          <a:xfrm>
            <a:off x="1798882" y="5073497"/>
            <a:ext cx="4297120" cy="1004460"/>
          </a:xfrm>
        </p:spPr>
        <p:txBody>
          <a:bodyPr anchor="ctr"/>
          <a:lstStyle>
            <a:lvl1pPr marL="360000">
              <a:spcAft>
                <a:spcPts val="0"/>
              </a:spcAft>
              <a:defRPr/>
            </a:lvl1pPr>
          </a:lstStyle>
          <a:p>
            <a:pPr lvl="0"/>
            <a:r>
              <a:rPr lang="en-US" sz="2400"/>
              <a:t>Edit Master text styles</a:t>
            </a:r>
          </a:p>
        </p:txBody>
      </p:sp>
      <p:sp>
        <p:nvSpPr>
          <p:cNvPr id="19" name="Text Placeholder 4"/>
          <p:cNvSpPr>
            <a:spLocks noGrp="1"/>
          </p:cNvSpPr>
          <p:nvPr>
            <p:ph type="body" sz="quarter" idx="20"/>
          </p:nvPr>
        </p:nvSpPr>
        <p:spPr>
          <a:xfrm>
            <a:off x="7428228" y="5073497"/>
            <a:ext cx="4306572" cy="1004460"/>
          </a:xfrm>
        </p:spPr>
        <p:txBody>
          <a:bodyPr anchor="ctr"/>
          <a:lstStyle>
            <a:lvl1pPr marL="360000">
              <a:spcAft>
                <a:spcPts val="0"/>
              </a:spcAft>
              <a:defRPr/>
            </a:lvl1pPr>
          </a:lstStyle>
          <a:p>
            <a:pPr lvl="0"/>
            <a:r>
              <a:rPr lang="en-US" sz="2400"/>
              <a:t>Edit Master text styles</a:t>
            </a:r>
          </a:p>
        </p:txBody>
      </p:sp>
      <p:sp>
        <p:nvSpPr>
          <p:cNvPr id="20" name="Text Placeholder 4"/>
          <p:cNvSpPr>
            <a:spLocks noGrp="1"/>
          </p:cNvSpPr>
          <p:nvPr>
            <p:ph type="body" sz="quarter" idx="21"/>
          </p:nvPr>
        </p:nvSpPr>
        <p:spPr>
          <a:xfrm>
            <a:off x="7428228" y="3895591"/>
            <a:ext cx="4306572" cy="1004460"/>
          </a:xfrm>
        </p:spPr>
        <p:txBody>
          <a:bodyPr anchor="ctr"/>
          <a:lstStyle>
            <a:lvl1pPr marL="360000">
              <a:spcAft>
                <a:spcPts val="0"/>
              </a:spcAft>
              <a:defRPr/>
            </a:lvl1pPr>
          </a:lstStyle>
          <a:p>
            <a:pPr lvl="0"/>
            <a:r>
              <a:rPr lang="en-US" sz="2400"/>
              <a:t>Edit Master text styles</a:t>
            </a:r>
          </a:p>
        </p:txBody>
      </p:sp>
      <p:sp>
        <p:nvSpPr>
          <p:cNvPr id="23" name="Text Placeholder 4"/>
          <p:cNvSpPr>
            <a:spLocks noGrp="1"/>
          </p:cNvSpPr>
          <p:nvPr>
            <p:ph type="body" sz="quarter" idx="22"/>
          </p:nvPr>
        </p:nvSpPr>
        <p:spPr>
          <a:xfrm>
            <a:off x="7428228" y="2668869"/>
            <a:ext cx="4306572" cy="1004460"/>
          </a:xfrm>
        </p:spPr>
        <p:txBody>
          <a:bodyPr anchor="ctr"/>
          <a:lstStyle>
            <a:lvl1pPr marL="360000">
              <a:spcAft>
                <a:spcPts val="0"/>
              </a:spcAft>
              <a:defRPr/>
            </a:lvl1pPr>
          </a:lstStyle>
          <a:p>
            <a:pPr lvl="0"/>
            <a:r>
              <a:rPr lang="en-US" sz="2400"/>
              <a:t>Edit Master text styles</a:t>
            </a:r>
          </a:p>
        </p:txBody>
      </p:sp>
      <p:sp>
        <p:nvSpPr>
          <p:cNvPr id="25" name="Text Placeholder 4"/>
          <p:cNvSpPr>
            <a:spLocks noGrp="1"/>
          </p:cNvSpPr>
          <p:nvPr>
            <p:ph type="body" sz="quarter" idx="23"/>
          </p:nvPr>
        </p:nvSpPr>
        <p:spPr>
          <a:xfrm>
            <a:off x="7428228" y="1474208"/>
            <a:ext cx="4306572" cy="1004460"/>
          </a:xfrm>
        </p:spPr>
        <p:txBody>
          <a:bodyPr anchor="ctr"/>
          <a:lstStyle>
            <a:lvl1pPr marL="360000">
              <a:spcAft>
                <a:spcPts val="0"/>
              </a:spcAft>
              <a:defRPr/>
            </a:lvl1pPr>
          </a:lstStyle>
          <a:p>
            <a:pPr lvl="0"/>
            <a:r>
              <a:rPr lang="en-US" sz="2400"/>
              <a:t>Edit Master text styles</a:t>
            </a:r>
          </a:p>
        </p:txBody>
      </p:sp>
      <p:sp>
        <p:nvSpPr>
          <p:cNvPr id="31" name="Text Placeholder 5">
            <a:extLst>
              <a:ext uri="{FF2B5EF4-FFF2-40B4-BE49-F238E27FC236}">
                <a16:creationId xmlns:a16="http://schemas.microsoft.com/office/drawing/2014/main" id="{AEC35A74-2445-4046-A75D-BCBF99BFD664}"/>
              </a:ext>
            </a:extLst>
          </p:cNvPr>
          <p:cNvSpPr>
            <a:spLocks noGrp="1"/>
          </p:cNvSpPr>
          <p:nvPr>
            <p:ph type="body" sz="quarter" idx="181" hasCustomPrompt="1"/>
          </p:nvPr>
        </p:nvSpPr>
        <p:spPr>
          <a:xfrm>
            <a:off x="679420" y="1501501"/>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1</a:t>
            </a:r>
          </a:p>
        </p:txBody>
      </p:sp>
      <p:sp>
        <p:nvSpPr>
          <p:cNvPr id="34" name="Text Placeholder 5">
            <a:extLst>
              <a:ext uri="{FF2B5EF4-FFF2-40B4-BE49-F238E27FC236}">
                <a16:creationId xmlns:a16="http://schemas.microsoft.com/office/drawing/2014/main" id="{5E43627E-104F-43D9-AC2F-FCBC1C5A68D1}"/>
              </a:ext>
            </a:extLst>
          </p:cNvPr>
          <p:cNvSpPr>
            <a:spLocks noGrp="1"/>
          </p:cNvSpPr>
          <p:nvPr>
            <p:ph type="body" sz="quarter" idx="184" hasCustomPrompt="1"/>
          </p:nvPr>
        </p:nvSpPr>
        <p:spPr>
          <a:xfrm>
            <a:off x="701889" y="5122284"/>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4</a:t>
            </a:r>
          </a:p>
        </p:txBody>
      </p:sp>
      <p:sp>
        <p:nvSpPr>
          <p:cNvPr id="35" name="Text Placeholder 5">
            <a:extLst>
              <a:ext uri="{FF2B5EF4-FFF2-40B4-BE49-F238E27FC236}">
                <a16:creationId xmlns:a16="http://schemas.microsoft.com/office/drawing/2014/main" id="{CC494203-F093-4E71-BEF2-39DCDF2D4B32}"/>
              </a:ext>
            </a:extLst>
          </p:cNvPr>
          <p:cNvSpPr>
            <a:spLocks noGrp="1"/>
          </p:cNvSpPr>
          <p:nvPr>
            <p:ph type="body" sz="quarter" idx="185" hasCustomPrompt="1"/>
          </p:nvPr>
        </p:nvSpPr>
        <p:spPr>
          <a:xfrm>
            <a:off x="668186" y="391535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3</a:t>
            </a:r>
          </a:p>
        </p:txBody>
      </p:sp>
      <p:sp>
        <p:nvSpPr>
          <p:cNvPr id="36" name="Text Placeholder 5">
            <a:extLst>
              <a:ext uri="{FF2B5EF4-FFF2-40B4-BE49-F238E27FC236}">
                <a16:creationId xmlns:a16="http://schemas.microsoft.com/office/drawing/2014/main" id="{AADD2192-9FA5-45C8-AD34-A793DC4FC8FD}"/>
              </a:ext>
            </a:extLst>
          </p:cNvPr>
          <p:cNvSpPr>
            <a:spLocks noGrp="1"/>
          </p:cNvSpPr>
          <p:nvPr>
            <p:ph type="body" sz="quarter" idx="186" hasCustomPrompt="1"/>
          </p:nvPr>
        </p:nvSpPr>
        <p:spPr>
          <a:xfrm>
            <a:off x="690654" y="2708429"/>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2</a:t>
            </a:r>
          </a:p>
        </p:txBody>
      </p:sp>
      <p:sp>
        <p:nvSpPr>
          <p:cNvPr id="37" name="Text Placeholder 5">
            <a:extLst>
              <a:ext uri="{FF2B5EF4-FFF2-40B4-BE49-F238E27FC236}">
                <a16:creationId xmlns:a16="http://schemas.microsoft.com/office/drawing/2014/main" id="{996E3952-F4E8-4396-91D6-3FBB84CE4C4D}"/>
              </a:ext>
            </a:extLst>
          </p:cNvPr>
          <p:cNvSpPr>
            <a:spLocks noGrp="1"/>
          </p:cNvSpPr>
          <p:nvPr>
            <p:ph type="body" sz="quarter" idx="187" hasCustomPrompt="1"/>
          </p:nvPr>
        </p:nvSpPr>
        <p:spPr>
          <a:xfrm>
            <a:off x="6272514" y="1504441"/>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5</a:t>
            </a:r>
          </a:p>
        </p:txBody>
      </p:sp>
      <p:sp>
        <p:nvSpPr>
          <p:cNvPr id="38" name="Text Placeholder 5">
            <a:extLst>
              <a:ext uri="{FF2B5EF4-FFF2-40B4-BE49-F238E27FC236}">
                <a16:creationId xmlns:a16="http://schemas.microsoft.com/office/drawing/2014/main" id="{46B6A093-C010-47BE-B482-668CFDA807FA}"/>
              </a:ext>
            </a:extLst>
          </p:cNvPr>
          <p:cNvSpPr>
            <a:spLocks noGrp="1"/>
          </p:cNvSpPr>
          <p:nvPr>
            <p:ph type="body" sz="quarter" idx="188" hasCustomPrompt="1"/>
          </p:nvPr>
        </p:nvSpPr>
        <p:spPr>
          <a:xfrm>
            <a:off x="6272514" y="270254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6</a:t>
            </a:r>
          </a:p>
        </p:txBody>
      </p:sp>
      <p:sp>
        <p:nvSpPr>
          <p:cNvPr id="39" name="Text Placeholder 5">
            <a:extLst>
              <a:ext uri="{FF2B5EF4-FFF2-40B4-BE49-F238E27FC236}">
                <a16:creationId xmlns:a16="http://schemas.microsoft.com/office/drawing/2014/main" id="{D501ACC0-3252-45C0-B865-128082EB4569}"/>
              </a:ext>
            </a:extLst>
          </p:cNvPr>
          <p:cNvSpPr>
            <a:spLocks noGrp="1"/>
          </p:cNvSpPr>
          <p:nvPr>
            <p:ph type="body" sz="quarter" idx="189" hasCustomPrompt="1"/>
          </p:nvPr>
        </p:nvSpPr>
        <p:spPr>
          <a:xfrm>
            <a:off x="6272514" y="3900651"/>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7</a:t>
            </a:r>
          </a:p>
        </p:txBody>
      </p:sp>
      <p:sp>
        <p:nvSpPr>
          <p:cNvPr id="40" name="Text Placeholder 5">
            <a:extLst>
              <a:ext uri="{FF2B5EF4-FFF2-40B4-BE49-F238E27FC236}">
                <a16:creationId xmlns:a16="http://schemas.microsoft.com/office/drawing/2014/main" id="{EB27D416-A869-4494-8827-843ECF40CDA8}"/>
              </a:ext>
            </a:extLst>
          </p:cNvPr>
          <p:cNvSpPr>
            <a:spLocks noGrp="1"/>
          </p:cNvSpPr>
          <p:nvPr>
            <p:ph type="body" sz="quarter" idx="190" hasCustomPrompt="1"/>
          </p:nvPr>
        </p:nvSpPr>
        <p:spPr>
          <a:xfrm>
            <a:off x="6272515" y="5098757"/>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8</a:t>
            </a:r>
          </a:p>
        </p:txBody>
      </p:sp>
    </p:spTree>
    <p:extLst>
      <p:ext uri="{BB962C8B-B14F-4D97-AF65-F5344CB8AC3E}">
        <p14:creationId xmlns:p14="http://schemas.microsoft.com/office/powerpoint/2010/main" val="42488338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D2657-5855-402E-8201-A74580964035}"/>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25B1C36A-90E2-4829-92BD-C2AFF10613DD}"/>
              </a:ext>
            </a:extLst>
          </p:cNvPr>
          <p:cNvSpPr>
            <a:spLocks noGrp="1"/>
          </p:cNvSpPr>
          <p:nvPr>
            <p:ph idx="1"/>
          </p:nvPr>
        </p:nvSpPr>
        <p:spPr>
          <a:xfrm>
            <a:off x="457200" y="1613044"/>
            <a:ext cx="11277600" cy="4426512"/>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3B5DF3-3FDB-0144-81B9-087C2CE69589}"/>
              </a:ext>
            </a:extLst>
          </p:cNvPr>
          <p:cNvPicPr>
            <a:picLocks noChangeAspect="1"/>
          </p:cNvPicPr>
          <p:nvPr userDrawn="1"/>
        </p:nvPicPr>
        <p:blipFill>
          <a:blip r:embed="rId70">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80" r:id="rId2"/>
    <p:sldLayoutId id="2147484105" r:id="rId3"/>
    <p:sldLayoutId id="2147483832" r:id="rId4"/>
    <p:sldLayoutId id="2147484074" r:id="rId5"/>
    <p:sldLayoutId id="2147484076" r:id="rId6"/>
    <p:sldLayoutId id="2147483834" r:id="rId7"/>
    <p:sldLayoutId id="2147483836" r:id="rId8"/>
    <p:sldLayoutId id="2147483737" r:id="rId9"/>
    <p:sldLayoutId id="2147483741" r:id="rId10"/>
    <p:sldLayoutId id="2147483739" r:id="rId11"/>
    <p:sldLayoutId id="2147483731" r:id="rId12"/>
    <p:sldLayoutId id="2147483722" r:id="rId13"/>
    <p:sldLayoutId id="2147484077" r:id="rId14"/>
    <p:sldLayoutId id="2147484078" r:id="rId15"/>
    <p:sldLayoutId id="2147484079" r:id="rId16"/>
    <p:sldLayoutId id="2147484070" r:id="rId17"/>
    <p:sldLayoutId id="2147484093" r:id="rId18"/>
    <p:sldLayoutId id="2147484086" r:id="rId19"/>
    <p:sldLayoutId id="2147484087" r:id="rId20"/>
    <p:sldLayoutId id="2147484101" r:id="rId21"/>
    <p:sldLayoutId id="2147484102" r:id="rId22"/>
    <p:sldLayoutId id="2147484088" r:id="rId23"/>
    <p:sldLayoutId id="2147484089" r:id="rId24"/>
    <p:sldLayoutId id="2147484090" r:id="rId25"/>
    <p:sldLayoutId id="2147484091" r:id="rId26"/>
    <p:sldLayoutId id="2147484092" r:id="rId27"/>
    <p:sldLayoutId id="2147483724" r:id="rId28"/>
    <p:sldLayoutId id="2147483723" r:id="rId29"/>
    <p:sldLayoutId id="2147483824" r:id="rId30"/>
    <p:sldLayoutId id="2147483727" r:id="rId31"/>
    <p:sldLayoutId id="2147483726" r:id="rId32"/>
    <p:sldLayoutId id="2147483833" r:id="rId33"/>
    <p:sldLayoutId id="2147483825" r:id="rId34"/>
    <p:sldLayoutId id="2147483820" r:id="rId35"/>
    <p:sldLayoutId id="2147483819" r:id="rId36"/>
    <p:sldLayoutId id="2147483811" r:id="rId37"/>
    <p:sldLayoutId id="2147483951" r:id="rId38"/>
    <p:sldLayoutId id="2147483948" r:id="rId39"/>
    <p:sldLayoutId id="2147483814" r:id="rId40"/>
    <p:sldLayoutId id="2147483812" r:id="rId41"/>
    <p:sldLayoutId id="2147484068" r:id="rId42"/>
    <p:sldLayoutId id="2147483818" r:id="rId43"/>
    <p:sldLayoutId id="2147484069" r:id="rId44"/>
    <p:sldLayoutId id="2147483826" r:id="rId45"/>
    <p:sldLayoutId id="2147483795" r:id="rId46"/>
    <p:sldLayoutId id="2147483806" r:id="rId47"/>
    <p:sldLayoutId id="2147484067" r:id="rId48"/>
    <p:sldLayoutId id="2147483949" r:id="rId49"/>
    <p:sldLayoutId id="2147483827" r:id="rId50"/>
    <p:sldLayoutId id="2147483828" r:id="rId51"/>
    <p:sldLayoutId id="2147483740" r:id="rId52"/>
    <p:sldLayoutId id="2147483813" r:id="rId53"/>
    <p:sldLayoutId id="2147483801" r:id="rId54"/>
    <p:sldLayoutId id="2147483793" r:id="rId55"/>
    <p:sldLayoutId id="2147484080" r:id="rId56"/>
    <p:sldLayoutId id="2147483794" r:id="rId57"/>
    <p:sldLayoutId id="2147483821" r:id="rId58"/>
    <p:sldLayoutId id="2147483822" r:id="rId59"/>
    <p:sldLayoutId id="2147483817" r:id="rId60"/>
    <p:sldLayoutId id="2147484083" r:id="rId61"/>
    <p:sldLayoutId id="2147484084" r:id="rId62"/>
    <p:sldLayoutId id="2147483831" r:id="rId63"/>
    <p:sldLayoutId id="2147483830" r:id="rId64"/>
    <p:sldLayoutId id="2147484073" r:id="rId65"/>
    <p:sldLayoutId id="2147484072" r:id="rId66"/>
    <p:sldLayoutId id="2147484104" r:id="rId67"/>
    <p:sldLayoutId id="2147484106" r:id="rId68"/>
  </p:sldLayoutIdLst>
  <p:transition>
    <p:fade/>
  </p:transition>
  <p:hf hdr="0" dt="0"/>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mailto:greennetwork@HS2.org.uk" TargetMode="External"/><Relationship Id="rId2" Type="http://schemas.openxmlformats.org/officeDocument/2006/relationships/notesSlide" Target="../notesSlides/notesSlide14.xml"/><Relationship Id="rId1" Type="http://schemas.openxmlformats.org/officeDocument/2006/relationships/slideLayout" Target="../slideLayouts/slideLayout68.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hyperlink" Target="https://youtu.be/VNe-jBVij-g" TargetMode="External"/><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hyperlink" Target="http://www.hs2.org.uk/why/carbon" TargetMode="Externa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www.learninglegacy.hs2.org.uk/"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hyperlink" Target="http://www.supplychainschool.co.uk/wp-content/uploads/2020/02/Supply-Chain-Sustainability-School-Energy-Carbon_Resources"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ice.org.uk/knowledge-and-resources/carbon-project#041607956124465" TargetMode="External"/><Relationship Id="rId7" Type="http://schemas.openxmlformats.org/officeDocument/2006/relationships/hyperlink" Target="https://mineralproducts.org/sustainability/carbon-management.html" TargetMode="External"/><Relationship Id="rId2" Type="http://schemas.openxmlformats.org/officeDocument/2006/relationships/hyperlink" Target="https://www.iema.net/transition-to-net-zero" TargetMode="External"/><Relationship Id="rId1" Type="http://schemas.openxmlformats.org/officeDocument/2006/relationships/slideLayout" Target="../slideLayouts/slideLayout9.xml"/><Relationship Id="rId6" Type="http://schemas.openxmlformats.org/officeDocument/2006/relationships/hyperlink" Target="https://www.apm.org.uk/media/7496/climate-change-report.pdf" TargetMode="External"/><Relationship Id="rId5" Type="http://schemas.openxmlformats.org/officeDocument/2006/relationships/hyperlink" Target="https://www.cips.org/knowledge/procurement-topics-and-skills/external-environment/carbon-climate/the-global-climate-change-challenge/" TargetMode="External"/><Relationship Id="rId4" Type="http://schemas.openxmlformats.org/officeDocument/2006/relationships/hyperlink" Target="https://www.the-ies.org/"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mailto:greennetwork@HS2.org.uk" TargetMode="Externa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assets.hs2.org.uk/wp-content/uploads/2022/01/25357_HS2_NetZeroCarbonPlan_CS1656_Final_InteractiveWeb-1.pdf"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video" Target="https://www.youtube.com/embed/QkvfamcmGuA?feature=oembed" TargetMode="External"/><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AB9E-FB0D-FC43-8AE9-7E711C999C78}"/>
              </a:ext>
            </a:extLst>
          </p:cNvPr>
          <p:cNvSpPr>
            <a:spLocks noGrp="1"/>
          </p:cNvSpPr>
          <p:nvPr>
            <p:ph type="ctrTitle"/>
          </p:nvPr>
        </p:nvSpPr>
        <p:spPr/>
        <p:txBody>
          <a:bodyPr/>
          <a:lstStyle/>
          <a:p>
            <a:r>
              <a:rPr lang="en-US" dirty="0"/>
              <a:t>Carbon Literacy Certificate Training </a:t>
            </a:r>
          </a:p>
        </p:txBody>
      </p:sp>
      <p:sp>
        <p:nvSpPr>
          <p:cNvPr id="3" name="Subtitle 2">
            <a:extLst>
              <a:ext uri="{FF2B5EF4-FFF2-40B4-BE49-F238E27FC236}">
                <a16:creationId xmlns:a16="http://schemas.microsoft.com/office/drawing/2014/main" id="{3BB1FD6E-3740-8843-952B-78FD5829FF93}"/>
              </a:ext>
            </a:extLst>
          </p:cNvPr>
          <p:cNvSpPr>
            <a:spLocks noGrp="1"/>
          </p:cNvSpPr>
          <p:nvPr>
            <p:ph type="subTitle" idx="1"/>
          </p:nvPr>
        </p:nvSpPr>
        <p:spPr>
          <a:xfrm>
            <a:off x="457199" y="4358819"/>
            <a:ext cx="10494169" cy="899888"/>
          </a:xfrm>
        </p:spPr>
        <p:txBody>
          <a:bodyPr/>
          <a:lstStyle/>
          <a:p>
            <a:r>
              <a:rPr lang="en-GB" dirty="0"/>
              <a:t>Module Five</a:t>
            </a:r>
          </a:p>
          <a:p>
            <a:endParaRPr lang="en-GB" dirty="0"/>
          </a:p>
        </p:txBody>
      </p:sp>
    </p:spTree>
    <p:extLst>
      <p:ext uri="{BB962C8B-B14F-4D97-AF65-F5344CB8AC3E}">
        <p14:creationId xmlns:p14="http://schemas.microsoft.com/office/powerpoint/2010/main" val="219764065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1593-EC82-4861-9D3F-BC7D8198ECBA}"/>
              </a:ext>
            </a:extLst>
          </p:cNvPr>
          <p:cNvSpPr>
            <a:spLocks noGrp="1"/>
          </p:cNvSpPr>
          <p:nvPr>
            <p:ph type="title"/>
          </p:nvPr>
        </p:nvSpPr>
        <p:spPr/>
        <p:txBody>
          <a:bodyPr/>
          <a:lstStyle/>
          <a:p>
            <a:r>
              <a:rPr lang="en-GB" dirty="0"/>
              <a:t>How do we manage carbon emissions?</a:t>
            </a:r>
          </a:p>
        </p:txBody>
      </p:sp>
      <p:pic>
        <p:nvPicPr>
          <p:cNvPr id="5" name="Content Placeholder 4">
            <a:extLst>
              <a:ext uri="{FF2B5EF4-FFF2-40B4-BE49-F238E27FC236}">
                <a16:creationId xmlns:a16="http://schemas.microsoft.com/office/drawing/2014/main" id="{69A91CAB-8FE2-4DDB-8928-13DC0170682D}"/>
              </a:ext>
            </a:extLst>
          </p:cNvPr>
          <p:cNvPicPr>
            <a:picLocks noGrp="1" noChangeAspect="1"/>
          </p:cNvPicPr>
          <p:nvPr>
            <p:ph idx="1"/>
          </p:nvPr>
        </p:nvPicPr>
        <p:blipFill>
          <a:blip r:embed="rId3"/>
          <a:stretch>
            <a:fillRect/>
          </a:stretch>
        </p:blipFill>
        <p:spPr>
          <a:xfrm>
            <a:off x="1981201" y="1437866"/>
            <a:ext cx="8580310" cy="4843324"/>
          </a:xfrm>
        </p:spPr>
      </p:pic>
    </p:spTree>
    <p:extLst>
      <p:ext uri="{BB962C8B-B14F-4D97-AF65-F5344CB8AC3E}">
        <p14:creationId xmlns:p14="http://schemas.microsoft.com/office/powerpoint/2010/main" val="8720010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DA821-A27B-4937-967B-DC6AD910CD53}"/>
              </a:ext>
            </a:extLst>
          </p:cNvPr>
          <p:cNvSpPr>
            <a:spLocks noGrp="1"/>
          </p:cNvSpPr>
          <p:nvPr>
            <p:ph type="title"/>
          </p:nvPr>
        </p:nvSpPr>
        <p:spPr/>
        <p:txBody>
          <a:bodyPr/>
          <a:lstStyle/>
          <a:p>
            <a:r>
              <a:rPr lang="en-GB" dirty="0"/>
              <a:t>How do we manage carbon emissions?</a:t>
            </a:r>
          </a:p>
        </p:txBody>
      </p:sp>
      <p:graphicFrame>
        <p:nvGraphicFramePr>
          <p:cNvPr id="10" name="Table 10">
            <a:extLst>
              <a:ext uri="{FF2B5EF4-FFF2-40B4-BE49-F238E27FC236}">
                <a16:creationId xmlns:a16="http://schemas.microsoft.com/office/drawing/2014/main" id="{1D27022C-0EAC-4E45-9004-E1D65D0AFD01}"/>
              </a:ext>
            </a:extLst>
          </p:cNvPr>
          <p:cNvGraphicFramePr>
            <a:graphicFrameLocks noGrp="1"/>
          </p:cNvGraphicFramePr>
          <p:nvPr/>
        </p:nvGraphicFramePr>
        <p:xfrm>
          <a:off x="481219" y="1161687"/>
          <a:ext cx="11253581" cy="5029200"/>
        </p:xfrm>
        <a:graphic>
          <a:graphicData uri="http://schemas.openxmlformats.org/drawingml/2006/table">
            <a:tbl>
              <a:tblPr firstRow="1" bandRow="1">
                <a:tableStyleId>{073A0DAA-6AF3-43AB-8588-CEC1D06C72B9}</a:tableStyleId>
              </a:tblPr>
              <a:tblGrid>
                <a:gridCol w="2639503">
                  <a:extLst>
                    <a:ext uri="{9D8B030D-6E8A-4147-A177-3AD203B41FA5}">
                      <a16:colId xmlns:a16="http://schemas.microsoft.com/office/drawing/2014/main" val="3896024442"/>
                    </a:ext>
                  </a:extLst>
                </a:gridCol>
                <a:gridCol w="8614078">
                  <a:extLst>
                    <a:ext uri="{9D8B030D-6E8A-4147-A177-3AD203B41FA5}">
                      <a16:colId xmlns:a16="http://schemas.microsoft.com/office/drawing/2014/main" val="3836483850"/>
                    </a:ext>
                  </a:extLst>
                </a:gridCol>
              </a:tblGrid>
              <a:tr h="389904">
                <a:tc>
                  <a:txBody>
                    <a:bodyPr/>
                    <a:lstStyle/>
                    <a:p>
                      <a:r>
                        <a:rPr lang="en-GB" dirty="0"/>
                        <a:t>Carbon management component</a:t>
                      </a:r>
                    </a:p>
                  </a:txBody>
                  <a:tcPr/>
                </a:tc>
                <a:tc>
                  <a:txBody>
                    <a:bodyPr/>
                    <a:lstStyle/>
                    <a:p>
                      <a:r>
                        <a:rPr lang="en-GB" dirty="0"/>
                        <a:t>Example</a:t>
                      </a:r>
                    </a:p>
                  </a:txBody>
                  <a:tcPr/>
                </a:tc>
                <a:extLst>
                  <a:ext uri="{0D108BD9-81ED-4DB2-BD59-A6C34878D82A}">
                    <a16:rowId xmlns:a16="http://schemas.microsoft.com/office/drawing/2014/main" val="3721871911"/>
                  </a:ext>
                </a:extLst>
              </a:tr>
              <a:tr h="670516">
                <a:tc>
                  <a:txBody>
                    <a:bodyPr/>
                    <a:lstStyle/>
                    <a:p>
                      <a:r>
                        <a:rPr lang="en-GB" dirty="0"/>
                        <a:t>Target setting</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dk1"/>
                          </a:solidFill>
                          <a:latin typeface="+mn-lt"/>
                          <a:ea typeface="+mn-ea"/>
                          <a:cs typeface="+mn-cs"/>
                        </a:rPr>
                        <a:t>50% carbon reduction target for Phase One and 2a.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dk1"/>
                          </a:solidFill>
                          <a:latin typeface="+mn-lt"/>
                          <a:ea typeface="+mn-ea"/>
                          <a:cs typeface="+mn-cs"/>
                        </a:rPr>
                        <a:t>Stations and depots achieve zero carbon emissions from regulated energy consumption.</a:t>
                      </a:r>
                    </a:p>
                  </a:txBody>
                  <a:tcPr anchor="ctr"/>
                </a:tc>
                <a:extLst>
                  <a:ext uri="{0D108BD9-81ED-4DB2-BD59-A6C34878D82A}">
                    <a16:rowId xmlns:a16="http://schemas.microsoft.com/office/drawing/2014/main" val="318560530"/>
                  </a:ext>
                </a:extLst>
              </a:tr>
              <a:tr h="355025">
                <a:tc>
                  <a:txBody>
                    <a:bodyPr/>
                    <a:lstStyle/>
                    <a:p>
                      <a:r>
                        <a:rPr lang="en-GB" dirty="0"/>
                        <a:t>Baselines</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dk1"/>
                          </a:solidFill>
                          <a:latin typeface="+mn-lt"/>
                          <a:ea typeface="+mn-ea"/>
                          <a:cs typeface="+mn-cs"/>
                        </a:rPr>
                        <a:t>Targets measured against contract specific carbon baselines.</a:t>
                      </a:r>
                    </a:p>
                  </a:txBody>
                  <a:tcPr anchor="ctr"/>
                </a:tc>
                <a:extLst>
                  <a:ext uri="{0D108BD9-81ED-4DB2-BD59-A6C34878D82A}">
                    <a16:rowId xmlns:a16="http://schemas.microsoft.com/office/drawing/2014/main" val="227028218"/>
                  </a:ext>
                </a:extLst>
              </a:tr>
              <a:tr h="452217">
                <a:tc>
                  <a:txBody>
                    <a:bodyPr/>
                    <a:lstStyle/>
                    <a:p>
                      <a:r>
                        <a:rPr lang="en-GB" dirty="0"/>
                        <a:t>Quantification</a:t>
                      </a:r>
                    </a:p>
                  </a:txBody>
                  <a:tcPr anchor="ctr"/>
                </a:tc>
                <a:tc>
                  <a:txBody>
                    <a:bodyPr/>
                    <a:lstStyle/>
                    <a:p>
                      <a:pPr marL="285750" indent="-285750" algn="l">
                        <a:buFont typeface="Arial" panose="020B0604020202020204" pitchFamily="34" charset="0"/>
                        <a:buChar char="•"/>
                      </a:pPr>
                      <a:r>
                        <a:rPr lang="en-GB" dirty="0"/>
                        <a:t>Best practice standards adopted and instructed to the supply chain.</a:t>
                      </a:r>
                    </a:p>
                    <a:p>
                      <a:pPr marL="285750" indent="-285750" algn="l">
                        <a:buFont typeface="Arial" panose="020B0604020202020204" pitchFamily="34" charset="0"/>
                        <a:buChar char="•"/>
                      </a:pPr>
                      <a:r>
                        <a:rPr lang="en-GB" dirty="0"/>
                        <a:t>Carbon calculator developed and made available to supply chain partners.</a:t>
                      </a:r>
                    </a:p>
                  </a:txBody>
                  <a:tcPr anchor="ctr"/>
                </a:tc>
                <a:extLst>
                  <a:ext uri="{0D108BD9-81ED-4DB2-BD59-A6C34878D82A}">
                    <a16:rowId xmlns:a16="http://schemas.microsoft.com/office/drawing/2014/main" val="3324916478"/>
                  </a:ext>
                </a:extLst>
              </a:tr>
              <a:tr h="452217">
                <a:tc>
                  <a:txBody>
                    <a:bodyPr/>
                    <a:lstStyle/>
                    <a:p>
                      <a:r>
                        <a:rPr lang="en-GB" dirty="0"/>
                        <a:t>Monitoring</a:t>
                      </a:r>
                    </a:p>
                  </a:txBody>
                  <a:tcPr anchor="ctr"/>
                </a:tc>
                <a:tc>
                  <a:txBody>
                    <a:bodyPr/>
                    <a:lstStyle/>
                    <a:p>
                      <a:pPr marL="285750" indent="-285750" algn="l">
                        <a:buFont typeface="Arial" panose="020B0604020202020204" pitchFamily="34" charset="0"/>
                        <a:buChar char="•"/>
                      </a:pPr>
                      <a:r>
                        <a:rPr lang="en-GB" dirty="0"/>
                        <a:t>Carbon reduction is a HS2 Corporate Plan KPI.</a:t>
                      </a:r>
                    </a:p>
                    <a:p>
                      <a:pPr marL="285750" indent="-285750" algn="l">
                        <a:buFont typeface="Arial" panose="020B0604020202020204" pitchFamily="34" charset="0"/>
                        <a:buChar char="•"/>
                      </a:pPr>
                      <a:r>
                        <a:rPr lang="en-GB" dirty="0"/>
                        <a:t>Incorporated into performance measurement cycle.</a:t>
                      </a:r>
                    </a:p>
                  </a:txBody>
                  <a:tcPr anchor="ctr"/>
                </a:tc>
                <a:extLst>
                  <a:ext uri="{0D108BD9-81ED-4DB2-BD59-A6C34878D82A}">
                    <a16:rowId xmlns:a16="http://schemas.microsoft.com/office/drawing/2014/main" val="2183911222"/>
                  </a:ext>
                </a:extLst>
              </a:tr>
              <a:tr h="452217">
                <a:tc>
                  <a:txBody>
                    <a:bodyPr/>
                    <a:lstStyle/>
                    <a:p>
                      <a:r>
                        <a:rPr lang="en-GB" dirty="0"/>
                        <a:t>Reporting</a:t>
                      </a:r>
                    </a:p>
                  </a:txBody>
                  <a:tcPr anchor="ctr"/>
                </a:tc>
                <a:tc>
                  <a:txBody>
                    <a:bodyPr/>
                    <a:lstStyle/>
                    <a:p>
                      <a:pPr marL="285750" indent="-285750" algn="l">
                        <a:buFont typeface="Arial" panose="020B0604020202020204" pitchFamily="34" charset="0"/>
                        <a:buChar char="•"/>
                      </a:pPr>
                      <a:r>
                        <a:rPr lang="en-GB" dirty="0"/>
                        <a:t>Supply chain partners report carbon reduction performance on a regular basis.</a:t>
                      </a:r>
                    </a:p>
                    <a:p>
                      <a:pPr marL="285750" indent="-285750" algn="l">
                        <a:buFont typeface="Arial" panose="020B0604020202020204" pitchFamily="34" charset="0"/>
                        <a:buChar char="•"/>
                      </a:pPr>
                      <a:r>
                        <a:rPr lang="en-GB" dirty="0"/>
                        <a:t>Regular reporting of carbon reduction performance to internal (e.g. IPLT, ELT, etc.) and external stakeholders (e.g. DfT, public, etc.)</a:t>
                      </a:r>
                    </a:p>
                  </a:txBody>
                  <a:tcPr anchor="ctr"/>
                </a:tc>
                <a:extLst>
                  <a:ext uri="{0D108BD9-81ED-4DB2-BD59-A6C34878D82A}">
                    <a16:rowId xmlns:a16="http://schemas.microsoft.com/office/drawing/2014/main" val="1435010485"/>
                  </a:ext>
                </a:extLst>
              </a:tr>
              <a:tr h="452217">
                <a:tc>
                  <a:txBody>
                    <a:bodyPr/>
                    <a:lstStyle/>
                    <a:p>
                      <a:r>
                        <a:rPr lang="en-GB" dirty="0"/>
                        <a:t>Continual Improvement</a:t>
                      </a:r>
                    </a:p>
                  </a:txBody>
                  <a:tcPr anchor="ctr"/>
                </a:tc>
                <a:tc>
                  <a:txBody>
                    <a:bodyPr/>
                    <a:lstStyle/>
                    <a:p>
                      <a:pPr marL="285750" indent="-285750" algn="l">
                        <a:buFont typeface="Arial" panose="020B0604020202020204" pitchFamily="34" charset="0"/>
                        <a:buChar char="•"/>
                      </a:pPr>
                      <a:r>
                        <a:rPr lang="en-GB" dirty="0"/>
                        <a:t>Collaboration groups.</a:t>
                      </a:r>
                    </a:p>
                    <a:p>
                      <a:pPr marL="285750" indent="-285750" algn="l">
                        <a:buFont typeface="Arial" panose="020B0604020202020204" pitchFamily="34" charset="0"/>
                        <a:buChar char="•"/>
                      </a:pPr>
                      <a:r>
                        <a:rPr lang="en-GB" dirty="0"/>
                        <a:t>Innovation Programme.</a:t>
                      </a:r>
                    </a:p>
                  </a:txBody>
                  <a:tcPr anchor="ctr"/>
                </a:tc>
                <a:extLst>
                  <a:ext uri="{0D108BD9-81ED-4DB2-BD59-A6C34878D82A}">
                    <a16:rowId xmlns:a16="http://schemas.microsoft.com/office/drawing/2014/main" val="2518402073"/>
                  </a:ext>
                </a:extLst>
              </a:tr>
            </a:tbl>
          </a:graphicData>
        </a:graphic>
      </p:graphicFrame>
    </p:spTree>
    <p:extLst>
      <p:ext uri="{BB962C8B-B14F-4D97-AF65-F5344CB8AC3E}">
        <p14:creationId xmlns:p14="http://schemas.microsoft.com/office/powerpoint/2010/main" val="50733861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2338E-C56D-4BD7-871D-5EC7AB672B3A}"/>
              </a:ext>
            </a:extLst>
          </p:cNvPr>
          <p:cNvSpPr>
            <a:spLocks noGrp="1"/>
          </p:cNvSpPr>
          <p:nvPr>
            <p:ph type="title"/>
          </p:nvPr>
        </p:nvSpPr>
        <p:spPr/>
        <p:txBody>
          <a:bodyPr/>
          <a:lstStyle/>
          <a:p>
            <a:r>
              <a:rPr lang="en-GB" dirty="0"/>
              <a:t>How do we reduce carbon emissions?</a:t>
            </a:r>
          </a:p>
        </p:txBody>
      </p:sp>
      <p:pic>
        <p:nvPicPr>
          <p:cNvPr id="5" name="Content Placeholder 4">
            <a:extLst>
              <a:ext uri="{FF2B5EF4-FFF2-40B4-BE49-F238E27FC236}">
                <a16:creationId xmlns:a16="http://schemas.microsoft.com/office/drawing/2014/main" id="{76C8365D-B1C3-43D8-9D75-5DD10CB1495B}"/>
              </a:ext>
            </a:extLst>
          </p:cNvPr>
          <p:cNvPicPr>
            <a:picLocks noGrp="1" noChangeAspect="1"/>
          </p:cNvPicPr>
          <p:nvPr>
            <p:ph idx="1"/>
          </p:nvPr>
        </p:nvPicPr>
        <p:blipFill>
          <a:blip r:embed="rId3"/>
          <a:stretch>
            <a:fillRect/>
          </a:stretch>
        </p:blipFill>
        <p:spPr>
          <a:xfrm>
            <a:off x="2976562" y="1489850"/>
            <a:ext cx="6596929" cy="4431525"/>
          </a:xfrm>
        </p:spPr>
      </p:pic>
      <p:sp>
        <p:nvSpPr>
          <p:cNvPr id="7" name="TextBox 6">
            <a:extLst>
              <a:ext uri="{FF2B5EF4-FFF2-40B4-BE49-F238E27FC236}">
                <a16:creationId xmlns:a16="http://schemas.microsoft.com/office/drawing/2014/main" id="{49258BDB-712D-43DC-AB16-9F44A0723BB6}"/>
              </a:ext>
            </a:extLst>
          </p:cNvPr>
          <p:cNvSpPr txBox="1"/>
          <p:nvPr/>
        </p:nvSpPr>
        <p:spPr>
          <a:xfrm>
            <a:off x="568037" y="6519446"/>
            <a:ext cx="11734800" cy="338554"/>
          </a:xfrm>
          <a:prstGeom prst="rect">
            <a:avLst/>
          </a:prstGeom>
          <a:noFill/>
        </p:spPr>
        <p:txBody>
          <a:bodyPr wrap="square">
            <a:spAutoFit/>
          </a:bodyPr>
          <a:lstStyle/>
          <a:p>
            <a:pPr algn="ctr"/>
            <a:r>
              <a:rPr lang="en-GB" sz="1600" i="1" dirty="0">
                <a:solidFill>
                  <a:schemeClr val="accent4"/>
                </a:solidFill>
              </a:rPr>
              <a:t>https://www.ukgbc.org/wp-content/uploads/2019/04/Net-Zero-Carbon-Buildings-A-framework-definition.pdf</a:t>
            </a:r>
          </a:p>
        </p:txBody>
      </p:sp>
    </p:spTree>
    <p:extLst>
      <p:ext uri="{BB962C8B-B14F-4D97-AF65-F5344CB8AC3E}">
        <p14:creationId xmlns:p14="http://schemas.microsoft.com/office/powerpoint/2010/main" val="42020125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1061E4-F95C-4D40-AFEE-C2018368D6E1}"/>
              </a:ext>
            </a:extLst>
          </p:cNvPr>
          <p:cNvSpPr>
            <a:spLocks noGrp="1"/>
          </p:cNvSpPr>
          <p:nvPr>
            <p:ph type="body" sz="quarter" idx="13"/>
          </p:nvPr>
        </p:nvSpPr>
        <p:spPr>
          <a:xfrm>
            <a:off x="425116" y="985957"/>
            <a:ext cx="8980488" cy="2665125"/>
          </a:xfrm>
        </p:spPr>
        <p:txBody>
          <a:bodyPr/>
          <a:lstStyle/>
          <a:p>
            <a:r>
              <a:rPr lang="en-GB" dirty="0"/>
              <a:t>Carbon reduction examples on HS2. </a:t>
            </a:r>
          </a:p>
          <a:p>
            <a:endParaRPr lang="en-GB" dirty="0"/>
          </a:p>
          <a:p>
            <a:r>
              <a:rPr lang="en-GB" sz="2400" dirty="0">
                <a:effectLst/>
                <a:latin typeface="Calibri" panose="020F0502020204030204" pitchFamily="34" charset="0"/>
                <a:ea typeface="Times New Roman" panose="02020603050405020304" pitchFamily="18" charset="0"/>
                <a:cs typeface="Times New Roman" panose="02020603050405020304" pitchFamily="18" charset="0"/>
              </a:rPr>
              <a:t>HS2's carbon management system and the application of the carbon reduction hierarchy is already delivering carbon reduction across the programme.</a:t>
            </a:r>
          </a:p>
          <a:p>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2400" dirty="0">
                <a:effectLst/>
                <a:latin typeface="Calibri" panose="020F0502020204030204" pitchFamily="34" charset="0"/>
                <a:ea typeface="Times New Roman" panose="02020603050405020304" pitchFamily="18" charset="0"/>
                <a:cs typeface="Times New Roman" panose="02020603050405020304" pitchFamily="18" charset="0"/>
              </a:rPr>
              <a:t>We will now view examples of carbon reduction activity from across the program. </a:t>
            </a:r>
            <a:endParaRPr lang="en-GB" sz="2400" dirty="0"/>
          </a:p>
          <a:p>
            <a:endParaRPr lang="en-GB" dirty="0"/>
          </a:p>
        </p:txBody>
      </p:sp>
    </p:spTree>
    <p:extLst>
      <p:ext uri="{BB962C8B-B14F-4D97-AF65-F5344CB8AC3E}">
        <p14:creationId xmlns:p14="http://schemas.microsoft.com/office/powerpoint/2010/main" val="399822970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11FF-E44B-4B79-AC09-37754C116822}"/>
              </a:ext>
            </a:extLst>
          </p:cNvPr>
          <p:cNvSpPr>
            <a:spLocks noGrp="1"/>
          </p:cNvSpPr>
          <p:nvPr>
            <p:ph type="title"/>
          </p:nvPr>
        </p:nvSpPr>
        <p:spPr/>
        <p:txBody>
          <a:bodyPr/>
          <a:lstStyle/>
          <a:p>
            <a:r>
              <a:rPr lang="en-GB" dirty="0"/>
              <a:t>Carbon reduction: examples on HS2</a:t>
            </a:r>
          </a:p>
        </p:txBody>
      </p:sp>
      <p:pic>
        <p:nvPicPr>
          <p:cNvPr id="5" name="Content Placeholder 4" descr="A picture containing train, track, tree, way&#10;&#10;Description automatically generated">
            <a:extLst>
              <a:ext uri="{FF2B5EF4-FFF2-40B4-BE49-F238E27FC236}">
                <a16:creationId xmlns:a16="http://schemas.microsoft.com/office/drawing/2014/main" id="{A6DD13D8-BABB-4905-BC85-888954220C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5119" y="1232747"/>
            <a:ext cx="8920896" cy="5017051"/>
          </a:xfrm>
        </p:spPr>
      </p:pic>
    </p:spTree>
    <p:extLst>
      <p:ext uri="{BB962C8B-B14F-4D97-AF65-F5344CB8AC3E}">
        <p14:creationId xmlns:p14="http://schemas.microsoft.com/office/powerpoint/2010/main" val="268463275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1E36-06BB-45EB-928C-642AEA34535C}"/>
              </a:ext>
            </a:extLst>
          </p:cNvPr>
          <p:cNvSpPr>
            <a:spLocks noGrp="1"/>
          </p:cNvSpPr>
          <p:nvPr>
            <p:ph type="title"/>
          </p:nvPr>
        </p:nvSpPr>
        <p:spPr>
          <a:xfrm>
            <a:off x="457200" y="272298"/>
            <a:ext cx="11277600" cy="968474"/>
          </a:xfrm>
        </p:spPr>
        <p:txBody>
          <a:bodyPr/>
          <a:lstStyle/>
          <a:p>
            <a:r>
              <a:rPr lang="en-GB" dirty="0"/>
              <a:t>Carbon reduction examples on HS2</a:t>
            </a:r>
          </a:p>
        </p:txBody>
      </p:sp>
      <p:pic>
        <p:nvPicPr>
          <p:cNvPr id="7" name="Content Placeholder 6">
            <a:extLst>
              <a:ext uri="{FF2B5EF4-FFF2-40B4-BE49-F238E27FC236}">
                <a16:creationId xmlns:a16="http://schemas.microsoft.com/office/drawing/2014/main" id="{43095152-C5F3-40CF-98CD-A81ED6F8DDA7}"/>
              </a:ext>
            </a:extLst>
          </p:cNvPr>
          <p:cNvPicPr>
            <a:picLocks noGrp="1" noChangeAspect="1"/>
          </p:cNvPicPr>
          <p:nvPr>
            <p:ph idx="1"/>
          </p:nvPr>
        </p:nvPicPr>
        <p:blipFill>
          <a:blip r:embed="rId3"/>
          <a:stretch>
            <a:fillRect/>
          </a:stretch>
        </p:blipFill>
        <p:spPr>
          <a:xfrm>
            <a:off x="2189747" y="1373119"/>
            <a:ext cx="7291138" cy="4485079"/>
          </a:xfrm>
        </p:spPr>
      </p:pic>
    </p:spTree>
    <p:extLst>
      <p:ext uri="{BB962C8B-B14F-4D97-AF65-F5344CB8AC3E}">
        <p14:creationId xmlns:p14="http://schemas.microsoft.com/office/powerpoint/2010/main" val="137615590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1E36-06BB-45EB-928C-642AEA34535C}"/>
              </a:ext>
            </a:extLst>
          </p:cNvPr>
          <p:cNvSpPr>
            <a:spLocks noGrp="1"/>
          </p:cNvSpPr>
          <p:nvPr>
            <p:ph type="title"/>
          </p:nvPr>
        </p:nvSpPr>
        <p:spPr/>
        <p:txBody>
          <a:bodyPr/>
          <a:lstStyle/>
          <a:p>
            <a:r>
              <a:rPr lang="en-GB" dirty="0"/>
              <a:t>Carbon reduction examples on HS2</a:t>
            </a:r>
          </a:p>
        </p:txBody>
      </p:sp>
      <p:pic>
        <p:nvPicPr>
          <p:cNvPr id="6" name="Content Placeholder 5">
            <a:extLst>
              <a:ext uri="{FF2B5EF4-FFF2-40B4-BE49-F238E27FC236}">
                <a16:creationId xmlns:a16="http://schemas.microsoft.com/office/drawing/2014/main" id="{3AE171F2-AED9-4B1D-90FF-3CE457A564EC}"/>
              </a:ext>
            </a:extLst>
          </p:cNvPr>
          <p:cNvPicPr>
            <a:picLocks noGrp="1" noChangeAspect="1"/>
          </p:cNvPicPr>
          <p:nvPr>
            <p:ph idx="1"/>
          </p:nvPr>
        </p:nvPicPr>
        <p:blipFill>
          <a:blip r:embed="rId3"/>
          <a:stretch>
            <a:fillRect/>
          </a:stretch>
        </p:blipFill>
        <p:spPr>
          <a:xfrm>
            <a:off x="1867618" y="1437866"/>
            <a:ext cx="7395129" cy="4159760"/>
          </a:xfrm>
        </p:spPr>
      </p:pic>
    </p:spTree>
    <p:extLst>
      <p:ext uri="{BB962C8B-B14F-4D97-AF65-F5344CB8AC3E}">
        <p14:creationId xmlns:p14="http://schemas.microsoft.com/office/powerpoint/2010/main" val="124184661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1E36-06BB-45EB-928C-642AEA34535C}"/>
              </a:ext>
            </a:extLst>
          </p:cNvPr>
          <p:cNvSpPr>
            <a:spLocks noGrp="1"/>
          </p:cNvSpPr>
          <p:nvPr>
            <p:ph type="title"/>
          </p:nvPr>
        </p:nvSpPr>
        <p:spPr/>
        <p:txBody>
          <a:bodyPr/>
          <a:lstStyle/>
          <a:p>
            <a:r>
              <a:rPr lang="en-GB" dirty="0"/>
              <a:t>Carbon reduction examples on HS2</a:t>
            </a:r>
          </a:p>
        </p:txBody>
      </p:sp>
      <p:pic>
        <p:nvPicPr>
          <p:cNvPr id="7" name="Content Placeholder 6">
            <a:extLst>
              <a:ext uri="{FF2B5EF4-FFF2-40B4-BE49-F238E27FC236}">
                <a16:creationId xmlns:a16="http://schemas.microsoft.com/office/drawing/2014/main" id="{FA81962A-BD24-4F74-BDD7-8D3362D85489}"/>
              </a:ext>
            </a:extLst>
          </p:cNvPr>
          <p:cNvPicPr>
            <a:picLocks noGrp="1" noChangeAspect="1"/>
          </p:cNvPicPr>
          <p:nvPr>
            <p:ph idx="1"/>
          </p:nvPr>
        </p:nvPicPr>
        <p:blipFill>
          <a:blip r:embed="rId3"/>
          <a:stretch>
            <a:fillRect/>
          </a:stretch>
        </p:blipFill>
        <p:spPr>
          <a:xfrm>
            <a:off x="1623651" y="1435551"/>
            <a:ext cx="8105418" cy="4686889"/>
          </a:xfrm>
        </p:spPr>
      </p:pic>
    </p:spTree>
    <p:extLst>
      <p:ext uri="{BB962C8B-B14F-4D97-AF65-F5344CB8AC3E}">
        <p14:creationId xmlns:p14="http://schemas.microsoft.com/office/powerpoint/2010/main" val="265847404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1E36-06BB-45EB-928C-642AEA34535C}"/>
              </a:ext>
            </a:extLst>
          </p:cNvPr>
          <p:cNvSpPr>
            <a:spLocks noGrp="1"/>
          </p:cNvSpPr>
          <p:nvPr>
            <p:ph type="title"/>
          </p:nvPr>
        </p:nvSpPr>
        <p:spPr/>
        <p:txBody>
          <a:bodyPr/>
          <a:lstStyle/>
          <a:p>
            <a:r>
              <a:rPr lang="en-GB" dirty="0"/>
              <a:t>Carbon reduction examples on HS2</a:t>
            </a:r>
          </a:p>
        </p:txBody>
      </p:sp>
      <p:pic>
        <p:nvPicPr>
          <p:cNvPr id="5" name="Content Placeholder 4">
            <a:extLst>
              <a:ext uri="{FF2B5EF4-FFF2-40B4-BE49-F238E27FC236}">
                <a16:creationId xmlns:a16="http://schemas.microsoft.com/office/drawing/2014/main" id="{3AE5867E-33E8-4167-B407-8AF471DE32B7}"/>
              </a:ext>
            </a:extLst>
          </p:cNvPr>
          <p:cNvPicPr>
            <a:picLocks noGrp="1" noChangeAspect="1"/>
          </p:cNvPicPr>
          <p:nvPr>
            <p:ph idx="1"/>
          </p:nvPr>
        </p:nvPicPr>
        <p:blipFill>
          <a:blip r:embed="rId3"/>
          <a:stretch>
            <a:fillRect/>
          </a:stretch>
        </p:blipFill>
        <p:spPr>
          <a:xfrm>
            <a:off x="1499827" y="1437866"/>
            <a:ext cx="8752345" cy="4884738"/>
          </a:xfrm>
        </p:spPr>
      </p:pic>
    </p:spTree>
    <p:extLst>
      <p:ext uri="{BB962C8B-B14F-4D97-AF65-F5344CB8AC3E}">
        <p14:creationId xmlns:p14="http://schemas.microsoft.com/office/powerpoint/2010/main" val="261604032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0817D8-38DB-41D0-AB73-63EF99AE471E}"/>
              </a:ext>
            </a:extLst>
          </p:cNvPr>
          <p:cNvSpPr>
            <a:spLocks noGrp="1"/>
          </p:cNvSpPr>
          <p:nvPr>
            <p:ph type="title"/>
          </p:nvPr>
        </p:nvSpPr>
        <p:spPr>
          <a:xfrm>
            <a:off x="670510" y="972000"/>
            <a:ext cx="3176398" cy="833438"/>
          </a:xfrm>
        </p:spPr>
        <p:txBody>
          <a:bodyPr anchor="t">
            <a:normAutofit/>
          </a:bodyPr>
          <a:lstStyle/>
          <a:p>
            <a:pPr>
              <a:lnSpc>
                <a:spcPct val="90000"/>
              </a:lnSpc>
            </a:pPr>
            <a:r>
              <a:rPr lang="en-GB" sz="2800" dirty="0"/>
              <a:t>How you can play a part</a:t>
            </a:r>
          </a:p>
        </p:txBody>
      </p:sp>
      <p:sp>
        <p:nvSpPr>
          <p:cNvPr id="2" name="Text Placeholder 1">
            <a:extLst>
              <a:ext uri="{FF2B5EF4-FFF2-40B4-BE49-F238E27FC236}">
                <a16:creationId xmlns:a16="http://schemas.microsoft.com/office/drawing/2014/main" id="{F0583500-4281-41F6-B207-6FC684EB45E7}"/>
              </a:ext>
            </a:extLst>
          </p:cNvPr>
          <p:cNvSpPr>
            <a:spLocks noGrp="1"/>
          </p:cNvSpPr>
          <p:nvPr>
            <p:ph type="body" sz="quarter" idx="14"/>
          </p:nvPr>
        </p:nvSpPr>
        <p:spPr>
          <a:xfrm>
            <a:off x="670510" y="2134800"/>
            <a:ext cx="3176399" cy="3471863"/>
          </a:xfrm>
        </p:spPr>
        <p:txBody>
          <a:bodyPr anchor="t">
            <a:normAutofit/>
          </a:bodyPr>
          <a:lstStyle/>
          <a:p>
            <a:pPr>
              <a:lnSpc>
                <a:spcPct val="90000"/>
              </a:lnSpc>
            </a:pPr>
            <a:r>
              <a:rPr lang="en-GB" sz="1400" b="1" dirty="0"/>
              <a:t>Join our Green Network.</a:t>
            </a:r>
          </a:p>
          <a:p>
            <a:pPr>
              <a:lnSpc>
                <a:spcPct val="90000"/>
              </a:lnSpc>
            </a:pPr>
            <a:endParaRPr lang="en-GB" sz="1400" dirty="0"/>
          </a:p>
          <a:p>
            <a:pPr>
              <a:lnSpc>
                <a:spcPct val="90000"/>
              </a:lnSpc>
            </a:pPr>
            <a:r>
              <a:rPr lang="en-GB" sz="1400" dirty="0"/>
              <a:t>We want to put HS2 staff at the heart of our net-zero carbon commitment.</a:t>
            </a:r>
          </a:p>
          <a:p>
            <a:pPr>
              <a:lnSpc>
                <a:spcPct val="90000"/>
              </a:lnSpc>
            </a:pPr>
            <a:endParaRPr lang="en-GB" sz="1400" dirty="0"/>
          </a:p>
          <a:p>
            <a:pPr>
              <a:lnSpc>
                <a:spcPct val="90000"/>
              </a:lnSpc>
            </a:pPr>
            <a:r>
              <a:rPr lang="en-GB" sz="1400" dirty="0"/>
              <a:t>Everyone has a role to play, we want to tap into your ideas to empower personal change and help strengthen our net zero carbon capability.</a:t>
            </a:r>
          </a:p>
          <a:p>
            <a:pPr>
              <a:lnSpc>
                <a:spcPct val="90000"/>
              </a:lnSpc>
            </a:pPr>
            <a:endParaRPr lang="en-GB" sz="1400" dirty="0"/>
          </a:p>
          <a:p>
            <a:pPr>
              <a:lnSpc>
                <a:spcPct val="90000"/>
              </a:lnSpc>
            </a:pPr>
            <a:r>
              <a:rPr lang="en-GB" sz="1400" dirty="0"/>
              <a:t>Be part of the change. </a:t>
            </a:r>
          </a:p>
          <a:p>
            <a:pPr>
              <a:lnSpc>
                <a:spcPct val="90000"/>
              </a:lnSpc>
            </a:pPr>
            <a:endParaRPr lang="en-GB" sz="1400" b="1" dirty="0"/>
          </a:p>
          <a:p>
            <a:pPr>
              <a:lnSpc>
                <a:spcPct val="90000"/>
              </a:lnSpc>
            </a:pPr>
            <a:r>
              <a:rPr lang="en-GB" sz="1400" b="1" dirty="0"/>
              <a:t>Sign up by emailing </a:t>
            </a:r>
            <a:r>
              <a:rPr lang="en-GB" sz="1400" dirty="0">
                <a:hlinkClick r:id="rId3">
                  <a:extLst>
                    <a:ext uri="{A12FA001-AC4F-418D-AE19-62706E023703}">
                      <ahyp:hlinkClr xmlns:ahyp="http://schemas.microsoft.com/office/drawing/2018/hyperlinkcolor" val="tx"/>
                    </a:ext>
                  </a:extLst>
                </a:hlinkClick>
              </a:rPr>
              <a:t>greennetwork@HS2.org.uk</a:t>
            </a:r>
            <a:r>
              <a:rPr lang="en-GB" sz="1400" dirty="0"/>
              <a:t>.</a:t>
            </a:r>
          </a:p>
        </p:txBody>
      </p:sp>
      <p:pic>
        <p:nvPicPr>
          <p:cNvPr id="6" name="Content Placeholder 4">
            <a:extLst>
              <a:ext uri="{FF2B5EF4-FFF2-40B4-BE49-F238E27FC236}">
                <a16:creationId xmlns:a16="http://schemas.microsoft.com/office/drawing/2014/main" id="{F22DA08C-9815-4E61-8166-AA96492CBB8F}"/>
              </a:ext>
            </a:extLst>
          </p:cNvPr>
          <p:cNvPicPr>
            <a:picLocks noChangeAspect="1"/>
          </p:cNvPicPr>
          <p:nvPr/>
        </p:nvPicPr>
        <p:blipFill rotWithShape="1">
          <a:blip r:embed="rId4"/>
          <a:srcRect/>
          <a:stretch/>
        </p:blipFill>
        <p:spPr>
          <a:xfrm>
            <a:off x="4234136" y="972000"/>
            <a:ext cx="7754664" cy="4361999"/>
          </a:xfrm>
          <a:prstGeom prst="rect">
            <a:avLst/>
          </a:prstGeom>
          <a:noFill/>
        </p:spPr>
      </p:pic>
    </p:spTree>
    <p:extLst>
      <p:ext uri="{BB962C8B-B14F-4D97-AF65-F5344CB8AC3E}">
        <p14:creationId xmlns:p14="http://schemas.microsoft.com/office/powerpoint/2010/main" val="50604551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8EC0-7489-4C67-B450-3F53CC8BFA23}"/>
              </a:ext>
            </a:extLst>
          </p:cNvPr>
          <p:cNvSpPr>
            <a:spLocks noGrp="1"/>
          </p:cNvSpPr>
          <p:nvPr>
            <p:ph type="title"/>
          </p:nvPr>
        </p:nvSpPr>
        <p:spPr/>
        <p:txBody>
          <a:bodyPr/>
          <a:lstStyle/>
          <a:p>
            <a:r>
              <a:rPr lang="en-GB" dirty="0"/>
              <a:t>Summary of Module 4:</a:t>
            </a:r>
          </a:p>
        </p:txBody>
      </p:sp>
      <p:sp>
        <p:nvSpPr>
          <p:cNvPr id="3" name="Content Placeholder 2">
            <a:extLst>
              <a:ext uri="{FF2B5EF4-FFF2-40B4-BE49-F238E27FC236}">
                <a16:creationId xmlns:a16="http://schemas.microsoft.com/office/drawing/2014/main" id="{7F3F5218-0A72-4B80-AC80-44F54BB21BF6}"/>
              </a:ext>
            </a:extLst>
          </p:cNvPr>
          <p:cNvSpPr>
            <a:spLocks noGrp="1"/>
          </p:cNvSpPr>
          <p:nvPr>
            <p:ph idx="1"/>
          </p:nvPr>
        </p:nvSpPr>
        <p:spPr>
          <a:xfrm>
            <a:off x="457200" y="1437866"/>
            <a:ext cx="11277600" cy="4426512"/>
          </a:xfrm>
        </p:spPr>
        <p:txBody>
          <a:bodyPr/>
          <a:lstStyle/>
          <a:p>
            <a:r>
              <a:rPr lang="en-GB" sz="2000" dirty="0"/>
              <a:t>Please watch this short video to refresh your knowledge: </a:t>
            </a:r>
          </a:p>
        </p:txBody>
      </p:sp>
      <p:pic>
        <p:nvPicPr>
          <p:cNvPr id="5" name="Picture 4" descr="Earth from outer space">
            <a:extLst>
              <a:ext uri="{FF2B5EF4-FFF2-40B4-BE49-F238E27FC236}">
                <a16:creationId xmlns:a16="http://schemas.microsoft.com/office/drawing/2014/main" id="{07628C1C-7160-46D9-805F-1FCB8BA44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3957" y="2406340"/>
            <a:ext cx="5404086" cy="3039799"/>
          </a:xfrm>
          <a:prstGeom prst="rect">
            <a:avLst/>
          </a:prstGeom>
        </p:spPr>
      </p:pic>
      <p:sp>
        <p:nvSpPr>
          <p:cNvPr id="6" name="Rectangle 5">
            <a:hlinkClick r:id="rId3"/>
            <a:extLst>
              <a:ext uri="{FF2B5EF4-FFF2-40B4-BE49-F238E27FC236}">
                <a16:creationId xmlns:a16="http://schemas.microsoft.com/office/drawing/2014/main" id="{6A22DEAE-5D33-48E4-9429-6295E0CB15E7}"/>
              </a:ext>
            </a:extLst>
          </p:cNvPr>
          <p:cNvSpPr/>
          <p:nvPr/>
        </p:nvSpPr>
        <p:spPr>
          <a:xfrm>
            <a:off x="4938356" y="4479602"/>
            <a:ext cx="2541319" cy="783771"/>
          </a:xfrm>
          <a:prstGeom prst="rect">
            <a:avLst/>
          </a:prstGeom>
          <a:solidFill>
            <a:srgbClr val="3C96C8"/>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200000"/>
              </a:lnSpc>
            </a:pPr>
            <a:r>
              <a:rPr lang="en-GB" sz="2000" b="1" dirty="0">
                <a:solidFill>
                  <a:schemeClr val="bg1"/>
                </a:solidFill>
              </a:rPr>
              <a:t>Click Here</a:t>
            </a:r>
          </a:p>
        </p:txBody>
      </p:sp>
      <p:sp>
        <p:nvSpPr>
          <p:cNvPr id="8" name="TextBox 7">
            <a:extLst>
              <a:ext uri="{FF2B5EF4-FFF2-40B4-BE49-F238E27FC236}">
                <a16:creationId xmlns:a16="http://schemas.microsoft.com/office/drawing/2014/main" id="{BB076FC2-07E0-47C9-AFBE-689604ED5ECE}"/>
              </a:ext>
            </a:extLst>
          </p:cNvPr>
          <p:cNvSpPr txBox="1"/>
          <p:nvPr/>
        </p:nvSpPr>
        <p:spPr>
          <a:xfrm>
            <a:off x="4249103" y="6414613"/>
            <a:ext cx="6097904" cy="369332"/>
          </a:xfrm>
          <a:prstGeom prst="rect">
            <a:avLst/>
          </a:prstGeom>
          <a:noFill/>
        </p:spPr>
        <p:txBody>
          <a:bodyPr wrap="square">
            <a:spAutoFit/>
          </a:bodyPr>
          <a:lstStyle/>
          <a:p>
            <a:r>
              <a:rPr lang="en-GB" dirty="0">
                <a:solidFill>
                  <a:schemeClr val="accent4"/>
                </a:solidFill>
              </a:rPr>
              <a:t>https://youtu.be/VNe-jBVij-g</a:t>
            </a:r>
          </a:p>
        </p:txBody>
      </p:sp>
    </p:spTree>
    <p:extLst>
      <p:ext uri="{BB962C8B-B14F-4D97-AF65-F5344CB8AC3E}">
        <p14:creationId xmlns:p14="http://schemas.microsoft.com/office/powerpoint/2010/main" val="10574162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FF75-F128-4A14-87CD-0FBC75CD7783}"/>
              </a:ext>
            </a:extLst>
          </p:cNvPr>
          <p:cNvSpPr>
            <a:spLocks noGrp="1"/>
          </p:cNvSpPr>
          <p:nvPr>
            <p:ph type="title"/>
          </p:nvPr>
        </p:nvSpPr>
        <p:spPr/>
        <p:txBody>
          <a:bodyPr/>
          <a:lstStyle/>
          <a:p>
            <a:r>
              <a:rPr lang="en-GB" sz="3600" dirty="0"/>
              <a:t>Resources</a:t>
            </a:r>
          </a:p>
        </p:txBody>
      </p:sp>
      <p:sp>
        <p:nvSpPr>
          <p:cNvPr id="4" name="Rectangle 3">
            <a:extLst>
              <a:ext uri="{FF2B5EF4-FFF2-40B4-BE49-F238E27FC236}">
                <a16:creationId xmlns:a16="http://schemas.microsoft.com/office/drawing/2014/main" id="{9BEE3ECC-1B93-4C38-8295-B10DF9EDD2C6}"/>
              </a:ext>
            </a:extLst>
          </p:cNvPr>
          <p:cNvSpPr/>
          <p:nvPr/>
        </p:nvSpPr>
        <p:spPr>
          <a:xfrm>
            <a:off x="632602" y="2686473"/>
            <a:ext cx="3071003" cy="1362974"/>
          </a:xfrm>
          <a:prstGeom prst="rect">
            <a:avLst/>
          </a:prstGeom>
          <a:solidFill>
            <a:schemeClr val="tx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250000"/>
              </a:lnSpc>
            </a:pPr>
            <a:r>
              <a:rPr lang="en-GB" sz="2400" b="1" dirty="0">
                <a:solidFill>
                  <a:schemeClr val="accent4"/>
                </a:solidFill>
              </a:rPr>
              <a:t>Colleagues</a:t>
            </a:r>
          </a:p>
        </p:txBody>
      </p:sp>
      <p:sp>
        <p:nvSpPr>
          <p:cNvPr id="6" name="Rectangle 5">
            <a:extLst>
              <a:ext uri="{FF2B5EF4-FFF2-40B4-BE49-F238E27FC236}">
                <a16:creationId xmlns:a16="http://schemas.microsoft.com/office/drawing/2014/main" id="{360FBC8B-105A-42C1-9CF1-D90030C1ED7F}"/>
              </a:ext>
            </a:extLst>
          </p:cNvPr>
          <p:cNvSpPr/>
          <p:nvPr/>
        </p:nvSpPr>
        <p:spPr>
          <a:xfrm>
            <a:off x="5590564" y="1802279"/>
            <a:ext cx="5295972" cy="2821472"/>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400" dirty="0">
                <a:solidFill>
                  <a:schemeClr val="bg1"/>
                </a:solidFill>
              </a:rPr>
              <a:t>Contact the Technical Services Delivery Directorate Environment Team carbon management subject matter experts. </a:t>
            </a:r>
          </a:p>
          <a:p>
            <a:pPr algn="ctr"/>
            <a:endParaRPr lang="en-GB" sz="2400" dirty="0">
              <a:solidFill>
                <a:schemeClr val="bg1"/>
              </a:solidFill>
            </a:endParaRPr>
          </a:p>
          <a:p>
            <a:pPr algn="ctr"/>
            <a:r>
              <a:rPr lang="en-GB" sz="2400" dirty="0">
                <a:solidFill>
                  <a:schemeClr val="bg1"/>
                </a:solidFill>
              </a:rPr>
              <a:t>Each Integrated Project Team also has a JV Carbon Lead.</a:t>
            </a:r>
          </a:p>
        </p:txBody>
      </p:sp>
      <p:cxnSp>
        <p:nvCxnSpPr>
          <p:cNvPr id="9" name="Straight Arrow Connector 8">
            <a:extLst>
              <a:ext uri="{FF2B5EF4-FFF2-40B4-BE49-F238E27FC236}">
                <a16:creationId xmlns:a16="http://schemas.microsoft.com/office/drawing/2014/main" id="{FBFFFDAC-C8BB-4A69-8699-F8BAD26F06B1}"/>
              </a:ext>
            </a:extLst>
          </p:cNvPr>
          <p:cNvCxnSpPr>
            <a:cxnSpLocks/>
          </p:cNvCxnSpPr>
          <p:nvPr/>
        </p:nvCxnSpPr>
        <p:spPr>
          <a:xfrm>
            <a:off x="3703605" y="3367960"/>
            <a:ext cx="17655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72908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FF75-F128-4A14-87CD-0FBC75CD7783}"/>
              </a:ext>
            </a:extLst>
          </p:cNvPr>
          <p:cNvSpPr>
            <a:spLocks noGrp="1"/>
          </p:cNvSpPr>
          <p:nvPr>
            <p:ph type="title"/>
          </p:nvPr>
        </p:nvSpPr>
        <p:spPr/>
        <p:txBody>
          <a:bodyPr/>
          <a:lstStyle/>
          <a:p>
            <a:r>
              <a:rPr lang="en-GB" sz="3600" dirty="0"/>
              <a:t>Resources</a:t>
            </a:r>
          </a:p>
        </p:txBody>
      </p:sp>
      <p:sp>
        <p:nvSpPr>
          <p:cNvPr id="4" name="Rectangle 3">
            <a:extLst>
              <a:ext uri="{FF2B5EF4-FFF2-40B4-BE49-F238E27FC236}">
                <a16:creationId xmlns:a16="http://schemas.microsoft.com/office/drawing/2014/main" id="{9BEE3ECC-1B93-4C38-8295-B10DF9EDD2C6}"/>
              </a:ext>
            </a:extLst>
          </p:cNvPr>
          <p:cNvSpPr/>
          <p:nvPr/>
        </p:nvSpPr>
        <p:spPr>
          <a:xfrm>
            <a:off x="632602" y="2686473"/>
            <a:ext cx="3071003" cy="1362974"/>
          </a:xfrm>
          <a:prstGeom prst="rect">
            <a:avLst/>
          </a:prstGeom>
          <a:solidFill>
            <a:schemeClr val="tx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250000"/>
              </a:lnSpc>
            </a:pPr>
            <a:r>
              <a:rPr lang="en-GB" sz="2400" b="1" dirty="0">
                <a:solidFill>
                  <a:schemeClr val="accent4"/>
                </a:solidFill>
              </a:rPr>
              <a:t>HS2 Website</a:t>
            </a:r>
          </a:p>
        </p:txBody>
      </p:sp>
      <p:sp>
        <p:nvSpPr>
          <p:cNvPr id="6" name="Rectangle 5">
            <a:extLst>
              <a:ext uri="{FF2B5EF4-FFF2-40B4-BE49-F238E27FC236}">
                <a16:creationId xmlns:a16="http://schemas.microsoft.com/office/drawing/2014/main" id="{360FBC8B-105A-42C1-9CF1-D90030C1ED7F}"/>
              </a:ext>
            </a:extLst>
          </p:cNvPr>
          <p:cNvSpPr/>
          <p:nvPr/>
        </p:nvSpPr>
        <p:spPr>
          <a:xfrm>
            <a:off x="5590564" y="1437866"/>
            <a:ext cx="5968834" cy="3893241"/>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400" dirty="0">
                <a:solidFill>
                  <a:schemeClr val="bg1"/>
                </a:solidFill>
              </a:rPr>
              <a:t>The HS2 website (</a:t>
            </a:r>
            <a:r>
              <a:rPr lang="en-GB" sz="2400" dirty="0">
                <a:solidFill>
                  <a:schemeClr val="bg1"/>
                </a:solidFill>
                <a:hlinkClick r:id="rId2"/>
              </a:rPr>
              <a:t>www.hs2.org.uk/why/carbon</a:t>
            </a:r>
            <a:r>
              <a:rPr lang="en-GB" sz="2400" dirty="0">
                <a:solidFill>
                  <a:schemeClr val="bg1"/>
                </a:solidFill>
              </a:rPr>
              <a:t>)  includes information on how HS2 will support the UK’s transition to a net zero carbon economy and what is being done to manage and minimise the carbon impact of HS2, including case study examples. </a:t>
            </a:r>
          </a:p>
          <a:p>
            <a:pPr algn="ctr"/>
            <a:r>
              <a:rPr lang="en-GB" sz="2400" dirty="0">
                <a:solidFill>
                  <a:schemeClr val="bg1"/>
                </a:solidFill>
              </a:rPr>
              <a:t>The website also signposts to other useful resources.</a:t>
            </a:r>
          </a:p>
        </p:txBody>
      </p:sp>
      <p:cxnSp>
        <p:nvCxnSpPr>
          <p:cNvPr id="9" name="Straight Arrow Connector 8">
            <a:extLst>
              <a:ext uri="{FF2B5EF4-FFF2-40B4-BE49-F238E27FC236}">
                <a16:creationId xmlns:a16="http://schemas.microsoft.com/office/drawing/2014/main" id="{FBFFFDAC-C8BB-4A69-8699-F8BAD26F06B1}"/>
              </a:ext>
            </a:extLst>
          </p:cNvPr>
          <p:cNvCxnSpPr>
            <a:cxnSpLocks/>
          </p:cNvCxnSpPr>
          <p:nvPr/>
        </p:nvCxnSpPr>
        <p:spPr>
          <a:xfrm>
            <a:off x="3703605" y="3367960"/>
            <a:ext cx="17655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39395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FF75-F128-4A14-87CD-0FBC75CD7783}"/>
              </a:ext>
            </a:extLst>
          </p:cNvPr>
          <p:cNvSpPr>
            <a:spLocks noGrp="1"/>
          </p:cNvSpPr>
          <p:nvPr>
            <p:ph type="title"/>
          </p:nvPr>
        </p:nvSpPr>
        <p:spPr/>
        <p:txBody>
          <a:bodyPr/>
          <a:lstStyle/>
          <a:p>
            <a:r>
              <a:rPr lang="en-GB" sz="3600" dirty="0"/>
              <a:t>Resources</a:t>
            </a:r>
          </a:p>
        </p:txBody>
      </p:sp>
      <p:sp>
        <p:nvSpPr>
          <p:cNvPr id="4" name="Rectangle 3">
            <a:extLst>
              <a:ext uri="{FF2B5EF4-FFF2-40B4-BE49-F238E27FC236}">
                <a16:creationId xmlns:a16="http://schemas.microsoft.com/office/drawing/2014/main" id="{9BEE3ECC-1B93-4C38-8295-B10DF9EDD2C6}"/>
              </a:ext>
            </a:extLst>
          </p:cNvPr>
          <p:cNvSpPr/>
          <p:nvPr/>
        </p:nvSpPr>
        <p:spPr>
          <a:xfrm>
            <a:off x="632602" y="2686473"/>
            <a:ext cx="3071003" cy="1362974"/>
          </a:xfrm>
          <a:prstGeom prst="rect">
            <a:avLst/>
          </a:prstGeom>
          <a:solidFill>
            <a:schemeClr val="tx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250000"/>
              </a:lnSpc>
            </a:pPr>
            <a:r>
              <a:rPr lang="en-GB" sz="2400" b="1" dirty="0">
                <a:solidFill>
                  <a:schemeClr val="accent4"/>
                </a:solidFill>
              </a:rPr>
              <a:t>Learning Legacy</a:t>
            </a:r>
          </a:p>
        </p:txBody>
      </p:sp>
      <p:sp>
        <p:nvSpPr>
          <p:cNvPr id="6" name="Rectangle 5">
            <a:extLst>
              <a:ext uri="{FF2B5EF4-FFF2-40B4-BE49-F238E27FC236}">
                <a16:creationId xmlns:a16="http://schemas.microsoft.com/office/drawing/2014/main" id="{360FBC8B-105A-42C1-9CF1-D90030C1ED7F}"/>
              </a:ext>
            </a:extLst>
          </p:cNvPr>
          <p:cNvSpPr/>
          <p:nvPr/>
        </p:nvSpPr>
        <p:spPr>
          <a:xfrm>
            <a:off x="5590564" y="369033"/>
            <a:ext cx="5295972" cy="5919216"/>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50000"/>
              </a:lnSpc>
              <a:spcBef>
                <a:spcPts val="600"/>
              </a:spcBef>
              <a:spcAft>
                <a:spcPts val="600"/>
              </a:spcAft>
            </a:pPr>
            <a:r>
              <a:rPr lang="en-US" sz="2400" dirty="0">
                <a:solidFill>
                  <a:schemeClr val="bg1"/>
                </a:solidFill>
                <a:effectLst/>
                <a:latin typeface="Open Sans (Body)"/>
                <a:ea typeface="MS Mincho" panose="02020609040205080304" pitchFamily="49" charset="-128"/>
                <a:cs typeface="Times New Roman" panose="02020603050405020304" pitchFamily="18" charset="0"/>
              </a:rPr>
              <a:t>The HS2 Learning Legacy shares lessons learned, good practice and innovation from the HS2 programme aimed at raising the bar in industry. </a:t>
            </a:r>
            <a:endParaRPr lang="en-GB" sz="2400" dirty="0">
              <a:solidFill>
                <a:schemeClr val="bg1"/>
              </a:solidFill>
              <a:effectLst/>
              <a:latin typeface="Open Sans (Body)"/>
              <a:ea typeface="MS Mincho" panose="02020609040205080304" pitchFamily="49" charset="-128"/>
              <a:cs typeface="Times New Roman" panose="02020603050405020304" pitchFamily="18" charset="0"/>
            </a:endParaRPr>
          </a:p>
          <a:p>
            <a:pPr algn="ctr">
              <a:lnSpc>
                <a:spcPct val="150000"/>
              </a:lnSpc>
              <a:spcBef>
                <a:spcPts val="600"/>
              </a:spcBef>
              <a:spcAft>
                <a:spcPts val="600"/>
              </a:spcAft>
            </a:pPr>
            <a:r>
              <a:rPr lang="en-US" sz="2400" dirty="0">
                <a:solidFill>
                  <a:schemeClr val="bg1"/>
                </a:solidFill>
                <a:effectLst/>
                <a:latin typeface="Open Sans (Body)"/>
                <a:ea typeface="MS Mincho" panose="02020609040205080304" pitchFamily="49" charset="-128"/>
                <a:cs typeface="Times New Roman" panose="02020603050405020304" pitchFamily="18" charset="0"/>
              </a:rPr>
              <a:t>The Learning Legacy can be accessed at </a:t>
            </a:r>
            <a:r>
              <a:rPr lang="en-US" sz="2400" u="sng" dirty="0">
                <a:solidFill>
                  <a:srgbClr val="000000"/>
                </a:solidFill>
                <a:effectLst/>
                <a:latin typeface="Open Sans (Body)"/>
                <a:ea typeface="MS Mincho" panose="02020609040205080304" pitchFamily="49" charset="-128"/>
                <a:cs typeface="Times New Roman" panose="02020603050405020304" pitchFamily="18" charset="0"/>
                <a:hlinkClick r:id="rId3"/>
              </a:rPr>
              <a:t>www.learninglegacy.hs2.org.uk</a:t>
            </a:r>
            <a:r>
              <a:rPr lang="en-US" sz="2400" dirty="0">
                <a:solidFill>
                  <a:srgbClr val="000000"/>
                </a:solidFill>
                <a:effectLst/>
                <a:latin typeface="Open Sans (Body)"/>
                <a:ea typeface="MS Mincho" panose="02020609040205080304" pitchFamily="49" charset="-128"/>
                <a:cs typeface="Times New Roman" panose="02020603050405020304" pitchFamily="18" charset="0"/>
              </a:rPr>
              <a:t>. </a:t>
            </a:r>
            <a:endParaRPr lang="en-GB" sz="2400" dirty="0">
              <a:solidFill>
                <a:srgbClr val="000000"/>
              </a:solidFill>
              <a:effectLst/>
              <a:latin typeface="Open Sans (Body)"/>
              <a:ea typeface="MS Mincho" panose="02020609040205080304" pitchFamily="49" charset="-128"/>
              <a:cs typeface="Times New Roman" panose="02020603050405020304" pitchFamily="18" charset="0"/>
            </a:endParaRPr>
          </a:p>
          <a:p>
            <a:pPr algn="ctr">
              <a:lnSpc>
                <a:spcPct val="150000"/>
              </a:lnSpc>
              <a:spcBef>
                <a:spcPts val="600"/>
              </a:spcBef>
              <a:spcAft>
                <a:spcPts val="600"/>
              </a:spcAft>
            </a:pPr>
            <a:r>
              <a:rPr lang="en-US" sz="2400" dirty="0">
                <a:solidFill>
                  <a:srgbClr val="000000"/>
                </a:solidFill>
                <a:effectLst/>
                <a:latin typeface="Open Sans (Body)"/>
                <a:ea typeface="MS Mincho" panose="02020609040205080304" pitchFamily="49" charset="-128"/>
                <a:cs typeface="Times New Roman" panose="02020603050405020304" pitchFamily="18" charset="0"/>
              </a:rPr>
              <a:t> </a:t>
            </a:r>
            <a:r>
              <a:rPr lang="en-US" sz="2400" dirty="0">
                <a:solidFill>
                  <a:schemeClr val="bg1"/>
                </a:solidFill>
                <a:effectLst/>
                <a:latin typeface="Open Sans (Body)"/>
                <a:ea typeface="MS Mincho" panose="02020609040205080304" pitchFamily="49" charset="-128"/>
                <a:cs typeface="Times New Roman" panose="02020603050405020304" pitchFamily="18" charset="0"/>
              </a:rPr>
              <a:t>Search the resources using ‘Carbon’ as a keyword.</a:t>
            </a:r>
            <a:endParaRPr lang="en-GB" sz="2400" dirty="0">
              <a:solidFill>
                <a:schemeClr val="bg1"/>
              </a:solidFill>
              <a:latin typeface="Open Sans (Body)"/>
            </a:endParaRPr>
          </a:p>
        </p:txBody>
      </p:sp>
      <p:cxnSp>
        <p:nvCxnSpPr>
          <p:cNvPr id="9" name="Straight Arrow Connector 8">
            <a:extLst>
              <a:ext uri="{FF2B5EF4-FFF2-40B4-BE49-F238E27FC236}">
                <a16:creationId xmlns:a16="http://schemas.microsoft.com/office/drawing/2014/main" id="{FBFFFDAC-C8BB-4A69-8699-F8BAD26F06B1}"/>
              </a:ext>
            </a:extLst>
          </p:cNvPr>
          <p:cNvCxnSpPr>
            <a:cxnSpLocks/>
          </p:cNvCxnSpPr>
          <p:nvPr/>
        </p:nvCxnSpPr>
        <p:spPr>
          <a:xfrm>
            <a:off x="3703605" y="3367960"/>
            <a:ext cx="17655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44528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FF75-F128-4A14-87CD-0FBC75CD7783}"/>
              </a:ext>
            </a:extLst>
          </p:cNvPr>
          <p:cNvSpPr>
            <a:spLocks noGrp="1"/>
          </p:cNvSpPr>
          <p:nvPr>
            <p:ph type="title"/>
          </p:nvPr>
        </p:nvSpPr>
        <p:spPr/>
        <p:txBody>
          <a:bodyPr/>
          <a:lstStyle/>
          <a:p>
            <a:r>
              <a:rPr lang="en-GB" sz="3600" dirty="0"/>
              <a:t>Resources</a:t>
            </a:r>
          </a:p>
        </p:txBody>
      </p:sp>
      <p:sp>
        <p:nvSpPr>
          <p:cNvPr id="4" name="Rectangle 3">
            <a:extLst>
              <a:ext uri="{FF2B5EF4-FFF2-40B4-BE49-F238E27FC236}">
                <a16:creationId xmlns:a16="http://schemas.microsoft.com/office/drawing/2014/main" id="{9BEE3ECC-1B93-4C38-8295-B10DF9EDD2C6}"/>
              </a:ext>
            </a:extLst>
          </p:cNvPr>
          <p:cNvSpPr/>
          <p:nvPr/>
        </p:nvSpPr>
        <p:spPr>
          <a:xfrm>
            <a:off x="632602" y="2686473"/>
            <a:ext cx="3071003" cy="1362974"/>
          </a:xfrm>
          <a:prstGeom prst="rect">
            <a:avLst/>
          </a:prstGeom>
          <a:solidFill>
            <a:schemeClr val="tx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250000"/>
              </a:lnSpc>
            </a:pPr>
            <a:r>
              <a:rPr lang="en-GB" sz="2400" b="1" dirty="0">
                <a:solidFill>
                  <a:schemeClr val="accent4"/>
                </a:solidFill>
              </a:rPr>
              <a:t>Innovation Hub</a:t>
            </a:r>
          </a:p>
        </p:txBody>
      </p:sp>
      <p:sp>
        <p:nvSpPr>
          <p:cNvPr id="6" name="Rectangle 5">
            <a:extLst>
              <a:ext uri="{FF2B5EF4-FFF2-40B4-BE49-F238E27FC236}">
                <a16:creationId xmlns:a16="http://schemas.microsoft.com/office/drawing/2014/main" id="{360FBC8B-105A-42C1-9CF1-D90030C1ED7F}"/>
              </a:ext>
            </a:extLst>
          </p:cNvPr>
          <p:cNvSpPr/>
          <p:nvPr/>
        </p:nvSpPr>
        <p:spPr>
          <a:xfrm>
            <a:off x="5590564" y="1662153"/>
            <a:ext cx="5968834" cy="3824243"/>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000" dirty="0">
                <a:solidFill>
                  <a:schemeClr val="bg1"/>
                </a:solidFill>
              </a:rPr>
              <a:t>The HS2 Innovation Hub is a collaborative system designed to capture ideas to resolve key programme challenges. The Innovation Hub regularly launches new innovation challenges. These could relate to design, construction or operation of the railway, with the aim of positively influencing what we build and how we build it.</a:t>
            </a:r>
          </a:p>
          <a:p>
            <a:pPr algn="ctr"/>
            <a:endParaRPr lang="en-GB" sz="2000" dirty="0">
              <a:solidFill>
                <a:schemeClr val="bg1"/>
              </a:solidFill>
            </a:endParaRPr>
          </a:p>
          <a:p>
            <a:pPr algn="ctr"/>
            <a:r>
              <a:rPr lang="en-GB" sz="2000" dirty="0">
                <a:solidFill>
                  <a:schemeClr val="bg1"/>
                </a:solidFill>
              </a:rPr>
              <a:t>Contact the HS2 Innovation Team (innovation@hs2.org.uk) or your Innovation Champion for more information.</a:t>
            </a:r>
          </a:p>
        </p:txBody>
      </p:sp>
      <p:cxnSp>
        <p:nvCxnSpPr>
          <p:cNvPr id="9" name="Straight Arrow Connector 8">
            <a:extLst>
              <a:ext uri="{FF2B5EF4-FFF2-40B4-BE49-F238E27FC236}">
                <a16:creationId xmlns:a16="http://schemas.microsoft.com/office/drawing/2014/main" id="{FBFFFDAC-C8BB-4A69-8699-F8BAD26F06B1}"/>
              </a:ext>
            </a:extLst>
          </p:cNvPr>
          <p:cNvCxnSpPr>
            <a:cxnSpLocks/>
          </p:cNvCxnSpPr>
          <p:nvPr/>
        </p:nvCxnSpPr>
        <p:spPr>
          <a:xfrm>
            <a:off x="3703605" y="3367960"/>
            <a:ext cx="17655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38024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FF75-F128-4A14-87CD-0FBC75CD7783}"/>
              </a:ext>
            </a:extLst>
          </p:cNvPr>
          <p:cNvSpPr>
            <a:spLocks noGrp="1"/>
          </p:cNvSpPr>
          <p:nvPr>
            <p:ph type="title"/>
          </p:nvPr>
        </p:nvSpPr>
        <p:spPr/>
        <p:txBody>
          <a:bodyPr/>
          <a:lstStyle/>
          <a:p>
            <a:r>
              <a:rPr lang="en-GB" sz="3600" dirty="0"/>
              <a:t>Resources</a:t>
            </a:r>
          </a:p>
        </p:txBody>
      </p:sp>
      <p:sp>
        <p:nvSpPr>
          <p:cNvPr id="4" name="Rectangle 3">
            <a:extLst>
              <a:ext uri="{FF2B5EF4-FFF2-40B4-BE49-F238E27FC236}">
                <a16:creationId xmlns:a16="http://schemas.microsoft.com/office/drawing/2014/main" id="{9BEE3ECC-1B93-4C38-8295-B10DF9EDD2C6}"/>
              </a:ext>
            </a:extLst>
          </p:cNvPr>
          <p:cNvSpPr/>
          <p:nvPr/>
        </p:nvSpPr>
        <p:spPr>
          <a:xfrm>
            <a:off x="632602" y="2686473"/>
            <a:ext cx="3071003" cy="1362974"/>
          </a:xfrm>
          <a:prstGeom prst="rect">
            <a:avLst/>
          </a:prstGeom>
          <a:solidFill>
            <a:schemeClr val="tx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400" b="1" dirty="0">
                <a:solidFill>
                  <a:schemeClr val="accent4"/>
                </a:solidFill>
              </a:rPr>
              <a:t>Supply Chain Sustainability School</a:t>
            </a:r>
          </a:p>
        </p:txBody>
      </p:sp>
      <p:sp>
        <p:nvSpPr>
          <p:cNvPr id="6" name="Rectangle 5">
            <a:extLst>
              <a:ext uri="{FF2B5EF4-FFF2-40B4-BE49-F238E27FC236}">
                <a16:creationId xmlns:a16="http://schemas.microsoft.com/office/drawing/2014/main" id="{360FBC8B-105A-42C1-9CF1-D90030C1ED7F}"/>
              </a:ext>
            </a:extLst>
          </p:cNvPr>
          <p:cNvSpPr/>
          <p:nvPr/>
        </p:nvSpPr>
        <p:spPr>
          <a:xfrm>
            <a:off x="5590564" y="1662153"/>
            <a:ext cx="5968834" cy="3824243"/>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000" dirty="0">
                <a:solidFill>
                  <a:schemeClr val="bg1"/>
                </a:solidFill>
              </a:rPr>
              <a:t>The Supply Chain Sustainability School is completely free and allows you to access training in 5 different areas Sustainability, Offsite, BIM, Lean and Management. Various carbon management and reduction focused resourced are available for a range of levels.</a:t>
            </a:r>
          </a:p>
          <a:p>
            <a:pPr algn="ctr"/>
            <a:endParaRPr lang="en-GB" sz="2000" dirty="0">
              <a:solidFill>
                <a:schemeClr val="bg1"/>
              </a:solidFill>
            </a:endParaRPr>
          </a:p>
          <a:p>
            <a:pPr algn="ctr"/>
            <a:r>
              <a:rPr lang="en-GB" sz="2000" dirty="0">
                <a:solidFill>
                  <a:schemeClr val="bg1"/>
                </a:solidFill>
              </a:rPr>
              <a:t>A summary of their carbon reduction resources is available at </a:t>
            </a:r>
            <a:r>
              <a:rPr lang="en-GB" sz="2000" dirty="0">
                <a:solidFill>
                  <a:schemeClr val="bg1"/>
                </a:solidFill>
                <a:hlinkClick r:id="rId2"/>
              </a:rPr>
              <a:t>www.supplychainschool.co.uk/wp-content/uploads/2020/02/Supply-Chain-Sustainability-School-Energy-Carbon_Resources</a:t>
            </a:r>
            <a:r>
              <a:rPr lang="en-GB" sz="2000" dirty="0">
                <a:solidFill>
                  <a:schemeClr val="bg1"/>
                </a:solidFill>
              </a:rPr>
              <a:t>) </a:t>
            </a:r>
          </a:p>
        </p:txBody>
      </p:sp>
      <p:cxnSp>
        <p:nvCxnSpPr>
          <p:cNvPr id="9" name="Straight Arrow Connector 8">
            <a:extLst>
              <a:ext uri="{FF2B5EF4-FFF2-40B4-BE49-F238E27FC236}">
                <a16:creationId xmlns:a16="http://schemas.microsoft.com/office/drawing/2014/main" id="{FBFFFDAC-C8BB-4A69-8699-F8BAD26F06B1}"/>
              </a:ext>
            </a:extLst>
          </p:cNvPr>
          <p:cNvCxnSpPr>
            <a:cxnSpLocks/>
          </p:cNvCxnSpPr>
          <p:nvPr/>
        </p:nvCxnSpPr>
        <p:spPr>
          <a:xfrm>
            <a:off x="3703605" y="3367960"/>
            <a:ext cx="17655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52771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FF75-F128-4A14-87CD-0FBC75CD7783}"/>
              </a:ext>
            </a:extLst>
          </p:cNvPr>
          <p:cNvSpPr>
            <a:spLocks noGrp="1"/>
          </p:cNvSpPr>
          <p:nvPr>
            <p:ph type="title"/>
          </p:nvPr>
        </p:nvSpPr>
        <p:spPr/>
        <p:txBody>
          <a:bodyPr/>
          <a:lstStyle/>
          <a:p>
            <a:r>
              <a:rPr lang="en-GB" sz="3600" dirty="0"/>
              <a:t>Resources</a:t>
            </a:r>
          </a:p>
        </p:txBody>
      </p:sp>
      <p:sp>
        <p:nvSpPr>
          <p:cNvPr id="4" name="Rectangle 3">
            <a:extLst>
              <a:ext uri="{FF2B5EF4-FFF2-40B4-BE49-F238E27FC236}">
                <a16:creationId xmlns:a16="http://schemas.microsoft.com/office/drawing/2014/main" id="{9BEE3ECC-1B93-4C38-8295-B10DF9EDD2C6}"/>
              </a:ext>
            </a:extLst>
          </p:cNvPr>
          <p:cNvSpPr/>
          <p:nvPr/>
        </p:nvSpPr>
        <p:spPr>
          <a:xfrm>
            <a:off x="632602" y="2686473"/>
            <a:ext cx="3071003" cy="1362974"/>
          </a:xfrm>
          <a:prstGeom prst="rect">
            <a:avLst/>
          </a:prstGeom>
          <a:solidFill>
            <a:schemeClr val="tx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400" b="1" dirty="0">
                <a:solidFill>
                  <a:schemeClr val="accent4"/>
                </a:solidFill>
              </a:rPr>
              <a:t>Professional institutions and associations</a:t>
            </a:r>
          </a:p>
        </p:txBody>
      </p:sp>
      <p:sp>
        <p:nvSpPr>
          <p:cNvPr id="6" name="Rectangle 5">
            <a:extLst>
              <a:ext uri="{FF2B5EF4-FFF2-40B4-BE49-F238E27FC236}">
                <a16:creationId xmlns:a16="http://schemas.microsoft.com/office/drawing/2014/main" id="{360FBC8B-105A-42C1-9CF1-D90030C1ED7F}"/>
              </a:ext>
            </a:extLst>
          </p:cNvPr>
          <p:cNvSpPr/>
          <p:nvPr/>
        </p:nvSpPr>
        <p:spPr>
          <a:xfrm>
            <a:off x="5590564" y="1090590"/>
            <a:ext cx="5968834" cy="4554740"/>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000" dirty="0">
                <a:solidFill>
                  <a:schemeClr val="bg1"/>
                </a:solidFill>
                <a:hlinkClick r:id="rId2"/>
              </a:rPr>
              <a:t>Institution of Environmental Management and Assessment</a:t>
            </a:r>
            <a:endParaRPr lang="en-GB" sz="2000" dirty="0">
              <a:solidFill>
                <a:schemeClr val="bg1"/>
              </a:solidFill>
            </a:endParaRPr>
          </a:p>
          <a:p>
            <a:pPr algn="ctr"/>
            <a:endParaRPr lang="en-GB" sz="2000" dirty="0">
              <a:solidFill>
                <a:schemeClr val="bg1"/>
              </a:solidFill>
            </a:endParaRPr>
          </a:p>
          <a:p>
            <a:pPr algn="ctr"/>
            <a:r>
              <a:rPr lang="en-GB" sz="2000" dirty="0">
                <a:solidFill>
                  <a:schemeClr val="bg1"/>
                </a:solidFill>
                <a:hlinkClick r:id="rId3"/>
              </a:rPr>
              <a:t>Institution of Civil Engineers</a:t>
            </a:r>
            <a:endParaRPr lang="en-GB" sz="2000" dirty="0">
              <a:solidFill>
                <a:schemeClr val="bg1"/>
              </a:solidFill>
            </a:endParaRPr>
          </a:p>
          <a:p>
            <a:pPr algn="ctr"/>
            <a:endParaRPr lang="en-GB" sz="2000" dirty="0">
              <a:solidFill>
                <a:schemeClr val="bg1"/>
              </a:solidFill>
            </a:endParaRPr>
          </a:p>
          <a:p>
            <a:pPr algn="ctr"/>
            <a:r>
              <a:rPr lang="en-GB" sz="2000" dirty="0">
                <a:solidFill>
                  <a:schemeClr val="bg1"/>
                </a:solidFill>
                <a:hlinkClick r:id="rId4"/>
              </a:rPr>
              <a:t>Institution of Environmental Sciences </a:t>
            </a:r>
            <a:endParaRPr lang="en-GB" sz="2000" dirty="0">
              <a:solidFill>
                <a:schemeClr val="bg1"/>
              </a:solidFill>
            </a:endParaRPr>
          </a:p>
          <a:p>
            <a:pPr algn="ctr"/>
            <a:endParaRPr lang="en-GB" sz="2000" dirty="0">
              <a:solidFill>
                <a:schemeClr val="bg1"/>
              </a:solidFill>
            </a:endParaRPr>
          </a:p>
          <a:p>
            <a:pPr algn="ctr"/>
            <a:r>
              <a:rPr lang="en-GB" sz="2000" dirty="0">
                <a:solidFill>
                  <a:schemeClr val="bg1"/>
                </a:solidFill>
                <a:hlinkClick r:id="rId5"/>
              </a:rPr>
              <a:t>Chartered Institute of Procurement and Supply</a:t>
            </a:r>
            <a:endParaRPr lang="en-GB" sz="2000" dirty="0">
              <a:solidFill>
                <a:schemeClr val="bg1"/>
              </a:solidFill>
            </a:endParaRPr>
          </a:p>
          <a:p>
            <a:pPr algn="ctr"/>
            <a:endParaRPr lang="en-GB" sz="2000" dirty="0">
              <a:solidFill>
                <a:schemeClr val="bg1"/>
              </a:solidFill>
            </a:endParaRPr>
          </a:p>
          <a:p>
            <a:pPr algn="ctr"/>
            <a:r>
              <a:rPr lang="en-GB" sz="2000" dirty="0">
                <a:solidFill>
                  <a:schemeClr val="bg1"/>
                </a:solidFill>
                <a:hlinkClick r:id="rId6"/>
              </a:rPr>
              <a:t>Association for Project Management </a:t>
            </a:r>
            <a:endParaRPr lang="en-GB" sz="2000" dirty="0">
              <a:solidFill>
                <a:schemeClr val="bg1"/>
              </a:solidFill>
            </a:endParaRPr>
          </a:p>
          <a:p>
            <a:pPr algn="ctr"/>
            <a:endParaRPr lang="en-GB" sz="2000" dirty="0">
              <a:solidFill>
                <a:schemeClr val="bg1"/>
              </a:solidFill>
            </a:endParaRPr>
          </a:p>
          <a:p>
            <a:pPr algn="ctr"/>
            <a:r>
              <a:rPr lang="en-GB" sz="2000" dirty="0">
                <a:solidFill>
                  <a:schemeClr val="bg1"/>
                </a:solidFill>
                <a:hlinkClick r:id="rId7"/>
              </a:rPr>
              <a:t>Mineral Product Association</a:t>
            </a:r>
            <a:endParaRPr lang="en-GB" sz="2000" dirty="0">
              <a:solidFill>
                <a:schemeClr val="bg1"/>
              </a:solidFill>
            </a:endParaRPr>
          </a:p>
        </p:txBody>
      </p:sp>
      <p:cxnSp>
        <p:nvCxnSpPr>
          <p:cNvPr id="9" name="Straight Arrow Connector 8">
            <a:extLst>
              <a:ext uri="{FF2B5EF4-FFF2-40B4-BE49-F238E27FC236}">
                <a16:creationId xmlns:a16="http://schemas.microsoft.com/office/drawing/2014/main" id="{FBFFFDAC-C8BB-4A69-8699-F8BAD26F06B1}"/>
              </a:ext>
            </a:extLst>
          </p:cNvPr>
          <p:cNvCxnSpPr>
            <a:cxnSpLocks/>
          </p:cNvCxnSpPr>
          <p:nvPr/>
        </p:nvCxnSpPr>
        <p:spPr>
          <a:xfrm>
            <a:off x="3703605" y="3367960"/>
            <a:ext cx="17655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5957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16D16-886B-416D-9C4A-C2114A39C34F}"/>
              </a:ext>
            </a:extLst>
          </p:cNvPr>
          <p:cNvSpPr>
            <a:spLocks noGrp="1"/>
          </p:cNvSpPr>
          <p:nvPr>
            <p:ph type="title"/>
          </p:nvPr>
        </p:nvSpPr>
        <p:spPr/>
        <p:txBody>
          <a:bodyPr/>
          <a:lstStyle/>
          <a:p>
            <a:r>
              <a:rPr lang="en-GB" dirty="0"/>
              <a:t>Summary of Module 5:</a:t>
            </a:r>
          </a:p>
        </p:txBody>
      </p:sp>
      <p:sp>
        <p:nvSpPr>
          <p:cNvPr id="3" name="Content Placeholder 2">
            <a:extLst>
              <a:ext uri="{FF2B5EF4-FFF2-40B4-BE49-F238E27FC236}">
                <a16:creationId xmlns:a16="http://schemas.microsoft.com/office/drawing/2014/main" id="{1420EA1C-2A51-4EC8-B67C-D13430F26ED7}"/>
              </a:ext>
            </a:extLst>
          </p:cNvPr>
          <p:cNvSpPr>
            <a:spLocks noGrp="1"/>
          </p:cNvSpPr>
          <p:nvPr>
            <p:ph idx="1"/>
          </p:nvPr>
        </p:nvSpPr>
        <p:spPr>
          <a:xfrm>
            <a:off x="457200" y="1437866"/>
            <a:ext cx="11277600" cy="4426512"/>
          </a:xfrm>
        </p:spPr>
        <p:txBody>
          <a:bodyPr/>
          <a:lstStyle/>
          <a:p>
            <a:pPr marL="342900" lvl="0" indent="-342900">
              <a:lnSpc>
                <a:spcPct val="150000"/>
              </a:lnSpc>
              <a:spcBef>
                <a:spcPts val="600"/>
              </a:spcBef>
              <a:spcAft>
                <a:spcPts val="600"/>
              </a:spcAft>
              <a:buFont typeface="Symbol" panose="05050102010706020507" pitchFamily="18" charset="2"/>
              <a:buChar char=""/>
            </a:pPr>
            <a:r>
              <a:rPr lang="en-US" sz="2000" dirty="0">
                <a:solidFill>
                  <a:srgbClr val="000000"/>
                </a:solidFill>
                <a:effectLst/>
                <a:latin typeface="Open Sans (Body)"/>
                <a:ea typeface="MS Mincho" panose="02020609040205080304" pitchFamily="49" charset="-128"/>
                <a:cs typeface="Times New Roman" panose="02020603050405020304" pitchFamily="18" charset="0"/>
              </a:rPr>
              <a:t>HS2 Ltd is committed to </a:t>
            </a:r>
            <a:r>
              <a:rPr lang="en-US" sz="2000" dirty="0" err="1">
                <a:solidFill>
                  <a:srgbClr val="000000"/>
                </a:solidFill>
                <a:effectLst/>
                <a:latin typeface="Open Sans (Body)"/>
                <a:ea typeface="MS Mincho" panose="02020609040205080304" pitchFamily="49" charset="-128"/>
                <a:cs typeface="Times New Roman" panose="02020603050405020304" pitchFamily="18" charset="0"/>
              </a:rPr>
              <a:t>minimising</a:t>
            </a:r>
            <a:r>
              <a:rPr lang="en-US" sz="2000" dirty="0">
                <a:solidFill>
                  <a:srgbClr val="000000"/>
                </a:solidFill>
                <a:effectLst/>
                <a:latin typeface="Open Sans (Body)"/>
                <a:ea typeface="MS Mincho" panose="02020609040205080304" pitchFamily="49" charset="-128"/>
                <a:cs typeface="Times New Roman" panose="02020603050405020304" pitchFamily="18" charset="0"/>
              </a:rPr>
              <a:t> the carbon footprint of the programme and has set targets to achieve net zero carbon construction and operation by 2035.</a:t>
            </a:r>
            <a:endParaRPr lang="en-GB" sz="2000" dirty="0">
              <a:solidFill>
                <a:srgbClr val="000000"/>
              </a:solidFill>
              <a:effectLst/>
              <a:latin typeface="Open Sans (Body)"/>
              <a:ea typeface="MS Mincho" panose="02020609040205080304" pitchFamily="49" charset="-128"/>
              <a:cs typeface="Times New Roman" panose="02020603050405020304" pitchFamily="18" charset="0"/>
            </a:endParaRPr>
          </a:p>
          <a:p>
            <a:pPr marL="342900" lvl="0" indent="-342900">
              <a:lnSpc>
                <a:spcPct val="150000"/>
              </a:lnSpc>
              <a:spcBef>
                <a:spcPts val="600"/>
              </a:spcBef>
              <a:spcAft>
                <a:spcPts val="600"/>
              </a:spcAft>
              <a:buFont typeface="Symbol" panose="05050102010706020507" pitchFamily="18" charset="2"/>
              <a:buChar char=""/>
            </a:pPr>
            <a:r>
              <a:rPr lang="en-GB" sz="2000" dirty="0">
                <a:solidFill>
                  <a:srgbClr val="000000"/>
                </a:solidFill>
                <a:effectLst/>
                <a:latin typeface="Open Sans (Body)"/>
                <a:ea typeface="MS Mincho" panose="02020609040205080304" pitchFamily="49" charset="-128"/>
                <a:cs typeface="Times New Roman" panose="02020603050405020304" pitchFamily="18" charset="0"/>
              </a:rPr>
              <a:t>HS2 Ltd is implementing a best practice carbon management system, underpinned by robust processes to effectively manage and minimise carbon emissions. </a:t>
            </a:r>
          </a:p>
          <a:p>
            <a:pPr marL="342900" lvl="0" indent="-342900">
              <a:lnSpc>
                <a:spcPct val="150000"/>
              </a:lnSpc>
              <a:spcBef>
                <a:spcPts val="600"/>
              </a:spcBef>
              <a:spcAft>
                <a:spcPts val="600"/>
              </a:spcAft>
              <a:buFont typeface="Symbol" panose="05050102010706020507" pitchFamily="18" charset="2"/>
              <a:buChar char=""/>
            </a:pPr>
            <a:r>
              <a:rPr lang="en-GB" sz="2000" dirty="0">
                <a:solidFill>
                  <a:srgbClr val="000000"/>
                </a:solidFill>
                <a:effectLst/>
                <a:latin typeface="Open Sans (Body)"/>
                <a:ea typeface="MS Mincho" panose="02020609040205080304" pitchFamily="49" charset="-128"/>
                <a:cs typeface="Times New Roman" panose="02020603050405020304" pitchFamily="18" charset="0"/>
              </a:rPr>
              <a:t>Carbon reduction is already being delivered across the programme, continued ambitious carbon reduction action is needed to achieve our net zero carbon objectives.</a:t>
            </a:r>
          </a:p>
          <a:p>
            <a:pPr marL="342900" lvl="0" indent="-342900">
              <a:lnSpc>
                <a:spcPct val="150000"/>
              </a:lnSpc>
              <a:spcBef>
                <a:spcPts val="600"/>
              </a:spcBef>
              <a:spcAft>
                <a:spcPts val="600"/>
              </a:spcAft>
              <a:buFont typeface="Symbol" panose="05050102010706020507" pitchFamily="18" charset="2"/>
              <a:buChar char=""/>
            </a:pPr>
            <a:r>
              <a:rPr lang="en-GB" sz="2000" dirty="0">
                <a:solidFill>
                  <a:srgbClr val="000000"/>
                </a:solidFill>
                <a:effectLst/>
                <a:latin typeface="Open Sans (Body)"/>
                <a:ea typeface="MS Mincho" panose="02020609040205080304" pitchFamily="49" charset="-128"/>
                <a:cs typeface="Times New Roman" panose="02020603050405020304" pitchFamily="18" charset="0"/>
              </a:rPr>
              <a:t>We want to put HS2 staff at the heart of our net-zero carbon commitment. </a:t>
            </a:r>
            <a:r>
              <a:rPr lang="en-US" sz="2000" dirty="0">
                <a:solidFill>
                  <a:srgbClr val="000000"/>
                </a:solidFill>
                <a:effectLst/>
                <a:latin typeface="Open Sans (Body)"/>
                <a:ea typeface="MS Mincho" panose="02020609040205080304" pitchFamily="49" charset="-128"/>
                <a:cs typeface="Times New Roman" panose="02020603050405020304" pitchFamily="18" charset="0"/>
              </a:rPr>
              <a:t>Be part of the change by signing up to </a:t>
            </a:r>
            <a:r>
              <a:rPr lang="en-GB" sz="2000" dirty="0">
                <a:solidFill>
                  <a:srgbClr val="000000"/>
                </a:solidFill>
                <a:effectLst/>
                <a:latin typeface="Open Sans (Body)"/>
                <a:ea typeface="MS Mincho" panose="02020609040205080304" pitchFamily="49" charset="-128"/>
                <a:cs typeface="Times New Roman" panose="02020603050405020304" pitchFamily="18" charset="0"/>
              </a:rPr>
              <a:t>the Green Network by emailing </a:t>
            </a:r>
            <a:r>
              <a:rPr lang="en-GB" sz="2000" u="sng" dirty="0">
                <a:solidFill>
                  <a:srgbClr val="000000"/>
                </a:solidFill>
                <a:effectLst/>
                <a:latin typeface="Open Sans (Body)"/>
                <a:ea typeface="MS Mincho" panose="02020609040205080304" pitchFamily="49" charset="-128"/>
                <a:cs typeface="Times New Roman" panose="02020603050405020304" pitchFamily="18" charset="0"/>
                <a:hlinkClick r:id="rId2"/>
              </a:rPr>
              <a:t>greennetwork@HS2.org.uk</a:t>
            </a:r>
            <a:r>
              <a:rPr lang="en-GB" sz="2000" dirty="0">
                <a:solidFill>
                  <a:srgbClr val="000000"/>
                </a:solidFill>
                <a:effectLst/>
                <a:latin typeface="Open Sans (Body)"/>
                <a:ea typeface="MS Mincho" panose="02020609040205080304" pitchFamily="49" charset="-128"/>
                <a:cs typeface="Times New Roman" panose="02020603050405020304" pitchFamily="18" charset="0"/>
              </a:rPr>
              <a:t>.</a:t>
            </a:r>
          </a:p>
          <a:p>
            <a:pPr marL="342900" lvl="0" indent="-342900">
              <a:lnSpc>
                <a:spcPct val="150000"/>
              </a:lnSpc>
              <a:spcBef>
                <a:spcPts val="600"/>
              </a:spcBef>
              <a:spcAft>
                <a:spcPts val="600"/>
              </a:spcAft>
              <a:buFont typeface="Symbol" panose="05050102010706020507" pitchFamily="18" charset="2"/>
              <a:buChar char=""/>
            </a:pPr>
            <a:r>
              <a:rPr lang="en-GB" sz="2000" dirty="0">
                <a:solidFill>
                  <a:srgbClr val="000000"/>
                </a:solidFill>
                <a:effectLst/>
                <a:latin typeface="Open Sans (Body)"/>
                <a:ea typeface="MS Mincho" panose="02020609040205080304" pitchFamily="49" charset="-128"/>
                <a:cs typeface="Times New Roman" panose="02020603050405020304" pitchFamily="18" charset="0"/>
              </a:rPr>
              <a:t>Resources are available to support you to take action to reduce the carbon impact of HS2.</a:t>
            </a:r>
          </a:p>
        </p:txBody>
      </p:sp>
    </p:spTree>
    <p:extLst>
      <p:ext uri="{BB962C8B-B14F-4D97-AF65-F5344CB8AC3E}">
        <p14:creationId xmlns:p14="http://schemas.microsoft.com/office/powerpoint/2010/main" val="110612145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CDED-3503-4AC3-A03C-C2DA8C0F068A}"/>
              </a:ext>
            </a:extLst>
          </p:cNvPr>
          <p:cNvSpPr>
            <a:spLocks noGrp="1"/>
          </p:cNvSpPr>
          <p:nvPr>
            <p:ph type="title"/>
          </p:nvPr>
        </p:nvSpPr>
        <p:spPr/>
        <p:txBody>
          <a:bodyPr/>
          <a:lstStyle/>
          <a:p>
            <a:r>
              <a:rPr lang="en-GB"/>
              <a:t>Which is the correct answer?</a:t>
            </a:r>
          </a:p>
        </p:txBody>
      </p:sp>
      <p:sp>
        <p:nvSpPr>
          <p:cNvPr id="3" name="Content Placeholder 2">
            <a:extLst>
              <a:ext uri="{FF2B5EF4-FFF2-40B4-BE49-F238E27FC236}">
                <a16:creationId xmlns:a16="http://schemas.microsoft.com/office/drawing/2014/main" id="{7D374E06-4F6D-4E0A-8BC4-1A31108956F1}"/>
              </a:ext>
            </a:extLst>
          </p:cNvPr>
          <p:cNvSpPr>
            <a:spLocks noGrp="1"/>
          </p:cNvSpPr>
          <p:nvPr>
            <p:ph idx="1"/>
          </p:nvPr>
        </p:nvSpPr>
        <p:spPr>
          <a:xfrm>
            <a:off x="457199" y="1216845"/>
            <a:ext cx="11277600" cy="4426512"/>
          </a:xfrm>
        </p:spPr>
        <p:txBody>
          <a:bodyPr/>
          <a:lstStyle/>
          <a:p>
            <a:r>
              <a:rPr lang="en-GB" sz="2400"/>
              <a:t>Which of the following are targets in the HS2 Net Zero Carbon Plan? </a:t>
            </a:r>
          </a:p>
        </p:txBody>
      </p:sp>
      <p:sp>
        <p:nvSpPr>
          <p:cNvPr id="4" name="Rectangle 3">
            <a:extLst>
              <a:ext uri="{FF2B5EF4-FFF2-40B4-BE49-F238E27FC236}">
                <a16:creationId xmlns:a16="http://schemas.microsoft.com/office/drawing/2014/main" id="{56181899-3530-4AEA-ADBF-FFBF9CFCA7E9}"/>
              </a:ext>
            </a:extLst>
          </p:cNvPr>
          <p:cNvSpPr/>
          <p:nvPr/>
        </p:nvSpPr>
        <p:spPr>
          <a:xfrm>
            <a:off x="482599" y="1697738"/>
            <a:ext cx="4817535" cy="1080000"/>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2000" b="1">
                <a:solidFill>
                  <a:schemeClr val="bg1"/>
                </a:solidFill>
              </a:rPr>
              <a:t>50% reduction in carbon emissions by 2030</a:t>
            </a:r>
          </a:p>
        </p:txBody>
      </p:sp>
      <p:sp>
        <p:nvSpPr>
          <p:cNvPr id="7" name="TextBox 6">
            <a:extLst>
              <a:ext uri="{FF2B5EF4-FFF2-40B4-BE49-F238E27FC236}">
                <a16:creationId xmlns:a16="http://schemas.microsoft.com/office/drawing/2014/main" id="{4E229EE0-5061-4C73-ACB7-83473B140AC7}"/>
              </a:ext>
            </a:extLst>
          </p:cNvPr>
          <p:cNvSpPr txBox="1"/>
          <p:nvPr/>
        </p:nvSpPr>
        <p:spPr>
          <a:xfrm>
            <a:off x="6891867" y="3429000"/>
            <a:ext cx="5741290" cy="2536698"/>
          </a:xfrm>
          <a:prstGeom prst="rect">
            <a:avLst/>
          </a:prstGeom>
          <a:noFill/>
        </p:spPr>
        <p:txBody>
          <a:bodyPr wrap="square" lIns="0" tIns="0" rIns="0" bIns="0" rtlCol="0">
            <a:noAutofit/>
          </a:bodyPr>
          <a:lstStyle/>
          <a:p>
            <a:pPr algn="l"/>
            <a:r>
              <a:rPr lang="en-GB" sz="2000">
                <a:solidFill>
                  <a:schemeClr val="accent4"/>
                </a:solidFill>
              </a:rPr>
              <a:t>Answer:</a:t>
            </a:r>
          </a:p>
          <a:p>
            <a:pPr algn="l"/>
            <a:r>
              <a:rPr lang="en-GB" sz="2000">
                <a:solidFill>
                  <a:schemeClr val="accent4"/>
                </a:solidFill>
              </a:rPr>
              <a:t> </a:t>
            </a:r>
          </a:p>
          <a:p>
            <a:pPr algn="l"/>
            <a:r>
              <a:rPr lang="en-GB" sz="2000" b="1">
                <a:solidFill>
                  <a:schemeClr val="accent4"/>
                </a:solidFill>
              </a:rPr>
              <a:t>All of the above</a:t>
            </a:r>
          </a:p>
          <a:p>
            <a:pPr algn="l"/>
            <a:endParaRPr lang="en-GB" sz="2000" b="1">
              <a:solidFill>
                <a:schemeClr val="accent4"/>
              </a:solidFill>
            </a:endParaRPr>
          </a:p>
          <a:p>
            <a:pPr algn="l"/>
            <a:r>
              <a:rPr lang="en-GB" sz="2000" b="1">
                <a:solidFill>
                  <a:schemeClr val="accent4"/>
                </a:solidFill>
              </a:rPr>
              <a:t> </a:t>
            </a:r>
          </a:p>
          <a:p>
            <a:pPr algn="l"/>
            <a:endParaRPr lang="en-GB" sz="2000" b="1">
              <a:solidFill>
                <a:schemeClr val="accent4"/>
              </a:solidFill>
            </a:endParaRPr>
          </a:p>
          <a:p>
            <a:pPr algn="l"/>
            <a:endParaRPr lang="en-GB" sz="1600">
              <a:solidFill>
                <a:schemeClr val="accent4"/>
              </a:solidFill>
            </a:endParaRPr>
          </a:p>
        </p:txBody>
      </p:sp>
      <p:sp>
        <p:nvSpPr>
          <p:cNvPr id="8" name="Rectangle 7">
            <a:extLst>
              <a:ext uri="{FF2B5EF4-FFF2-40B4-BE49-F238E27FC236}">
                <a16:creationId xmlns:a16="http://schemas.microsoft.com/office/drawing/2014/main" id="{32B05A70-1717-48F4-ABEE-7D4D73923C19}"/>
              </a:ext>
            </a:extLst>
          </p:cNvPr>
          <p:cNvSpPr/>
          <p:nvPr/>
        </p:nvSpPr>
        <p:spPr>
          <a:xfrm>
            <a:off x="482598" y="2861207"/>
            <a:ext cx="4817535" cy="1080000"/>
          </a:xfrm>
          <a:prstGeom prst="rect">
            <a:avLst/>
          </a:prstGeom>
          <a:solidFill>
            <a:schemeClr val="bg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2000" b="1">
                <a:solidFill>
                  <a:schemeClr val="bg1"/>
                </a:solidFill>
              </a:rPr>
              <a:t>100% zero carbon electricity to power trains</a:t>
            </a:r>
          </a:p>
        </p:txBody>
      </p:sp>
      <p:sp>
        <p:nvSpPr>
          <p:cNvPr id="9" name="Rectangle 8">
            <a:extLst>
              <a:ext uri="{FF2B5EF4-FFF2-40B4-BE49-F238E27FC236}">
                <a16:creationId xmlns:a16="http://schemas.microsoft.com/office/drawing/2014/main" id="{B5A8FC1C-6ADC-46D4-AA03-14989BE7AAE0}"/>
              </a:ext>
            </a:extLst>
          </p:cNvPr>
          <p:cNvSpPr/>
          <p:nvPr/>
        </p:nvSpPr>
        <p:spPr>
          <a:xfrm>
            <a:off x="482597" y="4024676"/>
            <a:ext cx="4817535" cy="1080000"/>
          </a:xfrm>
          <a:prstGeom prst="rect">
            <a:avLst/>
          </a:prstGeom>
          <a:solidFill>
            <a:schemeClr val="tx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2000" b="1">
                <a:solidFill>
                  <a:schemeClr val="bg1"/>
                </a:solidFill>
              </a:rPr>
              <a:t>Net zero carbon construction and operation from 2035</a:t>
            </a:r>
          </a:p>
        </p:txBody>
      </p:sp>
      <p:sp>
        <p:nvSpPr>
          <p:cNvPr id="10" name="Rectangle 9">
            <a:extLst>
              <a:ext uri="{FF2B5EF4-FFF2-40B4-BE49-F238E27FC236}">
                <a16:creationId xmlns:a16="http://schemas.microsoft.com/office/drawing/2014/main" id="{7A8B7378-0344-4F12-A3D8-B522840D2898}"/>
              </a:ext>
            </a:extLst>
          </p:cNvPr>
          <p:cNvSpPr/>
          <p:nvPr/>
        </p:nvSpPr>
        <p:spPr>
          <a:xfrm>
            <a:off x="482599" y="5191254"/>
            <a:ext cx="4817534" cy="1080000"/>
          </a:xfrm>
          <a:prstGeom prst="rect">
            <a:avLst/>
          </a:prstGeom>
          <a:solidFill>
            <a:schemeClr val="accent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2000" b="1">
                <a:solidFill>
                  <a:schemeClr val="bg1"/>
                </a:solidFill>
              </a:rPr>
              <a:t>All of the above</a:t>
            </a:r>
          </a:p>
        </p:txBody>
      </p:sp>
    </p:spTree>
    <p:extLst>
      <p:ext uri="{BB962C8B-B14F-4D97-AF65-F5344CB8AC3E}">
        <p14:creationId xmlns:p14="http://schemas.microsoft.com/office/powerpoint/2010/main" val="269184102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CDED-3503-4AC3-A03C-C2DA8C0F068A}"/>
              </a:ext>
            </a:extLst>
          </p:cNvPr>
          <p:cNvSpPr>
            <a:spLocks noGrp="1"/>
          </p:cNvSpPr>
          <p:nvPr>
            <p:ph type="title"/>
          </p:nvPr>
        </p:nvSpPr>
        <p:spPr/>
        <p:txBody>
          <a:bodyPr/>
          <a:lstStyle/>
          <a:p>
            <a:r>
              <a:rPr lang="en-GB" dirty="0"/>
              <a:t>Which is the correct answer?</a:t>
            </a:r>
          </a:p>
        </p:txBody>
      </p:sp>
      <p:sp>
        <p:nvSpPr>
          <p:cNvPr id="3" name="Content Placeholder 2">
            <a:extLst>
              <a:ext uri="{FF2B5EF4-FFF2-40B4-BE49-F238E27FC236}">
                <a16:creationId xmlns:a16="http://schemas.microsoft.com/office/drawing/2014/main" id="{7D374E06-4F6D-4E0A-8BC4-1A31108956F1}"/>
              </a:ext>
            </a:extLst>
          </p:cNvPr>
          <p:cNvSpPr>
            <a:spLocks noGrp="1"/>
          </p:cNvSpPr>
          <p:nvPr>
            <p:ph idx="1"/>
          </p:nvPr>
        </p:nvSpPr>
        <p:spPr>
          <a:xfrm>
            <a:off x="457199" y="1216845"/>
            <a:ext cx="11277600" cy="4426512"/>
          </a:xfrm>
        </p:spPr>
        <p:txBody>
          <a:bodyPr/>
          <a:lstStyle/>
          <a:p>
            <a:r>
              <a:rPr lang="en-GB" sz="2400" dirty="0"/>
              <a:t>HS2 Ltd’s Carbon Management system is accredited to the best practice standard PAS 2080. Key components of PAS 2080 carbon management system are; target setting, baselines, quantification, monitoring, reporting and ….</a:t>
            </a:r>
          </a:p>
        </p:txBody>
      </p:sp>
      <p:sp>
        <p:nvSpPr>
          <p:cNvPr id="4" name="Rectangle 3">
            <a:extLst>
              <a:ext uri="{FF2B5EF4-FFF2-40B4-BE49-F238E27FC236}">
                <a16:creationId xmlns:a16="http://schemas.microsoft.com/office/drawing/2014/main" id="{56181899-3530-4AEA-ADBF-FFBF9CFCA7E9}"/>
              </a:ext>
            </a:extLst>
          </p:cNvPr>
          <p:cNvSpPr/>
          <p:nvPr/>
        </p:nvSpPr>
        <p:spPr>
          <a:xfrm>
            <a:off x="457199" y="2584880"/>
            <a:ext cx="3482741" cy="792398"/>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en-GB" sz="2000" b="1" dirty="0">
                <a:solidFill>
                  <a:schemeClr val="bg1"/>
                </a:solidFill>
              </a:rPr>
              <a:t>Continual improvement </a:t>
            </a:r>
          </a:p>
        </p:txBody>
      </p:sp>
      <p:sp>
        <p:nvSpPr>
          <p:cNvPr id="7" name="TextBox 6">
            <a:extLst>
              <a:ext uri="{FF2B5EF4-FFF2-40B4-BE49-F238E27FC236}">
                <a16:creationId xmlns:a16="http://schemas.microsoft.com/office/drawing/2014/main" id="{4E229EE0-5061-4C73-ACB7-83473B140AC7}"/>
              </a:ext>
            </a:extLst>
          </p:cNvPr>
          <p:cNvSpPr txBox="1"/>
          <p:nvPr/>
        </p:nvSpPr>
        <p:spPr>
          <a:xfrm>
            <a:off x="4750267" y="3429000"/>
            <a:ext cx="7882890" cy="2536698"/>
          </a:xfrm>
          <a:prstGeom prst="rect">
            <a:avLst/>
          </a:prstGeom>
          <a:noFill/>
        </p:spPr>
        <p:txBody>
          <a:bodyPr wrap="square" lIns="0" tIns="0" rIns="0" bIns="0" rtlCol="0">
            <a:noAutofit/>
          </a:bodyPr>
          <a:lstStyle/>
          <a:p>
            <a:pPr algn="l"/>
            <a:r>
              <a:rPr lang="en-GB" sz="2000" dirty="0">
                <a:solidFill>
                  <a:schemeClr val="accent4"/>
                </a:solidFill>
              </a:rPr>
              <a:t>Answer:</a:t>
            </a:r>
          </a:p>
          <a:p>
            <a:pPr algn="l"/>
            <a:r>
              <a:rPr lang="en-GB" sz="2000" dirty="0">
                <a:solidFill>
                  <a:schemeClr val="accent4"/>
                </a:solidFill>
              </a:rPr>
              <a:t> </a:t>
            </a:r>
          </a:p>
          <a:p>
            <a:pPr algn="l"/>
            <a:r>
              <a:rPr lang="en-GB" sz="2000" b="1" dirty="0">
                <a:solidFill>
                  <a:schemeClr val="accent4"/>
                </a:solidFill>
              </a:rPr>
              <a:t>Continual improvement</a:t>
            </a:r>
          </a:p>
          <a:p>
            <a:pPr algn="l"/>
            <a:endParaRPr lang="en-GB" sz="2000" b="1" dirty="0">
              <a:solidFill>
                <a:schemeClr val="accent4"/>
              </a:solidFill>
            </a:endParaRPr>
          </a:p>
          <a:p>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Procurement, collaboration and innovation are however important enablers of carbon reduction.</a:t>
            </a: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gn="l"/>
            <a:r>
              <a:rPr lang="en-GB" sz="2000" b="1" dirty="0">
                <a:solidFill>
                  <a:schemeClr val="accent4"/>
                </a:solidFill>
              </a:rPr>
              <a:t> </a:t>
            </a:r>
          </a:p>
          <a:p>
            <a:pPr algn="l"/>
            <a:endParaRPr lang="en-GB" sz="2000" b="1" dirty="0">
              <a:solidFill>
                <a:schemeClr val="accent4"/>
              </a:solidFill>
            </a:endParaRPr>
          </a:p>
          <a:p>
            <a:pPr algn="l"/>
            <a:endParaRPr lang="en-GB" sz="1600" dirty="0">
              <a:solidFill>
                <a:schemeClr val="accent4"/>
              </a:solidFill>
            </a:endParaRPr>
          </a:p>
        </p:txBody>
      </p:sp>
      <p:sp>
        <p:nvSpPr>
          <p:cNvPr id="8" name="Rectangle 7">
            <a:extLst>
              <a:ext uri="{FF2B5EF4-FFF2-40B4-BE49-F238E27FC236}">
                <a16:creationId xmlns:a16="http://schemas.microsoft.com/office/drawing/2014/main" id="{32B05A70-1717-48F4-ABEE-7D4D73923C19}"/>
              </a:ext>
            </a:extLst>
          </p:cNvPr>
          <p:cNvSpPr/>
          <p:nvPr/>
        </p:nvSpPr>
        <p:spPr>
          <a:xfrm>
            <a:off x="457198" y="3529046"/>
            <a:ext cx="3482741" cy="792398"/>
          </a:xfrm>
          <a:prstGeom prst="rect">
            <a:avLst/>
          </a:prstGeom>
          <a:solidFill>
            <a:schemeClr val="bg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en-GB" sz="2000" b="1" dirty="0">
                <a:solidFill>
                  <a:schemeClr val="bg1"/>
                </a:solidFill>
              </a:rPr>
              <a:t>Procurement </a:t>
            </a:r>
          </a:p>
        </p:txBody>
      </p:sp>
      <p:sp>
        <p:nvSpPr>
          <p:cNvPr id="9" name="Rectangle 8">
            <a:extLst>
              <a:ext uri="{FF2B5EF4-FFF2-40B4-BE49-F238E27FC236}">
                <a16:creationId xmlns:a16="http://schemas.microsoft.com/office/drawing/2014/main" id="{B5A8FC1C-6ADC-46D4-AA03-14989BE7AAE0}"/>
              </a:ext>
            </a:extLst>
          </p:cNvPr>
          <p:cNvSpPr/>
          <p:nvPr/>
        </p:nvSpPr>
        <p:spPr>
          <a:xfrm>
            <a:off x="457198" y="4473212"/>
            <a:ext cx="3482741" cy="792398"/>
          </a:xfrm>
          <a:prstGeom prst="rect">
            <a:avLst/>
          </a:prstGeom>
          <a:solidFill>
            <a:schemeClr val="tx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en-GB" sz="2000" b="1" dirty="0">
                <a:solidFill>
                  <a:schemeClr val="bg1"/>
                </a:solidFill>
              </a:rPr>
              <a:t>Collaboration</a:t>
            </a:r>
          </a:p>
        </p:txBody>
      </p:sp>
      <p:sp>
        <p:nvSpPr>
          <p:cNvPr id="10" name="Rectangle 9">
            <a:extLst>
              <a:ext uri="{FF2B5EF4-FFF2-40B4-BE49-F238E27FC236}">
                <a16:creationId xmlns:a16="http://schemas.microsoft.com/office/drawing/2014/main" id="{7A8B7378-0344-4F12-A3D8-B522840D2898}"/>
              </a:ext>
            </a:extLst>
          </p:cNvPr>
          <p:cNvSpPr/>
          <p:nvPr/>
        </p:nvSpPr>
        <p:spPr>
          <a:xfrm>
            <a:off x="457198" y="5369055"/>
            <a:ext cx="3482741" cy="792398"/>
          </a:xfrm>
          <a:prstGeom prst="rect">
            <a:avLst/>
          </a:prstGeom>
          <a:solidFill>
            <a:schemeClr val="accent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en-GB" sz="2000" b="1" dirty="0">
                <a:solidFill>
                  <a:schemeClr val="bg1"/>
                </a:solidFill>
              </a:rPr>
              <a:t>Innovation</a:t>
            </a:r>
          </a:p>
        </p:txBody>
      </p:sp>
    </p:spTree>
    <p:extLst>
      <p:ext uri="{BB962C8B-B14F-4D97-AF65-F5344CB8AC3E}">
        <p14:creationId xmlns:p14="http://schemas.microsoft.com/office/powerpoint/2010/main" val="273758661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CDED-3503-4AC3-A03C-C2DA8C0F068A}"/>
              </a:ext>
            </a:extLst>
          </p:cNvPr>
          <p:cNvSpPr>
            <a:spLocks noGrp="1"/>
          </p:cNvSpPr>
          <p:nvPr>
            <p:ph type="title"/>
          </p:nvPr>
        </p:nvSpPr>
        <p:spPr/>
        <p:txBody>
          <a:bodyPr/>
          <a:lstStyle/>
          <a:p>
            <a:r>
              <a:rPr lang="en-GB" dirty="0"/>
              <a:t>Which is the correct answer?</a:t>
            </a:r>
          </a:p>
        </p:txBody>
      </p:sp>
      <p:sp>
        <p:nvSpPr>
          <p:cNvPr id="3" name="Content Placeholder 2">
            <a:extLst>
              <a:ext uri="{FF2B5EF4-FFF2-40B4-BE49-F238E27FC236}">
                <a16:creationId xmlns:a16="http://schemas.microsoft.com/office/drawing/2014/main" id="{7D374E06-4F6D-4E0A-8BC4-1A31108956F1}"/>
              </a:ext>
            </a:extLst>
          </p:cNvPr>
          <p:cNvSpPr>
            <a:spLocks noGrp="1"/>
          </p:cNvSpPr>
          <p:nvPr>
            <p:ph idx="1"/>
          </p:nvPr>
        </p:nvSpPr>
        <p:spPr>
          <a:xfrm>
            <a:off x="457199" y="1216845"/>
            <a:ext cx="11277600" cy="4426512"/>
          </a:xfrm>
        </p:spPr>
        <p:txBody>
          <a:bodyPr/>
          <a:lstStyle/>
          <a:p>
            <a:r>
              <a:rPr lang="en-GB" sz="2400" dirty="0"/>
              <a:t>Phase One and 2a civil, station and rail system contractors are set which whole life carbon </a:t>
            </a:r>
            <a:r>
              <a:rPr lang="en-GB" sz="2400"/>
              <a:t>reduction target?</a:t>
            </a:r>
            <a:endParaRPr lang="en-GB" sz="2400" dirty="0"/>
          </a:p>
        </p:txBody>
      </p:sp>
      <p:sp>
        <p:nvSpPr>
          <p:cNvPr id="4" name="Rectangle 3">
            <a:extLst>
              <a:ext uri="{FF2B5EF4-FFF2-40B4-BE49-F238E27FC236}">
                <a16:creationId xmlns:a16="http://schemas.microsoft.com/office/drawing/2014/main" id="{56181899-3530-4AEA-ADBF-FFBF9CFCA7E9}"/>
              </a:ext>
            </a:extLst>
          </p:cNvPr>
          <p:cNvSpPr/>
          <p:nvPr/>
        </p:nvSpPr>
        <p:spPr>
          <a:xfrm>
            <a:off x="457199" y="2584880"/>
            <a:ext cx="3482741" cy="792398"/>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en-GB" sz="2000" b="1" dirty="0">
                <a:solidFill>
                  <a:schemeClr val="bg1"/>
                </a:solidFill>
              </a:rPr>
              <a:t>60% </a:t>
            </a:r>
          </a:p>
        </p:txBody>
      </p:sp>
      <p:sp>
        <p:nvSpPr>
          <p:cNvPr id="7" name="TextBox 6">
            <a:extLst>
              <a:ext uri="{FF2B5EF4-FFF2-40B4-BE49-F238E27FC236}">
                <a16:creationId xmlns:a16="http://schemas.microsoft.com/office/drawing/2014/main" id="{4E229EE0-5061-4C73-ACB7-83473B140AC7}"/>
              </a:ext>
            </a:extLst>
          </p:cNvPr>
          <p:cNvSpPr txBox="1"/>
          <p:nvPr/>
        </p:nvSpPr>
        <p:spPr>
          <a:xfrm>
            <a:off x="4750267" y="3429000"/>
            <a:ext cx="7882890" cy="2536698"/>
          </a:xfrm>
          <a:prstGeom prst="rect">
            <a:avLst/>
          </a:prstGeom>
          <a:noFill/>
        </p:spPr>
        <p:txBody>
          <a:bodyPr wrap="square" lIns="0" tIns="0" rIns="0" bIns="0" rtlCol="0">
            <a:noAutofit/>
          </a:bodyPr>
          <a:lstStyle/>
          <a:p>
            <a:pPr algn="l"/>
            <a:r>
              <a:rPr lang="en-GB" sz="2000" dirty="0">
                <a:solidFill>
                  <a:schemeClr val="accent4"/>
                </a:solidFill>
              </a:rPr>
              <a:t>Answer:</a:t>
            </a:r>
          </a:p>
          <a:p>
            <a:pPr algn="l"/>
            <a:r>
              <a:rPr lang="en-GB" sz="2000" dirty="0">
                <a:solidFill>
                  <a:schemeClr val="accent4"/>
                </a:solidFill>
              </a:rPr>
              <a:t> </a:t>
            </a:r>
          </a:p>
          <a:p>
            <a:pPr algn="l"/>
            <a:r>
              <a:rPr lang="en-GB" sz="2000" b="1" dirty="0">
                <a:solidFill>
                  <a:schemeClr val="accent4"/>
                </a:solidFill>
              </a:rPr>
              <a:t>50%</a:t>
            </a:r>
          </a:p>
          <a:p>
            <a:pPr algn="l"/>
            <a:endParaRPr lang="en-GB" sz="2000" b="1" dirty="0">
              <a:solidFill>
                <a:schemeClr val="accent4"/>
              </a:solidFill>
            </a:endParaRPr>
          </a:p>
          <a:p>
            <a:pPr algn="l"/>
            <a:r>
              <a:rPr lang="en-GB" sz="2000" b="1" dirty="0">
                <a:solidFill>
                  <a:schemeClr val="accent4"/>
                </a:solidFill>
              </a:rPr>
              <a:t> </a:t>
            </a:r>
          </a:p>
          <a:p>
            <a:pPr algn="l"/>
            <a:endParaRPr lang="en-GB" sz="2000" b="1" dirty="0">
              <a:solidFill>
                <a:schemeClr val="accent4"/>
              </a:solidFill>
            </a:endParaRPr>
          </a:p>
          <a:p>
            <a:pPr algn="l"/>
            <a:endParaRPr lang="en-GB" sz="1600" dirty="0">
              <a:solidFill>
                <a:schemeClr val="accent4"/>
              </a:solidFill>
            </a:endParaRPr>
          </a:p>
        </p:txBody>
      </p:sp>
      <p:sp>
        <p:nvSpPr>
          <p:cNvPr id="8" name="Rectangle 7">
            <a:extLst>
              <a:ext uri="{FF2B5EF4-FFF2-40B4-BE49-F238E27FC236}">
                <a16:creationId xmlns:a16="http://schemas.microsoft.com/office/drawing/2014/main" id="{32B05A70-1717-48F4-ABEE-7D4D73923C19}"/>
              </a:ext>
            </a:extLst>
          </p:cNvPr>
          <p:cNvSpPr/>
          <p:nvPr/>
        </p:nvSpPr>
        <p:spPr>
          <a:xfrm>
            <a:off x="457198" y="3529046"/>
            <a:ext cx="3482741" cy="792398"/>
          </a:xfrm>
          <a:prstGeom prst="rect">
            <a:avLst/>
          </a:prstGeom>
          <a:solidFill>
            <a:schemeClr val="bg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en-GB" sz="2000" b="1" dirty="0">
                <a:solidFill>
                  <a:schemeClr val="bg1"/>
                </a:solidFill>
              </a:rPr>
              <a:t>40%</a:t>
            </a:r>
          </a:p>
        </p:txBody>
      </p:sp>
      <p:sp>
        <p:nvSpPr>
          <p:cNvPr id="9" name="Rectangle 8">
            <a:extLst>
              <a:ext uri="{FF2B5EF4-FFF2-40B4-BE49-F238E27FC236}">
                <a16:creationId xmlns:a16="http://schemas.microsoft.com/office/drawing/2014/main" id="{B5A8FC1C-6ADC-46D4-AA03-14989BE7AAE0}"/>
              </a:ext>
            </a:extLst>
          </p:cNvPr>
          <p:cNvSpPr/>
          <p:nvPr/>
        </p:nvSpPr>
        <p:spPr>
          <a:xfrm>
            <a:off x="457198" y="4473212"/>
            <a:ext cx="3482741" cy="792398"/>
          </a:xfrm>
          <a:prstGeom prst="rect">
            <a:avLst/>
          </a:prstGeom>
          <a:solidFill>
            <a:schemeClr val="tx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en-GB" sz="2000" b="1" dirty="0">
                <a:solidFill>
                  <a:schemeClr val="bg1"/>
                </a:solidFill>
              </a:rPr>
              <a:t>50%</a:t>
            </a:r>
          </a:p>
        </p:txBody>
      </p:sp>
      <p:sp>
        <p:nvSpPr>
          <p:cNvPr id="10" name="Rectangle 9">
            <a:extLst>
              <a:ext uri="{FF2B5EF4-FFF2-40B4-BE49-F238E27FC236}">
                <a16:creationId xmlns:a16="http://schemas.microsoft.com/office/drawing/2014/main" id="{7A8B7378-0344-4F12-A3D8-B522840D2898}"/>
              </a:ext>
            </a:extLst>
          </p:cNvPr>
          <p:cNvSpPr/>
          <p:nvPr/>
        </p:nvSpPr>
        <p:spPr>
          <a:xfrm>
            <a:off x="457198" y="5369055"/>
            <a:ext cx="3482741" cy="792398"/>
          </a:xfrm>
          <a:prstGeom prst="rect">
            <a:avLst/>
          </a:prstGeom>
          <a:solidFill>
            <a:schemeClr val="accent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en-GB" sz="2000" b="1" dirty="0">
                <a:solidFill>
                  <a:schemeClr val="bg1"/>
                </a:solidFill>
              </a:rPr>
              <a:t>70%</a:t>
            </a:r>
          </a:p>
        </p:txBody>
      </p:sp>
    </p:spTree>
    <p:extLst>
      <p:ext uri="{BB962C8B-B14F-4D97-AF65-F5344CB8AC3E}">
        <p14:creationId xmlns:p14="http://schemas.microsoft.com/office/powerpoint/2010/main" val="40117977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FACE4-A34B-4259-8ACD-FDEDD018FA58}"/>
              </a:ext>
            </a:extLst>
          </p:cNvPr>
          <p:cNvSpPr>
            <a:spLocks noGrp="1"/>
          </p:cNvSpPr>
          <p:nvPr>
            <p:ph type="body" sz="quarter" idx="13"/>
          </p:nvPr>
        </p:nvSpPr>
        <p:spPr>
          <a:xfrm>
            <a:off x="412438" y="1904230"/>
            <a:ext cx="8980488" cy="936068"/>
          </a:xfrm>
        </p:spPr>
        <p:txBody>
          <a:bodyPr/>
          <a:lstStyle/>
          <a:p>
            <a:r>
              <a:rPr lang="en-GB" dirty="0"/>
              <a:t>HS2 and Climate Action </a:t>
            </a:r>
          </a:p>
        </p:txBody>
      </p:sp>
    </p:spTree>
    <p:extLst>
      <p:ext uri="{BB962C8B-B14F-4D97-AF65-F5344CB8AC3E}">
        <p14:creationId xmlns:p14="http://schemas.microsoft.com/office/powerpoint/2010/main" val="417039523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CDED-3503-4AC3-A03C-C2DA8C0F068A}"/>
              </a:ext>
            </a:extLst>
          </p:cNvPr>
          <p:cNvSpPr>
            <a:spLocks noGrp="1"/>
          </p:cNvSpPr>
          <p:nvPr>
            <p:ph type="title"/>
          </p:nvPr>
        </p:nvSpPr>
        <p:spPr/>
        <p:txBody>
          <a:bodyPr/>
          <a:lstStyle/>
          <a:p>
            <a:r>
              <a:rPr lang="en-GB" dirty="0"/>
              <a:t>Which is the correct answer?</a:t>
            </a:r>
          </a:p>
        </p:txBody>
      </p:sp>
      <p:sp>
        <p:nvSpPr>
          <p:cNvPr id="3" name="Content Placeholder 2">
            <a:extLst>
              <a:ext uri="{FF2B5EF4-FFF2-40B4-BE49-F238E27FC236}">
                <a16:creationId xmlns:a16="http://schemas.microsoft.com/office/drawing/2014/main" id="{7D374E06-4F6D-4E0A-8BC4-1A31108956F1}"/>
              </a:ext>
            </a:extLst>
          </p:cNvPr>
          <p:cNvSpPr>
            <a:spLocks noGrp="1"/>
          </p:cNvSpPr>
          <p:nvPr>
            <p:ph idx="1"/>
          </p:nvPr>
        </p:nvSpPr>
        <p:spPr>
          <a:xfrm>
            <a:off x="457198" y="1215744"/>
            <a:ext cx="11277600" cy="4426512"/>
          </a:xfrm>
        </p:spPr>
        <p:txBody>
          <a:bodyPr/>
          <a:lstStyle/>
          <a:p>
            <a:r>
              <a:rPr lang="en-GB" sz="2400" dirty="0"/>
              <a:t>HS2 – and our supply chain partners – apply the industry best practice carbon reduction hierarchy to reduce carbon emissions. What is the correct order of the hierarchy? </a:t>
            </a:r>
          </a:p>
        </p:txBody>
      </p:sp>
      <p:sp>
        <p:nvSpPr>
          <p:cNvPr id="4" name="Rectangle 3">
            <a:extLst>
              <a:ext uri="{FF2B5EF4-FFF2-40B4-BE49-F238E27FC236}">
                <a16:creationId xmlns:a16="http://schemas.microsoft.com/office/drawing/2014/main" id="{56181899-3530-4AEA-ADBF-FFBF9CFCA7E9}"/>
              </a:ext>
            </a:extLst>
          </p:cNvPr>
          <p:cNvSpPr/>
          <p:nvPr/>
        </p:nvSpPr>
        <p:spPr>
          <a:xfrm>
            <a:off x="457199" y="2584880"/>
            <a:ext cx="5822831" cy="744074"/>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200000"/>
              </a:lnSpc>
            </a:pPr>
            <a:r>
              <a:rPr lang="en-GB" sz="1600" b="1" dirty="0">
                <a:solidFill>
                  <a:schemeClr val="bg1"/>
                </a:solidFill>
              </a:rPr>
              <a:t>Build nothing, build clever, build less, build efficiently  </a:t>
            </a:r>
          </a:p>
        </p:txBody>
      </p:sp>
      <p:sp>
        <p:nvSpPr>
          <p:cNvPr id="7" name="TextBox 6">
            <a:extLst>
              <a:ext uri="{FF2B5EF4-FFF2-40B4-BE49-F238E27FC236}">
                <a16:creationId xmlns:a16="http://schemas.microsoft.com/office/drawing/2014/main" id="{4E229EE0-5061-4C73-ACB7-83473B140AC7}"/>
              </a:ext>
            </a:extLst>
          </p:cNvPr>
          <p:cNvSpPr txBox="1"/>
          <p:nvPr/>
        </p:nvSpPr>
        <p:spPr>
          <a:xfrm>
            <a:off x="6883880" y="3151563"/>
            <a:ext cx="4489821" cy="2536698"/>
          </a:xfrm>
          <a:prstGeom prst="rect">
            <a:avLst/>
          </a:prstGeom>
          <a:noFill/>
        </p:spPr>
        <p:txBody>
          <a:bodyPr wrap="square" lIns="0" tIns="0" rIns="0" bIns="0" rtlCol="0">
            <a:noAutofit/>
          </a:bodyPr>
          <a:lstStyle/>
          <a:p>
            <a:pPr algn="l"/>
            <a:r>
              <a:rPr lang="en-GB" sz="2000" dirty="0">
                <a:solidFill>
                  <a:schemeClr val="accent4"/>
                </a:solidFill>
              </a:rPr>
              <a:t>Answer:</a:t>
            </a:r>
          </a:p>
          <a:p>
            <a:pPr algn="l"/>
            <a:r>
              <a:rPr lang="en-GB" sz="2000" dirty="0">
                <a:solidFill>
                  <a:schemeClr val="accent4"/>
                </a:solidFill>
              </a:rPr>
              <a:t> </a:t>
            </a:r>
          </a:p>
          <a:p>
            <a:pPr algn="l"/>
            <a:r>
              <a:rPr lang="en-GB" sz="2000" b="1" dirty="0">
                <a:solidFill>
                  <a:schemeClr val="accent4"/>
                </a:solidFill>
              </a:rPr>
              <a:t>Build nothing, build less, build clever, build efficiently </a:t>
            </a:r>
          </a:p>
          <a:p>
            <a:pPr algn="l"/>
            <a:endParaRPr lang="en-GB" sz="2000" b="1" dirty="0">
              <a:solidFill>
                <a:schemeClr val="accent4"/>
              </a:solidFill>
            </a:endParaRPr>
          </a:p>
          <a:p>
            <a:pPr algn="l"/>
            <a:r>
              <a:rPr lang="en-GB" sz="2000" b="1" dirty="0">
                <a:solidFill>
                  <a:schemeClr val="accent4"/>
                </a:solidFill>
              </a:rPr>
              <a:t> </a:t>
            </a:r>
          </a:p>
          <a:p>
            <a:pPr algn="l"/>
            <a:endParaRPr lang="en-GB" sz="2000" b="1" dirty="0">
              <a:solidFill>
                <a:schemeClr val="accent4"/>
              </a:solidFill>
            </a:endParaRPr>
          </a:p>
          <a:p>
            <a:pPr algn="l"/>
            <a:endParaRPr lang="en-GB" sz="1600" dirty="0">
              <a:solidFill>
                <a:schemeClr val="accent4"/>
              </a:solidFill>
            </a:endParaRPr>
          </a:p>
        </p:txBody>
      </p:sp>
      <p:sp>
        <p:nvSpPr>
          <p:cNvPr id="11" name="Rectangle 10">
            <a:extLst>
              <a:ext uri="{FF2B5EF4-FFF2-40B4-BE49-F238E27FC236}">
                <a16:creationId xmlns:a16="http://schemas.microsoft.com/office/drawing/2014/main" id="{EB1E3AC8-7D0F-46DE-84E5-D06C7165E970}"/>
              </a:ext>
            </a:extLst>
          </p:cNvPr>
          <p:cNvSpPr/>
          <p:nvPr/>
        </p:nvSpPr>
        <p:spPr>
          <a:xfrm>
            <a:off x="457196" y="3506332"/>
            <a:ext cx="5822831" cy="744074"/>
          </a:xfrm>
          <a:prstGeom prst="rect">
            <a:avLst/>
          </a:prstGeom>
          <a:solidFill>
            <a:schemeClr val="bg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200000"/>
              </a:lnSpc>
            </a:pPr>
            <a:r>
              <a:rPr lang="en-GB" sz="1600" b="1" dirty="0">
                <a:solidFill>
                  <a:schemeClr val="bg1"/>
                </a:solidFill>
              </a:rPr>
              <a:t>Build nothing, build efficiently, build less, build clever  </a:t>
            </a:r>
          </a:p>
        </p:txBody>
      </p:sp>
      <p:sp>
        <p:nvSpPr>
          <p:cNvPr id="12" name="Rectangle 11">
            <a:extLst>
              <a:ext uri="{FF2B5EF4-FFF2-40B4-BE49-F238E27FC236}">
                <a16:creationId xmlns:a16="http://schemas.microsoft.com/office/drawing/2014/main" id="{5DFA3AE5-A26A-4C0A-A0B0-D4226B8CDE05}"/>
              </a:ext>
            </a:extLst>
          </p:cNvPr>
          <p:cNvSpPr/>
          <p:nvPr/>
        </p:nvSpPr>
        <p:spPr>
          <a:xfrm>
            <a:off x="457196" y="4411278"/>
            <a:ext cx="5822831" cy="744074"/>
          </a:xfrm>
          <a:prstGeom prst="rect">
            <a:avLst/>
          </a:prstGeom>
          <a:solidFill>
            <a:schemeClr val="tx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200000"/>
              </a:lnSpc>
            </a:pPr>
            <a:r>
              <a:rPr lang="en-GB" sz="1600" b="1" dirty="0">
                <a:solidFill>
                  <a:schemeClr val="bg1"/>
                </a:solidFill>
              </a:rPr>
              <a:t>Build nothing, build less, build clever, build efficiently  </a:t>
            </a:r>
          </a:p>
        </p:txBody>
      </p:sp>
      <p:sp>
        <p:nvSpPr>
          <p:cNvPr id="13" name="Rectangle 12">
            <a:extLst>
              <a:ext uri="{FF2B5EF4-FFF2-40B4-BE49-F238E27FC236}">
                <a16:creationId xmlns:a16="http://schemas.microsoft.com/office/drawing/2014/main" id="{389D3457-C44C-4E0F-835F-D9527BE8135D}"/>
              </a:ext>
            </a:extLst>
          </p:cNvPr>
          <p:cNvSpPr/>
          <p:nvPr/>
        </p:nvSpPr>
        <p:spPr>
          <a:xfrm>
            <a:off x="457196" y="5316224"/>
            <a:ext cx="5822831" cy="744074"/>
          </a:xfrm>
          <a:prstGeom prst="rect">
            <a:avLst/>
          </a:prstGeom>
          <a:solidFill>
            <a:schemeClr val="accent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200000"/>
              </a:lnSpc>
            </a:pPr>
            <a:r>
              <a:rPr lang="en-GB" sz="1600" b="1" dirty="0">
                <a:solidFill>
                  <a:schemeClr val="bg1"/>
                </a:solidFill>
              </a:rPr>
              <a:t>Build nothing, build less, build efficiently, build clever  </a:t>
            </a:r>
          </a:p>
        </p:txBody>
      </p:sp>
    </p:spTree>
    <p:extLst>
      <p:ext uri="{BB962C8B-B14F-4D97-AF65-F5344CB8AC3E}">
        <p14:creationId xmlns:p14="http://schemas.microsoft.com/office/powerpoint/2010/main" val="278583189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C10D8-00E5-4F31-AF6C-2926DFDFA5DE}"/>
              </a:ext>
            </a:extLst>
          </p:cNvPr>
          <p:cNvSpPr>
            <a:spLocks noGrp="1"/>
          </p:cNvSpPr>
          <p:nvPr>
            <p:ph type="body" sz="quarter" idx="13"/>
          </p:nvPr>
        </p:nvSpPr>
        <p:spPr>
          <a:xfrm>
            <a:off x="491971" y="1948484"/>
            <a:ext cx="11208058" cy="2665125"/>
          </a:xfrm>
        </p:spPr>
        <p:txBody>
          <a:bodyPr/>
          <a:lstStyle/>
          <a:p>
            <a:r>
              <a:rPr lang="en-GB" dirty="0"/>
              <a:t>Congratulations</a:t>
            </a:r>
          </a:p>
          <a:p>
            <a:endParaRPr lang="en-GB" sz="6000" dirty="0"/>
          </a:p>
          <a:p>
            <a:r>
              <a:rPr lang="en-GB" sz="2800" b="0" dirty="0"/>
              <a:t>You have now completed Module 5 of the HS2 Carbon Literacy Certificate training. </a:t>
            </a:r>
          </a:p>
          <a:p>
            <a:endParaRPr lang="en-GB" sz="2800" b="0" dirty="0"/>
          </a:p>
          <a:p>
            <a:r>
              <a:rPr lang="en-GB" sz="2800" b="0" dirty="0"/>
              <a:t>Please continue with Module 6&amp;7.</a:t>
            </a:r>
            <a:r>
              <a:rPr lang="en-GB" sz="4000" dirty="0"/>
              <a:t> </a:t>
            </a:r>
          </a:p>
          <a:p>
            <a:endParaRPr lang="en-GB" dirty="0"/>
          </a:p>
        </p:txBody>
      </p:sp>
    </p:spTree>
    <p:extLst>
      <p:ext uri="{BB962C8B-B14F-4D97-AF65-F5344CB8AC3E}">
        <p14:creationId xmlns:p14="http://schemas.microsoft.com/office/powerpoint/2010/main" val="14611946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8EC0-7489-4C67-B450-3F53CC8BFA23}"/>
              </a:ext>
            </a:extLst>
          </p:cNvPr>
          <p:cNvSpPr>
            <a:spLocks noGrp="1"/>
          </p:cNvSpPr>
          <p:nvPr>
            <p:ph type="title"/>
          </p:nvPr>
        </p:nvSpPr>
        <p:spPr/>
        <p:txBody>
          <a:bodyPr/>
          <a:lstStyle/>
          <a:p>
            <a:r>
              <a:rPr lang="en-GB" dirty="0"/>
              <a:t>What you will learn in this section:</a:t>
            </a:r>
          </a:p>
        </p:txBody>
      </p:sp>
      <p:sp>
        <p:nvSpPr>
          <p:cNvPr id="3" name="Content Placeholder 2">
            <a:extLst>
              <a:ext uri="{FF2B5EF4-FFF2-40B4-BE49-F238E27FC236}">
                <a16:creationId xmlns:a16="http://schemas.microsoft.com/office/drawing/2014/main" id="{7F3F5218-0A72-4B80-AC80-44F54BB21BF6}"/>
              </a:ext>
            </a:extLst>
          </p:cNvPr>
          <p:cNvSpPr>
            <a:spLocks noGrp="1"/>
          </p:cNvSpPr>
          <p:nvPr>
            <p:ph idx="1"/>
          </p:nvPr>
        </p:nvSpPr>
        <p:spPr>
          <a:xfrm>
            <a:off x="457200" y="1437866"/>
            <a:ext cx="11277600" cy="4426512"/>
          </a:xfrm>
        </p:spPr>
        <p:txBody>
          <a:bodyPr/>
          <a:lstStyle/>
          <a:p>
            <a:pPr marL="342900" indent="-342900">
              <a:buFont typeface="Arial" panose="020B0604020202020204" pitchFamily="34" charset="0"/>
              <a:buChar char="•"/>
            </a:pPr>
            <a:r>
              <a:rPr lang="en-GB" sz="2800" dirty="0"/>
              <a:t>HS2’s journey towards ‘destination net zero’.</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r>
              <a:rPr lang="en-GB" sz="2800" dirty="0"/>
              <a:t>The action being taken to reduce carbon emissions; and,</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r>
              <a:rPr lang="en-GB" sz="2800" dirty="0"/>
              <a:t>Hs2’s net zero carbon targets and how – with your help – we intend to get there. </a:t>
            </a:r>
          </a:p>
        </p:txBody>
      </p:sp>
    </p:spTree>
    <p:extLst>
      <p:ext uri="{BB962C8B-B14F-4D97-AF65-F5344CB8AC3E}">
        <p14:creationId xmlns:p14="http://schemas.microsoft.com/office/powerpoint/2010/main" val="16672664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11FF-E44B-4B79-AC09-37754C116822}"/>
              </a:ext>
            </a:extLst>
          </p:cNvPr>
          <p:cNvSpPr>
            <a:spLocks noGrp="1"/>
          </p:cNvSpPr>
          <p:nvPr>
            <p:ph type="title"/>
          </p:nvPr>
        </p:nvSpPr>
        <p:spPr/>
        <p:txBody>
          <a:bodyPr/>
          <a:lstStyle/>
          <a:p>
            <a:r>
              <a:rPr lang="en-GB" dirty="0"/>
              <a:t>Key carbon reduction obligations and objectives</a:t>
            </a:r>
          </a:p>
        </p:txBody>
      </p:sp>
      <p:graphicFrame>
        <p:nvGraphicFramePr>
          <p:cNvPr id="7" name="Content Placeholder 6">
            <a:extLst>
              <a:ext uri="{FF2B5EF4-FFF2-40B4-BE49-F238E27FC236}">
                <a16:creationId xmlns:a16="http://schemas.microsoft.com/office/drawing/2014/main" id="{CADFFD98-C1AC-47A8-8B99-5CA996612C18}"/>
              </a:ext>
            </a:extLst>
          </p:cNvPr>
          <p:cNvGraphicFramePr>
            <a:graphicFrameLocks noGrp="1"/>
          </p:cNvGraphicFramePr>
          <p:nvPr>
            <p:ph idx="1"/>
          </p:nvPr>
        </p:nvGraphicFramePr>
        <p:xfrm>
          <a:off x="108600" y="2192040"/>
          <a:ext cx="9252149" cy="3548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Arrow: Down 18">
            <a:extLst>
              <a:ext uri="{FF2B5EF4-FFF2-40B4-BE49-F238E27FC236}">
                <a16:creationId xmlns:a16="http://schemas.microsoft.com/office/drawing/2014/main" id="{4B39BD32-52ED-448F-A3B2-65988F4BAEBC}"/>
              </a:ext>
            </a:extLst>
          </p:cNvPr>
          <p:cNvSpPr/>
          <p:nvPr/>
        </p:nvSpPr>
        <p:spPr>
          <a:xfrm>
            <a:off x="9247331" y="2290980"/>
            <a:ext cx="948267" cy="3350691"/>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t" anchorCtr="0" forceAA="0" compatLnSpc="1">
            <a:prstTxWarp prst="textNoShape">
              <a:avLst/>
            </a:prstTxWarp>
            <a:noAutofit/>
          </a:bodyPr>
          <a:lstStyle/>
          <a:p>
            <a:pPr algn="ctr"/>
            <a:endParaRPr lang="en-GB" sz="2000" dirty="0">
              <a:solidFill>
                <a:schemeClr val="accent4"/>
              </a:solidFill>
            </a:endParaRPr>
          </a:p>
        </p:txBody>
      </p:sp>
      <p:sp>
        <p:nvSpPr>
          <p:cNvPr id="21" name="Arrow: Down 20">
            <a:extLst>
              <a:ext uri="{FF2B5EF4-FFF2-40B4-BE49-F238E27FC236}">
                <a16:creationId xmlns:a16="http://schemas.microsoft.com/office/drawing/2014/main" id="{2AEEC843-8A8D-44F8-B2CA-07B7BF74D4DB}"/>
              </a:ext>
            </a:extLst>
          </p:cNvPr>
          <p:cNvSpPr/>
          <p:nvPr/>
        </p:nvSpPr>
        <p:spPr>
          <a:xfrm>
            <a:off x="10754397" y="2290980"/>
            <a:ext cx="948267" cy="335069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t" anchorCtr="0" forceAA="0" compatLnSpc="1">
            <a:prstTxWarp prst="textNoShape">
              <a:avLst/>
            </a:prstTxWarp>
            <a:noAutofit/>
          </a:bodyPr>
          <a:lstStyle/>
          <a:p>
            <a:pPr algn="ctr"/>
            <a:endParaRPr lang="en-GB" sz="2000" dirty="0">
              <a:solidFill>
                <a:schemeClr val="accent4"/>
              </a:solidFill>
            </a:endParaRPr>
          </a:p>
        </p:txBody>
      </p:sp>
      <p:sp>
        <p:nvSpPr>
          <p:cNvPr id="22" name="TextBox 21">
            <a:extLst>
              <a:ext uri="{FF2B5EF4-FFF2-40B4-BE49-F238E27FC236}">
                <a16:creationId xmlns:a16="http://schemas.microsoft.com/office/drawing/2014/main" id="{21A48B7C-BE02-4875-A5D8-07C4E3B1A82E}"/>
              </a:ext>
            </a:extLst>
          </p:cNvPr>
          <p:cNvSpPr txBox="1"/>
          <p:nvPr/>
        </p:nvSpPr>
        <p:spPr>
          <a:xfrm>
            <a:off x="10686663" y="1746828"/>
            <a:ext cx="1083733" cy="474980"/>
          </a:xfrm>
          <a:prstGeom prst="rect">
            <a:avLst/>
          </a:prstGeom>
          <a:noFill/>
        </p:spPr>
        <p:txBody>
          <a:bodyPr wrap="square" lIns="0" tIns="0" rIns="0" bIns="0" rtlCol="0">
            <a:noAutofit/>
          </a:bodyPr>
          <a:lstStyle/>
          <a:p>
            <a:pPr algn="ctr"/>
            <a:r>
              <a:rPr lang="en-GB" sz="1600" dirty="0"/>
              <a:t>High Speed Rail Acts</a:t>
            </a:r>
          </a:p>
        </p:txBody>
      </p:sp>
      <p:sp>
        <p:nvSpPr>
          <p:cNvPr id="23" name="TextBox 22">
            <a:extLst>
              <a:ext uri="{FF2B5EF4-FFF2-40B4-BE49-F238E27FC236}">
                <a16:creationId xmlns:a16="http://schemas.microsoft.com/office/drawing/2014/main" id="{FD8CF4E8-273F-4553-B96E-0BE7CF321E93}"/>
              </a:ext>
            </a:extLst>
          </p:cNvPr>
          <p:cNvSpPr txBox="1"/>
          <p:nvPr/>
        </p:nvSpPr>
        <p:spPr>
          <a:xfrm>
            <a:off x="9005182" y="1746828"/>
            <a:ext cx="1432561" cy="474980"/>
          </a:xfrm>
          <a:prstGeom prst="rect">
            <a:avLst/>
          </a:prstGeom>
          <a:noFill/>
        </p:spPr>
        <p:txBody>
          <a:bodyPr wrap="square" lIns="0" tIns="0" rIns="0" bIns="0" rtlCol="0">
            <a:noAutofit/>
          </a:bodyPr>
          <a:lstStyle/>
          <a:p>
            <a:pPr algn="ctr"/>
            <a:r>
              <a:rPr lang="en-GB" sz="1600" dirty="0"/>
              <a:t>Strategic Goals &amp; Objectives</a:t>
            </a:r>
          </a:p>
        </p:txBody>
      </p:sp>
    </p:spTree>
    <p:extLst>
      <p:ext uri="{BB962C8B-B14F-4D97-AF65-F5344CB8AC3E}">
        <p14:creationId xmlns:p14="http://schemas.microsoft.com/office/powerpoint/2010/main" val="350975821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3790-EC08-456B-BB0E-FBB4F6BF1CEF}"/>
              </a:ext>
            </a:extLst>
          </p:cNvPr>
          <p:cNvSpPr>
            <a:spLocks noGrp="1"/>
          </p:cNvSpPr>
          <p:nvPr>
            <p:ph type="title"/>
          </p:nvPr>
        </p:nvSpPr>
        <p:spPr/>
        <p:txBody>
          <a:bodyPr/>
          <a:lstStyle/>
          <a:p>
            <a:r>
              <a:rPr lang="en-GB"/>
              <a:t>Our Net Zero Carbon Plan</a:t>
            </a:r>
          </a:p>
        </p:txBody>
      </p:sp>
      <p:pic>
        <p:nvPicPr>
          <p:cNvPr id="5" name="Picture 4">
            <a:hlinkClick r:id="rId3"/>
            <a:extLst>
              <a:ext uri="{FF2B5EF4-FFF2-40B4-BE49-F238E27FC236}">
                <a16:creationId xmlns:a16="http://schemas.microsoft.com/office/drawing/2014/main" id="{C63F0242-418F-4932-9067-3AC0E3EF7EE0}"/>
              </a:ext>
            </a:extLst>
          </p:cNvPr>
          <p:cNvPicPr>
            <a:picLocks noChangeAspect="1"/>
          </p:cNvPicPr>
          <p:nvPr/>
        </p:nvPicPr>
        <p:blipFill rotWithShape="1">
          <a:blip r:embed="rId4"/>
          <a:srcRect l="32222" t="16805" r="33334" b="9722"/>
          <a:stretch/>
        </p:blipFill>
        <p:spPr>
          <a:xfrm>
            <a:off x="1909256" y="1437866"/>
            <a:ext cx="3360096" cy="4778202"/>
          </a:xfrm>
          <a:prstGeom prst="rect">
            <a:avLst/>
          </a:prstGeom>
        </p:spPr>
      </p:pic>
      <p:pic>
        <p:nvPicPr>
          <p:cNvPr id="7" name="Picture 6">
            <a:extLst>
              <a:ext uri="{FF2B5EF4-FFF2-40B4-BE49-F238E27FC236}">
                <a16:creationId xmlns:a16="http://schemas.microsoft.com/office/drawing/2014/main" id="{1757A7FF-F7E7-4AED-9864-E223C6604B58}"/>
              </a:ext>
            </a:extLst>
          </p:cNvPr>
          <p:cNvPicPr>
            <a:picLocks noChangeAspect="1"/>
          </p:cNvPicPr>
          <p:nvPr/>
        </p:nvPicPr>
        <p:blipFill rotWithShape="1">
          <a:blip r:embed="rId5"/>
          <a:srcRect l="49850" t="47931" r="27577" b="13786"/>
          <a:stretch/>
        </p:blipFill>
        <p:spPr>
          <a:xfrm>
            <a:off x="6641859" y="1438121"/>
            <a:ext cx="4234688" cy="4788005"/>
          </a:xfrm>
          <a:prstGeom prst="rect">
            <a:avLst/>
          </a:prstGeom>
        </p:spPr>
      </p:pic>
    </p:spTree>
    <p:extLst>
      <p:ext uri="{BB962C8B-B14F-4D97-AF65-F5344CB8AC3E}">
        <p14:creationId xmlns:p14="http://schemas.microsoft.com/office/powerpoint/2010/main" val="331983592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2E7043-85FC-4712-B2EC-010B4AC8A775}"/>
              </a:ext>
            </a:extLst>
          </p:cNvPr>
          <p:cNvSpPr/>
          <p:nvPr/>
        </p:nvSpPr>
        <p:spPr>
          <a:xfrm>
            <a:off x="396354" y="1257300"/>
            <a:ext cx="11399292" cy="44767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err="1"/>
          </a:p>
        </p:txBody>
      </p:sp>
      <p:sp>
        <p:nvSpPr>
          <p:cNvPr id="2" name="Title 1">
            <a:extLst>
              <a:ext uri="{FF2B5EF4-FFF2-40B4-BE49-F238E27FC236}">
                <a16:creationId xmlns:a16="http://schemas.microsoft.com/office/drawing/2014/main" id="{9A19E5B8-34B3-4FFF-9B1A-012B96B33320}"/>
              </a:ext>
            </a:extLst>
          </p:cNvPr>
          <p:cNvSpPr>
            <a:spLocks noGrp="1"/>
          </p:cNvSpPr>
          <p:nvPr>
            <p:ph type="title"/>
          </p:nvPr>
        </p:nvSpPr>
        <p:spPr/>
        <p:txBody>
          <a:bodyPr/>
          <a:lstStyle/>
          <a:p>
            <a:r>
              <a:rPr lang="en-GB"/>
              <a:t>Our journey to net zero carbon</a:t>
            </a:r>
          </a:p>
        </p:txBody>
      </p:sp>
      <p:grpSp>
        <p:nvGrpSpPr>
          <p:cNvPr id="10" name="Group 9">
            <a:extLst>
              <a:ext uri="{FF2B5EF4-FFF2-40B4-BE49-F238E27FC236}">
                <a16:creationId xmlns:a16="http://schemas.microsoft.com/office/drawing/2014/main" id="{4CF363A3-3AFD-4EF5-92D0-B6E7A1369FC9}"/>
              </a:ext>
            </a:extLst>
          </p:cNvPr>
          <p:cNvGrpSpPr>
            <a:grpSpLocks noChangeAspect="1"/>
          </p:cNvGrpSpPr>
          <p:nvPr/>
        </p:nvGrpSpPr>
        <p:grpSpPr>
          <a:xfrm>
            <a:off x="396354" y="1257300"/>
            <a:ext cx="11399292" cy="4476749"/>
            <a:chOff x="962024" y="1362076"/>
            <a:chExt cx="10235112" cy="4019550"/>
          </a:xfrm>
        </p:grpSpPr>
        <p:pic>
          <p:nvPicPr>
            <p:cNvPr id="5" name="Picture 4">
              <a:extLst>
                <a:ext uri="{FF2B5EF4-FFF2-40B4-BE49-F238E27FC236}">
                  <a16:creationId xmlns:a16="http://schemas.microsoft.com/office/drawing/2014/main" id="{1CBDECC0-794F-4777-90C6-05B67A2BF69D}"/>
                </a:ext>
              </a:extLst>
            </p:cNvPr>
            <p:cNvPicPr>
              <a:picLocks noChangeAspect="1"/>
            </p:cNvPicPr>
            <p:nvPr/>
          </p:nvPicPr>
          <p:blipFill rotWithShape="1">
            <a:blip r:embed="rId3"/>
            <a:srcRect l="26574" t="20279" r="23519" b="21110"/>
            <a:stretch/>
          </p:blipFill>
          <p:spPr>
            <a:xfrm>
              <a:off x="962024" y="1362076"/>
              <a:ext cx="5133976" cy="4019550"/>
            </a:xfrm>
            <a:prstGeom prst="rect">
              <a:avLst/>
            </a:prstGeom>
          </p:spPr>
        </p:pic>
        <p:pic>
          <p:nvPicPr>
            <p:cNvPr id="7" name="Picture 6">
              <a:extLst>
                <a:ext uri="{FF2B5EF4-FFF2-40B4-BE49-F238E27FC236}">
                  <a16:creationId xmlns:a16="http://schemas.microsoft.com/office/drawing/2014/main" id="{48C4C0B0-A75F-490D-941E-95A9A0C9A9B6}"/>
                </a:ext>
              </a:extLst>
            </p:cNvPr>
            <p:cNvPicPr>
              <a:picLocks noChangeAspect="1"/>
            </p:cNvPicPr>
            <p:nvPr/>
          </p:nvPicPr>
          <p:blipFill rotWithShape="1">
            <a:blip r:embed="rId4"/>
            <a:srcRect l="22778" t="27222" r="27315" b="14167"/>
            <a:stretch/>
          </p:blipFill>
          <p:spPr>
            <a:xfrm>
              <a:off x="6063160" y="1362076"/>
              <a:ext cx="5133976" cy="4019550"/>
            </a:xfrm>
            <a:prstGeom prst="rect">
              <a:avLst/>
            </a:prstGeom>
          </p:spPr>
        </p:pic>
        <p:pic>
          <p:nvPicPr>
            <p:cNvPr id="8" name="Picture 7">
              <a:extLst>
                <a:ext uri="{FF2B5EF4-FFF2-40B4-BE49-F238E27FC236}">
                  <a16:creationId xmlns:a16="http://schemas.microsoft.com/office/drawing/2014/main" id="{72812180-6E4D-494A-B219-CF4F1C113BFF}"/>
                </a:ext>
              </a:extLst>
            </p:cNvPr>
            <p:cNvPicPr>
              <a:picLocks noChangeAspect="1"/>
            </p:cNvPicPr>
            <p:nvPr/>
          </p:nvPicPr>
          <p:blipFill rotWithShape="1">
            <a:blip r:embed="rId4"/>
            <a:srcRect l="22778" t="32916" r="40463" b="59584"/>
            <a:stretch/>
          </p:blipFill>
          <p:spPr>
            <a:xfrm>
              <a:off x="6096000" y="1362076"/>
              <a:ext cx="3781425" cy="323850"/>
            </a:xfrm>
            <a:prstGeom prst="rect">
              <a:avLst/>
            </a:prstGeom>
          </p:spPr>
        </p:pic>
        <p:pic>
          <p:nvPicPr>
            <p:cNvPr id="9" name="Picture 8">
              <a:extLst>
                <a:ext uri="{FF2B5EF4-FFF2-40B4-BE49-F238E27FC236}">
                  <a16:creationId xmlns:a16="http://schemas.microsoft.com/office/drawing/2014/main" id="{AE9AB8D9-C358-40BF-AB75-7744B114B40D}"/>
                </a:ext>
              </a:extLst>
            </p:cNvPr>
            <p:cNvPicPr>
              <a:picLocks noChangeAspect="1"/>
            </p:cNvPicPr>
            <p:nvPr/>
          </p:nvPicPr>
          <p:blipFill rotWithShape="1">
            <a:blip r:embed="rId4"/>
            <a:srcRect l="22778" t="32916" r="40463" b="59584"/>
            <a:stretch/>
          </p:blipFill>
          <p:spPr>
            <a:xfrm>
              <a:off x="962024" y="1399971"/>
              <a:ext cx="3781425" cy="323850"/>
            </a:xfrm>
            <a:prstGeom prst="rect">
              <a:avLst/>
            </a:prstGeom>
          </p:spPr>
        </p:pic>
      </p:grpSp>
    </p:spTree>
    <p:extLst>
      <p:ext uri="{BB962C8B-B14F-4D97-AF65-F5344CB8AC3E}">
        <p14:creationId xmlns:p14="http://schemas.microsoft.com/office/powerpoint/2010/main" val="17759493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AB14-B639-4677-BFE1-4333327FF4E5}"/>
              </a:ext>
            </a:extLst>
          </p:cNvPr>
          <p:cNvSpPr>
            <a:spLocks noGrp="1"/>
          </p:cNvSpPr>
          <p:nvPr>
            <p:ph type="title"/>
          </p:nvPr>
        </p:nvSpPr>
        <p:spPr/>
        <p:txBody>
          <a:bodyPr/>
          <a:lstStyle/>
          <a:p>
            <a:r>
              <a:rPr lang="en-GB"/>
              <a:t>Our journey to net zero carbon</a:t>
            </a:r>
          </a:p>
        </p:txBody>
      </p:sp>
      <p:pic>
        <p:nvPicPr>
          <p:cNvPr id="4" name="Online Media 3" title="HS2: Our journey to destination net zero carbon">
            <a:hlinkClick r:id="" action="ppaction://media"/>
            <a:extLst>
              <a:ext uri="{FF2B5EF4-FFF2-40B4-BE49-F238E27FC236}">
                <a16:creationId xmlns:a16="http://schemas.microsoft.com/office/drawing/2014/main" id="{FF11C7FA-A1F1-45F7-8D3C-55191FF30765}"/>
              </a:ext>
            </a:extLst>
          </p:cNvPr>
          <p:cNvPicPr>
            <a:picLocks noGrp="1" noRot="1" noChangeAspect="1"/>
          </p:cNvPicPr>
          <p:nvPr>
            <p:ph idx="1"/>
            <a:videoFile r:link="rId1"/>
          </p:nvPr>
        </p:nvPicPr>
        <p:blipFill>
          <a:blip r:embed="rId4"/>
          <a:stretch>
            <a:fillRect/>
          </a:stretch>
        </p:blipFill>
        <p:spPr>
          <a:xfrm>
            <a:off x="1830402" y="1143000"/>
            <a:ext cx="8531195" cy="4819650"/>
          </a:xfrm>
          <a:prstGeom prst="rect">
            <a:avLst/>
          </a:prstGeom>
        </p:spPr>
      </p:pic>
    </p:spTree>
    <p:extLst>
      <p:ext uri="{BB962C8B-B14F-4D97-AF65-F5344CB8AC3E}">
        <p14:creationId xmlns:p14="http://schemas.microsoft.com/office/powerpoint/2010/main" val="4222547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1375-CCB1-40A6-BF19-56E1184AEFFD}"/>
              </a:ext>
            </a:extLst>
          </p:cNvPr>
          <p:cNvSpPr>
            <a:spLocks noGrp="1"/>
          </p:cNvSpPr>
          <p:nvPr>
            <p:ph type="title"/>
          </p:nvPr>
        </p:nvSpPr>
        <p:spPr/>
        <p:txBody>
          <a:bodyPr/>
          <a:lstStyle/>
          <a:p>
            <a:r>
              <a:rPr lang="en-GB" dirty="0"/>
              <a:t>What does the carbon footprint of HS2 look like?</a:t>
            </a:r>
          </a:p>
        </p:txBody>
      </p:sp>
      <p:sp>
        <p:nvSpPr>
          <p:cNvPr id="20" name="Text Placeholder 19">
            <a:extLst>
              <a:ext uri="{FF2B5EF4-FFF2-40B4-BE49-F238E27FC236}">
                <a16:creationId xmlns:a16="http://schemas.microsoft.com/office/drawing/2014/main" id="{05C3D360-D6EE-4E73-B1C0-669C2630A2FB}"/>
              </a:ext>
            </a:extLst>
          </p:cNvPr>
          <p:cNvSpPr>
            <a:spLocks noGrp="1"/>
          </p:cNvSpPr>
          <p:nvPr>
            <p:ph type="body" sz="quarter" idx="13"/>
          </p:nvPr>
        </p:nvSpPr>
        <p:spPr>
          <a:xfrm>
            <a:off x="457200" y="1641037"/>
            <a:ext cx="8697074" cy="505530"/>
          </a:xfrm>
        </p:spPr>
        <p:txBody>
          <a:bodyPr/>
          <a:lstStyle/>
          <a:p>
            <a:r>
              <a:rPr lang="en-GB" dirty="0"/>
              <a:t>Phase One whole life carbon footprint (baseline scenario)</a:t>
            </a:r>
          </a:p>
        </p:txBody>
      </p:sp>
      <p:sp>
        <p:nvSpPr>
          <p:cNvPr id="4" name="Arrow: Pentagon 3">
            <a:extLst>
              <a:ext uri="{FF2B5EF4-FFF2-40B4-BE49-F238E27FC236}">
                <a16:creationId xmlns:a16="http://schemas.microsoft.com/office/drawing/2014/main" id="{51642618-E207-4F2B-8540-C27F8EB9D3CA}"/>
              </a:ext>
            </a:extLst>
          </p:cNvPr>
          <p:cNvSpPr/>
          <p:nvPr/>
        </p:nvSpPr>
        <p:spPr>
          <a:xfrm>
            <a:off x="9493265" y="3754197"/>
            <a:ext cx="2520000" cy="632259"/>
          </a:xfrm>
          <a:prstGeom prst="homePlat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Open Sans"/>
                <a:ea typeface="+mn-ea"/>
                <a:cs typeface="+mn-cs"/>
              </a:rPr>
              <a:t>Operational energy</a:t>
            </a:r>
          </a:p>
        </p:txBody>
      </p:sp>
      <p:sp>
        <p:nvSpPr>
          <p:cNvPr id="5" name="Arrow: Pentagon 4">
            <a:extLst>
              <a:ext uri="{FF2B5EF4-FFF2-40B4-BE49-F238E27FC236}">
                <a16:creationId xmlns:a16="http://schemas.microsoft.com/office/drawing/2014/main" id="{F4D6ED3D-1A6A-4A66-B26C-46E893C16C13}"/>
              </a:ext>
            </a:extLst>
          </p:cNvPr>
          <p:cNvSpPr/>
          <p:nvPr/>
        </p:nvSpPr>
        <p:spPr>
          <a:xfrm>
            <a:off x="7185766" y="3754197"/>
            <a:ext cx="2658916" cy="632259"/>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Open Sans"/>
                <a:ea typeface="+mn-ea"/>
                <a:cs typeface="+mn-cs"/>
              </a:rPr>
              <a:t>Maintenance &amp; replacement</a:t>
            </a:r>
          </a:p>
        </p:txBody>
      </p:sp>
      <p:sp>
        <p:nvSpPr>
          <p:cNvPr id="6" name="Arrow: Pentagon 5">
            <a:extLst>
              <a:ext uri="{FF2B5EF4-FFF2-40B4-BE49-F238E27FC236}">
                <a16:creationId xmlns:a16="http://schemas.microsoft.com/office/drawing/2014/main" id="{D5DF0183-2490-4966-BCDF-6DB757ADBE4A}"/>
              </a:ext>
            </a:extLst>
          </p:cNvPr>
          <p:cNvSpPr/>
          <p:nvPr/>
        </p:nvSpPr>
        <p:spPr>
          <a:xfrm>
            <a:off x="4854889" y="3754197"/>
            <a:ext cx="2657774" cy="632259"/>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Open Sans"/>
                <a:ea typeface="+mn-ea"/>
                <a:cs typeface="+mn-cs"/>
              </a:rPr>
              <a:t>Construction</a:t>
            </a:r>
          </a:p>
        </p:txBody>
      </p:sp>
      <p:sp>
        <p:nvSpPr>
          <p:cNvPr id="7" name="Arrow: Pentagon 6">
            <a:extLst>
              <a:ext uri="{FF2B5EF4-FFF2-40B4-BE49-F238E27FC236}">
                <a16:creationId xmlns:a16="http://schemas.microsoft.com/office/drawing/2014/main" id="{33F20124-AD75-4FA4-8095-1421ADB4F816}"/>
              </a:ext>
            </a:extLst>
          </p:cNvPr>
          <p:cNvSpPr/>
          <p:nvPr/>
        </p:nvSpPr>
        <p:spPr>
          <a:xfrm>
            <a:off x="2576626" y="3754197"/>
            <a:ext cx="2628538" cy="632259"/>
          </a:xfrm>
          <a:prstGeom prst="homePlat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Open Sans"/>
                <a:ea typeface="+mn-ea"/>
                <a:cs typeface="+mn-cs"/>
              </a:rPr>
              <a:t>Transport</a:t>
            </a:r>
          </a:p>
        </p:txBody>
      </p:sp>
      <p:sp>
        <p:nvSpPr>
          <p:cNvPr id="8" name="Arrow: Pentagon 7">
            <a:extLst>
              <a:ext uri="{FF2B5EF4-FFF2-40B4-BE49-F238E27FC236}">
                <a16:creationId xmlns:a16="http://schemas.microsoft.com/office/drawing/2014/main" id="{5FB4725C-8329-4BBB-87EF-B2E4AE1A8029}"/>
              </a:ext>
            </a:extLst>
          </p:cNvPr>
          <p:cNvSpPr/>
          <p:nvPr/>
        </p:nvSpPr>
        <p:spPr>
          <a:xfrm>
            <a:off x="254515" y="3754197"/>
            <a:ext cx="2636306" cy="632259"/>
          </a:xfrm>
          <a:prstGeom prst="homePlate">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Open Sans"/>
                <a:ea typeface="+mn-ea"/>
                <a:cs typeface="+mn-cs"/>
              </a:rPr>
              <a:t>Construction material</a:t>
            </a:r>
          </a:p>
        </p:txBody>
      </p:sp>
      <p:sp>
        <p:nvSpPr>
          <p:cNvPr id="9" name="Text Placeholder 10">
            <a:extLst>
              <a:ext uri="{FF2B5EF4-FFF2-40B4-BE49-F238E27FC236}">
                <a16:creationId xmlns:a16="http://schemas.microsoft.com/office/drawing/2014/main" id="{FDCF2A44-4ED5-4D48-80C4-361608D4FFD3}"/>
              </a:ext>
            </a:extLst>
          </p:cNvPr>
          <p:cNvSpPr txBox="1">
            <a:spLocks/>
          </p:cNvSpPr>
          <p:nvPr/>
        </p:nvSpPr>
        <p:spPr>
          <a:xfrm>
            <a:off x="254515" y="4398813"/>
            <a:ext cx="2160000" cy="1778000"/>
          </a:xfrm>
          <a:prstGeom prst="rect">
            <a:avLst/>
          </a:prstGeom>
          <a:solidFill>
            <a:schemeClr val="bg1">
              <a:lumMod val="85000"/>
            </a:schemeClr>
          </a:solidFill>
          <a:ln>
            <a:solidFill>
              <a:schemeClr val="bg1">
                <a:lumMod val="85000"/>
              </a:schemeClr>
            </a:solidFill>
          </a:ln>
        </p:spPr>
        <p:txBody>
          <a:bodyPr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1D3673"/>
                </a:solidFill>
                <a:effectLst/>
                <a:uLnTx/>
                <a:uFillTx/>
                <a:latin typeface="Open Sans"/>
                <a:ea typeface="+mn-ea"/>
                <a:cs typeface="+mn-cs"/>
              </a:rPr>
              <a:t>49%</a:t>
            </a:r>
          </a:p>
        </p:txBody>
      </p:sp>
      <p:sp>
        <p:nvSpPr>
          <p:cNvPr id="10" name="Text Placeholder 11">
            <a:extLst>
              <a:ext uri="{FF2B5EF4-FFF2-40B4-BE49-F238E27FC236}">
                <a16:creationId xmlns:a16="http://schemas.microsoft.com/office/drawing/2014/main" id="{BE7D99D4-AAE2-4899-B38C-EF2C12754EC5}"/>
              </a:ext>
            </a:extLst>
          </p:cNvPr>
          <p:cNvSpPr txBox="1">
            <a:spLocks/>
          </p:cNvSpPr>
          <p:nvPr/>
        </p:nvSpPr>
        <p:spPr>
          <a:xfrm>
            <a:off x="2561209" y="4398813"/>
            <a:ext cx="2160000" cy="1778000"/>
          </a:xfrm>
          <a:prstGeom prst="rect">
            <a:avLst/>
          </a:prstGeom>
          <a:solidFill>
            <a:schemeClr val="bg1">
              <a:lumMod val="85000"/>
            </a:schemeClr>
          </a:solidFill>
          <a:ln>
            <a:solidFill>
              <a:schemeClr val="bg1">
                <a:lumMod val="85000"/>
              </a:schemeClr>
            </a:solidFill>
          </a:ln>
        </p:spPr>
        <p:txBody>
          <a:bodyPr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1D3673"/>
                </a:solidFill>
                <a:effectLst/>
                <a:uLnTx/>
                <a:uFillTx/>
                <a:latin typeface="Open Sans"/>
                <a:ea typeface="+mn-ea"/>
                <a:cs typeface="+mn-cs"/>
              </a:rPr>
              <a:t>11%</a:t>
            </a:r>
          </a:p>
        </p:txBody>
      </p:sp>
      <p:sp>
        <p:nvSpPr>
          <p:cNvPr id="11" name="Text Placeholder 12">
            <a:extLst>
              <a:ext uri="{FF2B5EF4-FFF2-40B4-BE49-F238E27FC236}">
                <a16:creationId xmlns:a16="http://schemas.microsoft.com/office/drawing/2014/main" id="{4DDE214A-F771-4680-AB57-C227E08C0513}"/>
              </a:ext>
            </a:extLst>
          </p:cNvPr>
          <p:cNvSpPr txBox="1">
            <a:spLocks/>
          </p:cNvSpPr>
          <p:nvPr/>
        </p:nvSpPr>
        <p:spPr>
          <a:xfrm>
            <a:off x="4892890" y="4398813"/>
            <a:ext cx="2160000" cy="1778000"/>
          </a:xfrm>
          <a:prstGeom prst="rect">
            <a:avLst/>
          </a:prstGeom>
          <a:solidFill>
            <a:schemeClr val="bg1">
              <a:lumMod val="85000"/>
            </a:schemeClr>
          </a:solidFill>
          <a:ln>
            <a:solidFill>
              <a:schemeClr val="bg1">
                <a:lumMod val="85000"/>
              </a:schemeClr>
            </a:solidFill>
          </a:ln>
        </p:spPr>
        <p:txBody>
          <a:bodyPr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1D3673"/>
                </a:solidFill>
                <a:effectLst/>
                <a:uLnTx/>
                <a:uFillTx/>
                <a:latin typeface="Open Sans"/>
                <a:ea typeface="+mn-ea"/>
                <a:cs typeface="+mn-cs"/>
              </a:rPr>
              <a:t>13%</a:t>
            </a:r>
          </a:p>
        </p:txBody>
      </p:sp>
      <p:sp>
        <p:nvSpPr>
          <p:cNvPr id="12" name="Text Placeholder 13">
            <a:extLst>
              <a:ext uri="{FF2B5EF4-FFF2-40B4-BE49-F238E27FC236}">
                <a16:creationId xmlns:a16="http://schemas.microsoft.com/office/drawing/2014/main" id="{989ACB5D-9890-4A25-A657-EED847657FCC}"/>
              </a:ext>
            </a:extLst>
          </p:cNvPr>
          <p:cNvSpPr txBox="1">
            <a:spLocks/>
          </p:cNvSpPr>
          <p:nvPr/>
        </p:nvSpPr>
        <p:spPr>
          <a:xfrm>
            <a:off x="7183049" y="4398813"/>
            <a:ext cx="2160000" cy="1778000"/>
          </a:xfrm>
          <a:prstGeom prst="rect">
            <a:avLst/>
          </a:prstGeom>
          <a:solidFill>
            <a:schemeClr val="bg1">
              <a:lumMod val="85000"/>
            </a:schemeClr>
          </a:solidFill>
          <a:ln>
            <a:solidFill>
              <a:schemeClr val="bg1">
                <a:lumMod val="85000"/>
              </a:schemeClr>
            </a:solidFill>
          </a:ln>
        </p:spPr>
        <p:txBody>
          <a:bodyPr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1D3673"/>
                </a:solidFill>
                <a:effectLst/>
                <a:uLnTx/>
                <a:uFillTx/>
                <a:latin typeface="Open Sans"/>
                <a:ea typeface="+mn-ea"/>
                <a:cs typeface="+mn-cs"/>
              </a:rPr>
              <a:t>13%</a:t>
            </a:r>
          </a:p>
        </p:txBody>
      </p:sp>
      <p:pic>
        <p:nvPicPr>
          <p:cNvPr id="13" name="Picture Placeholder 15" descr="Raw Materials with solid fill">
            <a:extLst>
              <a:ext uri="{FF2B5EF4-FFF2-40B4-BE49-F238E27FC236}">
                <a16:creationId xmlns:a16="http://schemas.microsoft.com/office/drawing/2014/main" id="{FB1CB726-5044-4E68-BB40-19B27A38A2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1979" b="11979"/>
          <a:stretch>
            <a:fillRect/>
          </a:stretch>
        </p:blipFill>
        <p:spPr>
          <a:xfrm>
            <a:off x="344515" y="2248131"/>
            <a:ext cx="1980000" cy="1506066"/>
          </a:xfrm>
          <a:prstGeom prst="rect">
            <a:avLst/>
          </a:prstGeom>
        </p:spPr>
      </p:pic>
      <p:pic>
        <p:nvPicPr>
          <p:cNvPr id="14" name="Graphic 13" descr="Hammer with solid fill">
            <a:extLst>
              <a:ext uri="{FF2B5EF4-FFF2-40B4-BE49-F238E27FC236}">
                <a16:creationId xmlns:a16="http://schemas.microsoft.com/office/drawing/2014/main" id="{8A4D2A32-BA6D-45B1-BBF8-A21BAEC50E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82890" y="1898368"/>
            <a:ext cx="1980000" cy="1925000"/>
          </a:xfrm>
          <a:prstGeom prst="rect">
            <a:avLst/>
          </a:prstGeom>
        </p:spPr>
      </p:pic>
      <p:pic>
        <p:nvPicPr>
          <p:cNvPr id="15" name="Graphic 14" descr="Dump truck with solid fill">
            <a:extLst>
              <a:ext uri="{FF2B5EF4-FFF2-40B4-BE49-F238E27FC236}">
                <a16:creationId xmlns:a16="http://schemas.microsoft.com/office/drawing/2014/main" id="{AFB1F166-DB9A-4734-8C50-95FD851288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51209" y="2057828"/>
            <a:ext cx="1980000" cy="1980000"/>
          </a:xfrm>
          <a:prstGeom prst="rect">
            <a:avLst/>
          </a:prstGeom>
        </p:spPr>
      </p:pic>
      <p:sp>
        <p:nvSpPr>
          <p:cNvPr id="16" name="Text Placeholder 13">
            <a:extLst>
              <a:ext uri="{FF2B5EF4-FFF2-40B4-BE49-F238E27FC236}">
                <a16:creationId xmlns:a16="http://schemas.microsoft.com/office/drawing/2014/main" id="{8CEA6747-52DF-4A99-865E-7239C776DA6F}"/>
              </a:ext>
            </a:extLst>
          </p:cNvPr>
          <p:cNvSpPr txBox="1">
            <a:spLocks/>
          </p:cNvSpPr>
          <p:nvPr/>
        </p:nvSpPr>
        <p:spPr>
          <a:xfrm>
            <a:off x="9515129" y="4398813"/>
            <a:ext cx="2160000" cy="1778000"/>
          </a:xfrm>
          <a:prstGeom prst="rect">
            <a:avLst/>
          </a:prstGeom>
          <a:solidFill>
            <a:schemeClr val="bg1">
              <a:lumMod val="85000"/>
            </a:schemeClr>
          </a:solidFill>
          <a:ln>
            <a:solidFill>
              <a:schemeClr val="bg1">
                <a:lumMod val="85000"/>
              </a:schemeClr>
            </a:solidFill>
          </a:ln>
        </p:spPr>
        <p:txBody>
          <a:bodyPr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1D3673"/>
                </a:solidFill>
                <a:effectLst/>
                <a:uLnTx/>
                <a:uFillTx/>
                <a:latin typeface="Open Sans"/>
                <a:ea typeface="+mn-ea"/>
                <a:cs typeface="+mn-cs"/>
              </a:rPr>
              <a:t>14%</a:t>
            </a:r>
          </a:p>
        </p:txBody>
      </p:sp>
      <p:pic>
        <p:nvPicPr>
          <p:cNvPr id="17" name="Graphic 16" descr="Tools with solid fill">
            <a:extLst>
              <a:ext uri="{FF2B5EF4-FFF2-40B4-BE49-F238E27FC236}">
                <a16:creationId xmlns:a16="http://schemas.microsoft.com/office/drawing/2014/main" id="{8D828F12-7DAF-4C60-8D72-B4ED62D3A1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73049" y="1843368"/>
            <a:ext cx="1980000" cy="1980000"/>
          </a:xfrm>
          <a:prstGeom prst="rect">
            <a:avLst/>
          </a:prstGeom>
        </p:spPr>
      </p:pic>
      <p:pic>
        <p:nvPicPr>
          <p:cNvPr id="18" name="Graphic 17" descr="Lightbulb with solid fill">
            <a:extLst>
              <a:ext uri="{FF2B5EF4-FFF2-40B4-BE49-F238E27FC236}">
                <a16:creationId xmlns:a16="http://schemas.microsoft.com/office/drawing/2014/main" id="{24BD2BD5-0E2D-49E2-BDEC-EAA752FC3D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18789" y="1864954"/>
            <a:ext cx="1980000" cy="1980000"/>
          </a:xfrm>
          <a:prstGeom prst="rect">
            <a:avLst/>
          </a:prstGeom>
        </p:spPr>
      </p:pic>
    </p:spTree>
    <p:extLst>
      <p:ext uri="{BB962C8B-B14F-4D97-AF65-F5344CB8AC3E}">
        <p14:creationId xmlns:p14="http://schemas.microsoft.com/office/powerpoint/2010/main" val="56018182"/>
      </p:ext>
    </p:extLst>
  </p:cSld>
  <p:clrMapOvr>
    <a:masterClrMapping/>
  </p:clrMapOvr>
  <p:transition>
    <p:fade/>
  </p:transition>
</p:sld>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dk1"/>
          </a:solid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2000" dirty="0" smtClean="0">
            <a:solidFill>
              <a:schemeClr val="accent4"/>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4"/>
            </a:solidFill>
          </a:defRPr>
        </a:defPPr>
      </a:lstStyle>
    </a:txDef>
  </a:objectDefaults>
  <a:extraClrSchemeLst/>
  <a:extLst>
    <a:ext uri="{05A4C25C-085E-4340-85A3-A5531E510DB2}">
      <thm15:themeFamily xmlns:thm15="http://schemas.microsoft.com/office/thememl/2012/main" name="2020 PPT Template.pptx" id="{2BE9F24E-D674-4AB3-BCDE-BFB87EEE0398}" vid="{DBDF3B99-B988-4316-B204-89CEB00516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a709d350-ae65-457a-8c3f-b102056c255f" xsi:nil="true"/>
    <_Flow_SignoffStatus xmlns="a709d350-ae65-457a-8c3f-b102056c255f" xsi:nil="true"/>
    <lcf76f155ced4ddcb4097134ff3c332f xmlns="a709d350-ae65-457a-8c3f-b102056c255f">
      <Terms xmlns="http://schemas.microsoft.com/office/infopath/2007/PartnerControls"/>
    </lcf76f155ced4ddcb4097134ff3c332f>
    <TaxCatchAll xmlns="6be5dfe6-1706-4b72-9ee2-ab07c3cef907" xsi:nil="true"/>
    <ReviewState xmlns="a709d350-ae65-457a-8c3f-b102056c255f">Draft</ReviewStat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F6CCB5C52C8A408294A610E064F0EA" ma:contentTypeVersion="23" ma:contentTypeDescription="Create a new document." ma:contentTypeScope="" ma:versionID="110c4511424fe5f14bb68c1585e43378">
  <xsd:schema xmlns:xsd="http://www.w3.org/2001/XMLSchema" xmlns:xs="http://www.w3.org/2001/XMLSchema" xmlns:p="http://schemas.microsoft.com/office/2006/metadata/properties" xmlns:ns2="a709d350-ae65-457a-8c3f-b102056c255f" xmlns:ns3="840769f2-45d9-4937-a653-c0f722e673ae" xmlns:ns4="6be5dfe6-1706-4b72-9ee2-ab07c3cef907" targetNamespace="http://schemas.microsoft.com/office/2006/metadata/properties" ma:root="true" ma:fieldsID="a930d4596f5e58803913d3c6c1ef656e" ns2:_="" ns3:_="" ns4:_="">
    <xsd:import namespace="a709d350-ae65-457a-8c3f-b102056c255f"/>
    <xsd:import namespace="840769f2-45d9-4937-a653-c0f722e673ae"/>
    <xsd:import namespace="6be5dfe6-1706-4b72-9ee2-ab07c3cef907"/>
    <xsd:element name="properties">
      <xsd:complexType>
        <xsd:sequence>
          <xsd:element name="documentManagement">
            <xsd:complexType>
              <xsd:all>
                <xsd:element ref="ns2:Status"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_Flow_SignoffStatus" minOccurs="0"/>
                <xsd:element ref="ns2:MediaLengthInSeconds" minOccurs="0"/>
                <xsd:element ref="ns2:ReviewState"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09d350-ae65-457a-8c3f-b102056c255f" elementFormDefault="qualified">
    <xsd:import namespace="http://schemas.microsoft.com/office/2006/documentManagement/types"/>
    <xsd:import namespace="http://schemas.microsoft.com/office/infopath/2007/PartnerControls"/>
    <xsd:element name="Status" ma:index="4" nillable="true" ma:displayName="Status" ma:internalName="Status" ma:readOnly="false">
      <xsd:complexType>
        <xsd:complexContent>
          <xsd:extension base="dms:MultiChoice">
            <xsd:sequence>
              <xsd:element name="Value" maxOccurs="unbounded" minOccurs="0" nillable="true">
                <xsd:simpleType>
                  <xsd:restriction base="dms:Choice">
                    <xsd:enumeration value="Proposed LL Doc"/>
                    <xsd:enumeration value="Page Created"/>
                    <xsd:enumeration value="Permission required"/>
                    <xsd:enumeration value="Publication Approval required"/>
                    <xsd:enumeration value="Approved"/>
                    <xsd:enumeration value="Ready to Upload"/>
                    <xsd:enumeration value="Uploaded"/>
                    <xsd:enumeration value="Not approved-defer"/>
                    <xsd:enumeration value="Not for Publication"/>
                  </xsd:restriction>
                </xsd:simple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ReviewState" ma:index="23" nillable="true" ma:displayName="Review State" ma:default="Draft" ma:internalName="ReviewStat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fea3f29-b9b5-4fd8-8144-7850a058dc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0769f2-45d9-4937-a653-c0f722e673ae" elementFormDefault="qualified">
    <xsd:import namespace="http://schemas.microsoft.com/office/2006/documentManagement/types"/>
    <xsd:import namespace="http://schemas.microsoft.com/office/infopath/2007/PartnerControls"/>
    <xsd:element name="SharedWithUsers" ma:index="16"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e5dfe6-1706-4b72-9ee2-ab07c3cef90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cb3711ad-8fcf-45cb-9e14-a051833ce030}" ma:internalName="TaxCatchAll" ma:showField="CatchAllData" ma:web="f71b5fd7-fefd-4d77-a952-78645cefd8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C55C6C-B839-4942-BBD6-7D0A9807BBCD}">
  <ds:schemaRefs>
    <ds:schemaRef ds:uri="http://schemas.microsoft.com/sharepoint/v3/contenttype/forms"/>
  </ds:schemaRefs>
</ds:datastoreItem>
</file>

<file path=customXml/itemProps2.xml><?xml version="1.0" encoding="utf-8"?>
<ds:datastoreItem xmlns:ds="http://schemas.openxmlformats.org/officeDocument/2006/customXml" ds:itemID="{5FF08407-E79C-4A9B-979B-6FA29EAA3BD6}">
  <ds:schemaRefs>
    <ds:schemaRef ds:uri="http://schemas.openxmlformats.org/package/2006/metadata/core-properties"/>
    <ds:schemaRef ds:uri="http://purl.org/dc/dcmitype/"/>
    <ds:schemaRef ds:uri="40f7d81b-0ff3-4703-8166-78abe236f4c7"/>
    <ds:schemaRef ds:uri="http://purl.org/dc/elements/1.1/"/>
    <ds:schemaRef ds:uri="http://schemas.microsoft.com/office/2006/documentManagement/types"/>
    <ds:schemaRef ds:uri="http://schemas.microsoft.com/office/infopath/2007/PartnerControls"/>
    <ds:schemaRef ds:uri="http://schemas.microsoft.com/office/2006/metadata/properties"/>
    <ds:schemaRef ds:uri="efbbf209-77d2-48c6-a81f-13667ab033ca"/>
    <ds:schemaRef ds:uri="http://www.w3.org/XML/1998/namespace"/>
    <ds:schemaRef ds:uri="http://purl.org/dc/terms/"/>
    <ds:schemaRef ds:uri="a709d350-ae65-457a-8c3f-b102056c255f"/>
    <ds:schemaRef ds:uri="6be5dfe6-1706-4b72-9ee2-ab07c3cef907"/>
  </ds:schemaRefs>
</ds:datastoreItem>
</file>

<file path=customXml/itemProps3.xml><?xml version="1.0" encoding="utf-8"?>
<ds:datastoreItem xmlns:ds="http://schemas.openxmlformats.org/officeDocument/2006/customXml" ds:itemID="{596F61C6-C01B-4A69-8587-B78A46D0EB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09d350-ae65-457a-8c3f-b102056c255f"/>
    <ds:schemaRef ds:uri="840769f2-45d9-4937-a653-c0f722e673ae"/>
    <ds:schemaRef ds:uri="6be5dfe6-1706-4b72-9ee2-ab07c3cef9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1404</TotalTime>
  <Words>3933</Words>
  <Application>Microsoft Office PowerPoint</Application>
  <PresentationFormat>Widescreen</PresentationFormat>
  <Paragraphs>338</Paragraphs>
  <Slides>31</Slides>
  <Notes>20</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1_HS2 PPT Theme</vt:lpstr>
      <vt:lpstr>Carbon Literacy Certificate Training </vt:lpstr>
      <vt:lpstr>Summary of Module 4:</vt:lpstr>
      <vt:lpstr>PowerPoint Presentation</vt:lpstr>
      <vt:lpstr>What you will learn in this section:</vt:lpstr>
      <vt:lpstr>Key carbon reduction obligations and objectives</vt:lpstr>
      <vt:lpstr>Our Net Zero Carbon Plan</vt:lpstr>
      <vt:lpstr>Our journey to net zero carbon</vt:lpstr>
      <vt:lpstr>Our journey to net zero carbon</vt:lpstr>
      <vt:lpstr>What does the carbon footprint of HS2 look like?</vt:lpstr>
      <vt:lpstr>How do we manage carbon emissions?</vt:lpstr>
      <vt:lpstr>How do we manage carbon emissions?</vt:lpstr>
      <vt:lpstr>How do we reduce carbon emissions?</vt:lpstr>
      <vt:lpstr>PowerPoint Presentation</vt:lpstr>
      <vt:lpstr>Carbon reduction: examples on HS2</vt:lpstr>
      <vt:lpstr>Carbon reduction examples on HS2</vt:lpstr>
      <vt:lpstr>Carbon reduction examples on HS2</vt:lpstr>
      <vt:lpstr>Carbon reduction examples on HS2</vt:lpstr>
      <vt:lpstr>Carbon reduction examples on HS2</vt:lpstr>
      <vt:lpstr>How you can play a part</vt:lpstr>
      <vt:lpstr>Resources</vt:lpstr>
      <vt:lpstr>Resources</vt:lpstr>
      <vt:lpstr>Resources</vt:lpstr>
      <vt:lpstr>Resources</vt:lpstr>
      <vt:lpstr>Resources</vt:lpstr>
      <vt:lpstr>Resources</vt:lpstr>
      <vt:lpstr>Summary of Module 5:</vt:lpstr>
      <vt:lpstr>Which is the correct answer?</vt:lpstr>
      <vt:lpstr>Which is the correct answer?</vt:lpstr>
      <vt:lpstr>Which is the correct answer?</vt:lpstr>
      <vt:lpstr>Which is the correct answer?</vt:lpstr>
      <vt:lpstr>PowerPoint Presentation</vt:lpstr>
    </vt:vector>
  </TitlesOfParts>
  <Manager/>
  <Company>High Speed Two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Mark Fenton</dc:creator>
  <cp:keywords/>
  <dc:description/>
  <cp:lastModifiedBy>Mark Fenton</cp:lastModifiedBy>
  <cp:revision>114</cp:revision>
  <cp:lastPrinted>2017-11-15T08:33:27Z</cp:lastPrinted>
  <dcterms:created xsi:type="dcterms:W3CDTF">2021-05-10T10:35:05Z</dcterms:created>
  <dcterms:modified xsi:type="dcterms:W3CDTF">2024-04-09T08:19:15Z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0x0101006BF6CCB5C52C8A408294A610E064F0EA</vt:lpwstr>
  </property>
  <property fmtid="{D5CDD505-2E9C-101B-9397-08002B2CF9AE}" pid="3" name="MediaServiceImageTags">
    <vt:lpwstr/>
  </property>
</Properties>
</file>