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33"/>
  </p:notesMasterIdLst>
  <p:handoutMasterIdLst>
    <p:handoutMasterId r:id="rId34"/>
  </p:handoutMasterIdLst>
  <p:sldIdLst>
    <p:sldId id="256" r:id="rId5"/>
    <p:sldId id="259" r:id="rId6"/>
    <p:sldId id="257" r:id="rId7"/>
    <p:sldId id="258" r:id="rId8"/>
    <p:sldId id="479" r:id="rId9"/>
    <p:sldId id="480" r:id="rId10"/>
    <p:sldId id="502" r:id="rId11"/>
    <p:sldId id="482" r:id="rId12"/>
    <p:sldId id="483" r:id="rId13"/>
    <p:sldId id="781" r:id="rId14"/>
    <p:sldId id="487" r:id="rId15"/>
    <p:sldId id="782" r:id="rId16"/>
    <p:sldId id="490" r:id="rId17"/>
    <p:sldId id="273" r:id="rId18"/>
    <p:sldId id="493" r:id="rId19"/>
    <p:sldId id="804" r:id="rId20"/>
    <p:sldId id="494" r:id="rId21"/>
    <p:sldId id="495" r:id="rId22"/>
    <p:sldId id="496" r:id="rId23"/>
    <p:sldId id="805" r:id="rId24"/>
    <p:sldId id="497" r:id="rId25"/>
    <p:sldId id="498" r:id="rId26"/>
    <p:sldId id="499" r:id="rId27"/>
    <p:sldId id="500" r:id="rId28"/>
    <p:sldId id="472" r:id="rId29"/>
    <p:sldId id="501" r:id="rId30"/>
    <p:sldId id="474" r:id="rId31"/>
    <p:sldId id="478" r:id="rId32"/>
  </p:sldIdLst>
  <p:sldSz cx="12192000" cy="6858000"/>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ittaker, Sarah" initials="WS" lastIdx="1" clrIdx="0">
    <p:extLst>
      <p:ext uri="{19B8F6BF-5375-455C-9EA6-DF929625EA0E}">
        <p15:presenceInfo xmlns:p15="http://schemas.microsoft.com/office/powerpoint/2012/main" userId="S::Sarah.Whittaker@jacobs.com::50c4bdda-e2fe-4a23-8df3-05b9fb5fc4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6C8"/>
    <a:srgbClr val="004884"/>
    <a:srgbClr val="5FB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89072" autoAdjust="0"/>
  </p:normalViewPr>
  <p:slideViewPr>
    <p:cSldViewPr snapToGrid="0">
      <p:cViewPr varScale="1">
        <p:scale>
          <a:sx n="97" d="100"/>
          <a:sy n="97" d="100"/>
        </p:scale>
        <p:origin x="954" y="84"/>
      </p:cViewPr>
      <p:guideLst>
        <p:guide orient="horz" pos="2137"/>
        <p:guide pos="3863"/>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127" d="100"/>
          <a:sy n="127" d="100"/>
        </p:scale>
        <p:origin x="490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63032" y="0"/>
            <a:ext cx="2955290" cy="497658"/>
          </a:xfrm>
          <a:prstGeom prst="rect">
            <a:avLst/>
          </a:prstGeom>
        </p:spPr>
        <p:txBody>
          <a:bodyPr vert="horz" lIns="91440" tIns="45720" rIns="91440" bIns="45720" rtlCol="0"/>
          <a:lstStyle>
            <a:lvl1pPr algn="r">
              <a:defRPr sz="1200"/>
            </a:lvl1pPr>
          </a:lstStyle>
          <a:p>
            <a:fld id="{742ACDF9-4F45-4109-853B-A37C0C97C5EC}" type="datetimeFigureOut">
              <a:rPr lang="en-GB" smtClean="0"/>
              <a:t>15/02/2024</a:t>
            </a:fld>
            <a:endParaRPr lang="en-GB"/>
          </a:p>
        </p:txBody>
      </p:sp>
      <p:sp>
        <p:nvSpPr>
          <p:cNvPr id="4" name="Footer Placeholder 3"/>
          <p:cNvSpPr>
            <a:spLocks noGrp="1"/>
          </p:cNvSpPr>
          <p:nvPr>
            <p:ph type="ftr" sz="quarter" idx="2"/>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63032" y="9421044"/>
            <a:ext cx="2955290" cy="497656"/>
          </a:xfrm>
          <a:prstGeom prst="rect">
            <a:avLst/>
          </a:prstGeom>
        </p:spPr>
        <p:txBody>
          <a:bodyPr vert="horz" lIns="91440" tIns="45720" rIns="91440" bIns="45720" rtlCol="0" anchor="b"/>
          <a:lstStyle>
            <a:lvl1pPr algn="r">
              <a:defRPr sz="1200"/>
            </a:lvl1pPr>
          </a:lstStyle>
          <a:p>
            <a:fld id="{9209A2A3-375C-41D2-B2CA-0E9F49BC0D0C}" type="slidenum">
              <a:rPr lang="en-GB" smtClean="0"/>
              <a:t>‹#›</a:t>
            </a:fld>
            <a:endParaRPr lang="en-GB"/>
          </a:p>
        </p:txBody>
      </p:sp>
    </p:spTree>
    <p:extLst>
      <p:ext uri="{BB962C8B-B14F-4D97-AF65-F5344CB8AC3E}">
        <p14:creationId xmlns:p14="http://schemas.microsoft.com/office/powerpoint/2010/main" val="2261235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58FD1BCE-2196-4369-8FA8-A36E2593F3F9}" type="datetimeFigureOut">
              <a:rPr lang="en-GB" smtClean="0"/>
              <a:t>15/02/2024</a:t>
            </a:fld>
            <a:endParaRPr lang="en-GB"/>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5D9F5426-27A5-4531-AEAF-F216ECB52FC1}" type="slidenum">
              <a:rPr lang="en-GB" smtClean="0"/>
              <a:t>‹#›</a:t>
            </a:fld>
            <a:endParaRPr lang="en-GB"/>
          </a:p>
        </p:txBody>
      </p:sp>
    </p:spTree>
    <p:extLst>
      <p:ext uri="{BB962C8B-B14F-4D97-AF65-F5344CB8AC3E}">
        <p14:creationId xmlns:p14="http://schemas.microsoft.com/office/powerpoint/2010/main" val="133908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nfccc.int/process-and-meetings/the-paris-agreement/the-paris-agreement"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theccc.org.uk/about/our-expertise/advice-on-reducing-the-uks-emiss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Building a climate resilient zero-carbon society is a big challenge, but also a huge opportunity. There are numerous benefits of acting, many of which align to the HS2 strategic goals and objectives.</a:t>
            </a:r>
          </a:p>
          <a:p>
            <a:endParaRPr lang="en-GB"/>
          </a:p>
          <a:p>
            <a:r>
              <a:rPr lang="en-GB"/>
              <a:t>Doing nothing will end up costing us a lot more than if we take action now. We have an opportunity to take actions that will lead to more jobs, great prosperity and better lives for all while reducing greenhouse gas emissions and building climate resilience.</a:t>
            </a:r>
          </a:p>
          <a:p>
            <a:endParaRPr lang="en-GB"/>
          </a:p>
        </p:txBody>
      </p:sp>
      <p:sp>
        <p:nvSpPr>
          <p:cNvPr id="4" name="Slide Number Placeholder 3"/>
          <p:cNvSpPr>
            <a:spLocks noGrp="1"/>
          </p:cNvSpPr>
          <p:nvPr>
            <p:ph type="sldNum" sz="quarter" idx="5"/>
          </p:nvPr>
        </p:nvSpPr>
        <p:spPr/>
        <p:txBody>
          <a:bodyPr/>
          <a:lstStyle/>
          <a:p>
            <a:fld id="{5D9F5426-27A5-4531-AEAF-F216ECB52FC1}" type="slidenum">
              <a:rPr lang="en-GB" smtClean="0"/>
              <a:t>7</a:t>
            </a:fld>
            <a:endParaRPr lang="en-GB"/>
          </a:p>
        </p:txBody>
      </p:sp>
    </p:spTree>
    <p:extLst>
      <p:ext uri="{BB962C8B-B14F-4D97-AF65-F5344CB8AC3E}">
        <p14:creationId xmlns:p14="http://schemas.microsoft.com/office/powerpoint/2010/main" val="207399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panose="020B0604020202020204" pitchFamily="34" charset="0"/>
              <a:buNone/>
            </a:pPr>
            <a:r>
              <a:rPr lang="en-GB" sz="1200"/>
              <a:t>The United National Framework Convention on Climate Change (UNFCCC) was created in 1992 as the main forum for international action on climate change. </a:t>
            </a:r>
          </a:p>
          <a:p>
            <a:pPr marL="0" indent="0" fontAlgn="base">
              <a:buFont typeface="Arial" panose="020B0604020202020204" pitchFamily="34" charset="0"/>
              <a:buNone/>
            </a:pPr>
            <a:endParaRPr lang="en-GB" sz="1200"/>
          </a:p>
          <a:p>
            <a:pPr marL="0" indent="0" fontAlgn="base">
              <a:buFont typeface="Arial" panose="020B0604020202020204" pitchFamily="34" charset="0"/>
              <a:buNone/>
            </a:pPr>
            <a:r>
              <a:rPr lang="en-GB" sz="1200"/>
              <a:t>In 2015, Parties to the UNFCCC reached a landmark agreement – The Paris Agreement – to combat climate change and accelerate the actions and investments needed for a sustainable low carbon future. </a:t>
            </a:r>
          </a:p>
          <a:p>
            <a:pPr marL="0" indent="0" algn="l" fontAlgn="base">
              <a:buFont typeface="Arial" panose="020B0604020202020204" pitchFamily="34" charset="0"/>
              <a:buNone/>
            </a:pPr>
            <a:endParaRPr lang="en-GB" sz="1200"/>
          </a:p>
          <a:p>
            <a:pPr marL="0" indent="0" algn="l" fontAlgn="base">
              <a:buFont typeface="Arial" panose="020B0604020202020204" pitchFamily="34" charset="0"/>
              <a:buNone/>
            </a:pPr>
            <a:r>
              <a:rPr lang="en-GB" sz="1200"/>
              <a:t>The goal of the Paris Agreement is to limit global warming to well below 2, preferably to 1.5</a:t>
            </a:r>
            <a:r>
              <a:rPr lang="en-GB" sz="1200" baseline="30000"/>
              <a:t>o</a:t>
            </a:r>
            <a:r>
              <a:rPr lang="en-GB" sz="1200"/>
              <a:t>C, compared to pre-industrial levels.</a:t>
            </a:r>
          </a:p>
          <a:p>
            <a:pPr marL="0" indent="0">
              <a:buFont typeface="Arial" panose="020B0604020202020204" pitchFamily="34" charset="0"/>
              <a:buNone/>
            </a:pPr>
            <a:endParaRPr lang="en-GB" sz="1200"/>
          </a:p>
          <a:p>
            <a:pPr marL="0" indent="0">
              <a:buFont typeface="Arial" panose="020B0604020202020204" pitchFamily="34" charset="0"/>
              <a:buNone/>
            </a:pPr>
            <a:r>
              <a:rPr lang="en-GB" sz="1200"/>
              <a:t>At COP 26 – in 2021 – nations adopted the Glasgow Climate Pact, aiming to turn the 2020s into a decade of climate action and support.  </a:t>
            </a:r>
          </a:p>
          <a:p>
            <a:pPr marL="0" indent="0">
              <a:buFont typeface="Arial" panose="020B0604020202020204" pitchFamily="34" charset="0"/>
              <a:buNone/>
            </a:pPr>
            <a:endParaRPr lang="en-GB" sz="1200"/>
          </a:p>
          <a:p>
            <a:pPr marL="0" indent="0">
              <a:buFont typeface="Arial" panose="020B0604020202020204" pitchFamily="34" charset="0"/>
              <a:buNone/>
            </a:pPr>
            <a:r>
              <a:rPr lang="en-GB" sz="1200"/>
              <a:t>For the first time, nations are called upon to phase down unabated coal power and inefficient subsidies for fossil fuels.</a:t>
            </a:r>
          </a:p>
          <a:p>
            <a:pPr marL="0" indent="0">
              <a:buFont typeface="Arial" panose="020B0604020202020204" pitchFamily="34" charset="0"/>
              <a:buNone/>
            </a:pPr>
            <a:endParaRPr lang="en-GB" sz="1200"/>
          </a:p>
          <a:p>
            <a:pPr marL="0" indent="0">
              <a:buFont typeface="Arial" panose="020B0604020202020204" pitchFamily="34" charset="0"/>
              <a:buNone/>
            </a:pPr>
            <a:r>
              <a:rPr lang="en-GB" b="0" i="0">
                <a:solidFill>
                  <a:srgbClr val="0B0C0C"/>
                </a:solidFill>
                <a:effectLst/>
                <a:latin typeface="GDS Transport"/>
              </a:rPr>
              <a:t>At least 90% of the global economy is now covered by net zero carbon commitments, up from 30% when the UK took on the COP presidency in 2019,</a:t>
            </a:r>
            <a:endParaRPr lang="en-GB" sz="1200"/>
          </a:p>
        </p:txBody>
      </p:sp>
      <p:sp>
        <p:nvSpPr>
          <p:cNvPr id="4" name="Slide Number Placeholder 3"/>
          <p:cNvSpPr>
            <a:spLocks noGrp="1"/>
          </p:cNvSpPr>
          <p:nvPr>
            <p:ph type="sldNum" sz="quarter" idx="5"/>
          </p:nvPr>
        </p:nvSpPr>
        <p:spPr/>
        <p:txBody>
          <a:bodyPr/>
          <a:lstStyle/>
          <a:p>
            <a:fld id="{5D9F5426-27A5-4531-AEAF-F216ECB52FC1}" type="slidenum">
              <a:rPr lang="en-GB" smtClean="0"/>
              <a:t>10</a:t>
            </a:fld>
            <a:endParaRPr lang="en-GB"/>
          </a:p>
        </p:txBody>
      </p:sp>
    </p:spTree>
    <p:extLst>
      <p:ext uri="{BB962C8B-B14F-4D97-AF65-F5344CB8AC3E}">
        <p14:creationId xmlns:p14="http://schemas.microsoft.com/office/powerpoint/2010/main" val="847816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9004A"/>
                </a:solidFill>
                <a:effectLst/>
                <a:latin typeface="Athletics"/>
              </a:rPr>
              <a:t>As a signatory to the </a:t>
            </a:r>
            <a:r>
              <a:rPr lang="en-GB" b="0" i="0" u="none" strike="noStrike" dirty="0">
                <a:solidFill>
                  <a:srgbClr val="7142FF"/>
                </a:solidFill>
                <a:effectLst/>
                <a:latin typeface="Athletics"/>
                <a:hlinkClick r:id="rId3"/>
              </a:rPr>
              <a:t>Paris Agreement</a:t>
            </a:r>
            <a:r>
              <a:rPr lang="en-GB" b="0" i="0" dirty="0">
                <a:solidFill>
                  <a:srgbClr val="29004A"/>
                </a:solidFill>
                <a:effectLst/>
                <a:latin typeface="Athletics"/>
              </a:rPr>
              <a:t>, the UK has committed to contribute to global emission reductions to limit global temperature rise to well below 2°C and to pursue efforts towards 1.5°C above pre-industrial levels.</a:t>
            </a:r>
            <a:endParaRPr lang="en-GB" dirty="0"/>
          </a:p>
          <a:p>
            <a:endParaRPr lang="en-GB" dirty="0"/>
          </a:p>
          <a:p>
            <a:r>
              <a:rPr lang="en-GB" dirty="0"/>
              <a:t>The Climate Change Act is the basis for the UK’s approach to tackling and responding to climate change.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9004A"/>
                </a:solidFill>
                <a:effectLst/>
                <a:latin typeface="Athletics"/>
              </a:rPr>
              <a:t>Through the Climate Change Act, the UK government has committed to reduce emissions by at least </a:t>
            </a:r>
            <a:r>
              <a:rPr lang="en-GB" b="0" i="0" dirty="0">
                <a:solidFill>
                  <a:srgbClr val="29004A"/>
                </a:solidFill>
                <a:effectLst/>
                <a:latin typeface="inherit"/>
              </a:rPr>
              <a:t>100% of 1990 levels (to net zero) by 2050</a:t>
            </a:r>
            <a:r>
              <a:rPr lang="en-GB" b="0" i="0" dirty="0">
                <a:solidFill>
                  <a:srgbClr val="29004A"/>
                </a:solidFill>
                <a:effectLst/>
                <a:latin typeface="Athletics"/>
              </a:rPr>
              <a:t>.</a:t>
            </a:r>
          </a:p>
          <a:p>
            <a:endParaRPr lang="en-GB" dirty="0"/>
          </a:p>
          <a:p>
            <a:pPr>
              <a:spcAft>
                <a:spcPts val="750"/>
              </a:spcAft>
            </a:pPr>
            <a:r>
              <a:rPr lang="en-GB"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The Climate Change Act requires the government to set legally-binding ‘</a:t>
            </a:r>
            <a:r>
              <a:rPr lang="en-GB" sz="1800" u="none" strike="noStrike"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hlinkClick r:id="rId4"/>
              </a:rPr>
              <a:t>carbon budgets</a:t>
            </a:r>
            <a:r>
              <a:rPr lang="en-GB"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to act as stepping stones towards the 2050 target. A carbon budget is a cap on the amount of greenhouse gases emitted in the UK over a five-year period. </a:t>
            </a:r>
          </a:p>
          <a:p>
            <a:pPr>
              <a:spcAft>
                <a:spcPts val="750"/>
              </a:spcAft>
            </a:pPr>
            <a:endParaRPr lang="en-GB"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a:spcAft>
                <a:spcPts val="750"/>
              </a:spcAft>
            </a:pPr>
            <a:r>
              <a:rPr lang="en-GB" sz="2800" b="0" i="0" dirty="0">
                <a:solidFill>
                  <a:srgbClr val="29004A"/>
                </a:solidFill>
                <a:effectLst/>
                <a:latin typeface="Athletics"/>
              </a:rPr>
              <a:t>The budgets describe the cost-effective pathway to achieving the UK’s long-term climate change objectives</a:t>
            </a:r>
            <a:endParaRPr lang="en-GB" sz="1800" dirty="0">
              <a:solidFill>
                <a:srgbClr val="454545"/>
              </a:solidFill>
              <a:effectLst/>
              <a:latin typeface="Roboto" panose="02000000000000000000" pitchFamily="2" charset="0"/>
              <a:ea typeface="Times New Roman" panose="02020603050405020304" pitchFamily="18" charset="0"/>
              <a:cs typeface="Times New Roman" panose="02020603050405020304" pitchFamily="18" charset="0"/>
            </a:endParaRPr>
          </a:p>
          <a:p>
            <a:pPr>
              <a:spcAft>
                <a:spcPts val="750"/>
              </a:spcAft>
            </a:pPr>
            <a:r>
              <a:rPr lang="en-GB"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solidFill>
                <a:srgbClr val="454545"/>
              </a:solidFill>
              <a:effectLst/>
              <a:latin typeface="Roboto" panose="02000000000000000000" pitchFamily="2" charset="0"/>
              <a:ea typeface="Times New Roman" panose="02020603050405020304" pitchFamily="18" charset="0"/>
              <a:cs typeface="Times New Roman" panose="02020603050405020304" pitchFamily="18" charset="0"/>
            </a:endParaRPr>
          </a:p>
          <a:p>
            <a:pPr>
              <a:spcAft>
                <a:spcPts val="750"/>
              </a:spcAft>
            </a:pPr>
            <a:r>
              <a:rPr lang="en-GB"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The first and second carbon budgets were achieved, and the UK is on track to outperform the third. </a:t>
            </a:r>
            <a:endParaRPr lang="en-GB" sz="1800" dirty="0">
              <a:solidFill>
                <a:srgbClr val="454545"/>
              </a:solidFill>
              <a:effectLst/>
              <a:latin typeface="Roboto" panose="02000000000000000000" pitchFamily="2" charset="0"/>
              <a:ea typeface="Times New Roman" panose="02020603050405020304" pitchFamily="18" charset="0"/>
              <a:cs typeface="Times New Roman" panose="02020603050405020304" pitchFamily="18" charset="0"/>
            </a:endParaRPr>
          </a:p>
          <a:p>
            <a:pPr>
              <a:spcAft>
                <a:spcPts val="750"/>
              </a:spcAft>
            </a:pPr>
            <a:r>
              <a:rPr lang="en-GB"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solidFill>
                <a:srgbClr val="454545"/>
              </a:solidFill>
              <a:effectLst/>
              <a:latin typeface="Roboto" panose="02000000000000000000" pitchFamily="2" charset="0"/>
              <a:ea typeface="Times New Roman" panose="02020603050405020304" pitchFamily="18" charset="0"/>
              <a:cs typeface="Times New Roman" panose="02020603050405020304" pitchFamily="18" charset="0"/>
            </a:endParaRPr>
          </a:p>
          <a:p>
            <a:r>
              <a:rPr lang="en-US" sz="1800" dirty="0">
                <a:solidFill>
                  <a:srgbClr val="000000"/>
                </a:solidFill>
                <a:effectLst/>
                <a:latin typeface="Calibri" panose="020F0502020204030204" pitchFamily="34" charset="0"/>
                <a:ea typeface="MS Mincho" panose="02020609040205080304" pitchFamily="49" charset="-128"/>
              </a:rPr>
              <a:t>However, the UK is not on track to meet the fourth, fifth or sixth carbon budgets. </a:t>
            </a:r>
          </a:p>
          <a:p>
            <a:endParaRPr lang="en-US" sz="1800" b="0" i="0" dirty="0">
              <a:solidFill>
                <a:srgbClr val="000000"/>
              </a:solidFill>
              <a:effectLst/>
              <a:latin typeface="Calibri" panose="020F0502020204030204" pitchFamily="34" charset="0"/>
              <a:ea typeface="MS Mincho" panose="02020609040205080304" pitchFamily="49" charset="-128"/>
            </a:endParaRPr>
          </a:p>
          <a:p>
            <a:r>
              <a:rPr lang="en-US" sz="1800" b="0" i="0" dirty="0">
                <a:solidFill>
                  <a:srgbClr val="000000"/>
                </a:solidFill>
                <a:effectLst/>
                <a:latin typeface="Calibri" panose="020F0502020204030204" pitchFamily="34" charset="0"/>
                <a:ea typeface="MS Mincho" panose="02020609040205080304" pitchFamily="49" charset="-128"/>
              </a:rPr>
              <a:t>In October 2021 government published its Net Zero Strategy which </a:t>
            </a:r>
            <a:r>
              <a:rPr lang="en-GB" sz="2800" b="0" i="0" dirty="0">
                <a:solidFill>
                  <a:srgbClr val="0B0C0C"/>
                </a:solidFill>
                <a:effectLst/>
                <a:latin typeface="GDS Transport"/>
              </a:rPr>
              <a:t>sets out policies and proposals for decarbonising all sectors of the UK economy to meet the net zero target by 2050.</a:t>
            </a:r>
          </a:p>
          <a:p>
            <a:endParaRPr lang="en-GB" sz="2800" b="0" i="0" dirty="0">
              <a:solidFill>
                <a:srgbClr val="0B0C0C"/>
              </a:solidFill>
              <a:effectLst/>
              <a:latin typeface="GDS Transport"/>
            </a:endParaRPr>
          </a:p>
          <a:p>
            <a:r>
              <a:rPr lang="en-GB" sz="2800" b="0" i="0" dirty="0">
                <a:solidFill>
                  <a:srgbClr val="0B0C0C"/>
                </a:solidFill>
                <a:effectLst/>
                <a:latin typeface="GDS Transport"/>
              </a:rPr>
              <a:t>You can access the Net Zero Strategy by clicking on the document.</a:t>
            </a:r>
            <a:endParaRPr lang="en-GB" b="0" i="0" dirty="0">
              <a:solidFill>
                <a:srgbClr val="29004A"/>
              </a:solidFill>
              <a:effectLst/>
              <a:latin typeface="Athletics"/>
            </a:endParaRPr>
          </a:p>
        </p:txBody>
      </p:sp>
      <p:sp>
        <p:nvSpPr>
          <p:cNvPr id="4" name="Slide Number Placeholder 3"/>
          <p:cNvSpPr>
            <a:spLocks noGrp="1"/>
          </p:cNvSpPr>
          <p:nvPr>
            <p:ph type="sldNum" sz="quarter" idx="5"/>
          </p:nvPr>
        </p:nvSpPr>
        <p:spPr/>
        <p:txBody>
          <a:bodyPr/>
          <a:lstStyle/>
          <a:p>
            <a:fld id="{5D9F5426-27A5-4531-AEAF-F216ECB52FC1}" type="slidenum">
              <a:rPr lang="en-GB" smtClean="0"/>
              <a:t>12</a:t>
            </a:fld>
            <a:endParaRPr lang="en-GB"/>
          </a:p>
        </p:txBody>
      </p:sp>
    </p:spTree>
    <p:extLst>
      <p:ext uri="{BB962C8B-B14F-4D97-AF65-F5344CB8AC3E}">
        <p14:creationId xmlns:p14="http://schemas.microsoft.com/office/powerpoint/2010/main" val="224493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9F5426-27A5-4531-AEAF-F216ECB52FC1}" type="slidenum">
              <a:rPr lang="en-GB" smtClean="0"/>
              <a:t>13</a:t>
            </a:fld>
            <a:endParaRPr lang="en-GB"/>
          </a:p>
        </p:txBody>
      </p:sp>
    </p:spTree>
    <p:extLst>
      <p:ext uri="{BB962C8B-B14F-4D97-AF65-F5344CB8AC3E}">
        <p14:creationId xmlns:p14="http://schemas.microsoft.com/office/powerpoint/2010/main" val="2898986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solidFill>
                  <a:schemeClr val="accent4"/>
                </a:solidFill>
              </a:rPr>
              <a:t>Transport has a huge role to play in the economy, reaching net zero. The scale of the challenge demands a step change in both the breadth and scale of ambition.</a:t>
            </a:r>
          </a:p>
          <a:p>
            <a:pPr algn="l"/>
            <a:endParaRPr lang="en-GB" sz="1200" dirty="0">
              <a:solidFill>
                <a:schemeClr val="accent4"/>
              </a:solidFill>
            </a:endParaRPr>
          </a:p>
          <a:p>
            <a:pPr algn="l"/>
            <a:r>
              <a:rPr lang="en-GB" sz="1200" dirty="0">
                <a:solidFill>
                  <a:schemeClr val="accent4"/>
                </a:solidFill>
              </a:rPr>
              <a:t>UK Government has published it’s Transport Decarbonisation Plan which identifies 6 strategic priorities. The </a:t>
            </a:r>
            <a:r>
              <a:rPr lang="en-GB" dirty="0"/>
              <a:t>strategic priorities reflect the themes and view of the future that will be pursued to decarbonise the UK’s transport system before 2050. </a:t>
            </a:r>
            <a:endParaRPr lang="en-GB" sz="1200" dirty="0">
              <a:solidFill>
                <a:schemeClr val="accent4"/>
              </a:solidFill>
            </a:endParaRPr>
          </a:p>
          <a:p>
            <a:pPr marL="0" lvl="0" indent="0">
              <a:lnSpc>
                <a:spcPct val="107000"/>
              </a:lnSpc>
              <a:spcAft>
                <a:spcPts val="800"/>
              </a:spcAft>
              <a:buFont typeface="Symbol" panose="05050102010706020507" pitchFamily="18" charset="2"/>
              <a:buNone/>
            </a:pPr>
            <a:endParaRPr lang="en-GB" sz="1200" dirty="0">
              <a:solidFill>
                <a:schemeClr val="accent4"/>
              </a:solidFill>
              <a:effectLst/>
              <a:latin typeface="+mn-lt"/>
              <a:ea typeface="+mn-ea"/>
              <a:cs typeface="+mn-cs"/>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GB" sz="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HS2 supports each of the 6 strategic priorities, particularly priorities 1 – accelerating modal shift to public and active transport – and 2 – </a:t>
            </a:r>
            <a:r>
              <a:rPr lang="en-GB" sz="1200" dirty="0" err="1">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decarbonisaing</a:t>
            </a:r>
            <a:r>
              <a:rPr lang="en-GB" sz="12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how we get our goods.</a:t>
            </a:r>
          </a:p>
          <a:p>
            <a:pPr marL="0" lvl="0" indent="0">
              <a:lnSpc>
                <a:spcPct val="107000"/>
              </a:lnSpc>
              <a:spcAft>
                <a:spcPts val="800"/>
              </a:spcAft>
              <a:buFont typeface="Symbol" panose="05050102010706020507" pitchFamily="18" charset="2"/>
              <a:buNone/>
            </a:pPr>
            <a:endParaRPr lang="en-GB" sz="1200" dirty="0">
              <a:solidFill>
                <a:schemeClr val="accent4"/>
              </a:solidFill>
              <a:effectLst/>
              <a:latin typeface="+mn-lt"/>
              <a:ea typeface="+mn-ea"/>
              <a:cs typeface="+mn-cs"/>
            </a:endParaRPr>
          </a:p>
          <a:p>
            <a:pPr marL="0" lvl="0" indent="0">
              <a:lnSpc>
                <a:spcPct val="107000"/>
              </a:lnSpc>
              <a:spcAft>
                <a:spcPts val="800"/>
              </a:spcAft>
              <a:buFont typeface="Symbol" panose="05050102010706020507" pitchFamily="18" charset="2"/>
              <a:buNone/>
            </a:pP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HS2 will be a critical part of a net zero carbon transport network. It will deliver zero carbon journeys to hundreds of thousands of people every day and will contribute to the decarbonisation of the wider transport system – through modal shift of passenger and freight journeys from road and air to rail.</a:t>
            </a:r>
          </a:p>
          <a:p>
            <a:pPr marL="0" lvl="0" indent="0">
              <a:lnSpc>
                <a:spcPct val="107000"/>
              </a:lnSpc>
              <a:spcAft>
                <a:spcPts val="800"/>
              </a:spcAft>
              <a:buFont typeface="Symbol" panose="05050102010706020507" pitchFamily="18" charset="2"/>
              <a:buNone/>
            </a:pPr>
            <a:endPar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You can read the Transport Decarbonisation Plan in full by clicking on the box.</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D9F5426-27A5-4531-AEAF-F216ECB52FC1}" type="slidenum">
              <a:rPr lang="en-GB" smtClean="0"/>
              <a:t>16</a:t>
            </a:fld>
            <a:endParaRPr lang="en-GB"/>
          </a:p>
        </p:txBody>
      </p:sp>
    </p:spTree>
    <p:extLst>
      <p:ext uri="{BB962C8B-B14F-4D97-AF65-F5344CB8AC3E}">
        <p14:creationId xmlns:p14="http://schemas.microsoft.com/office/powerpoint/2010/main" val="2175664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Greenhouse gas emissions from manufacturing and construction were 66 MtCO</a:t>
            </a:r>
            <a:r>
              <a:rPr lang="en-GB" baseline="-25000" dirty="0"/>
              <a:t>2</a:t>
            </a:r>
            <a:r>
              <a:rPr lang="en-GB" dirty="0"/>
              <a:t>e in 2018, 12% of the UK total.</a:t>
            </a:r>
          </a:p>
          <a:p>
            <a:endParaRPr lang="en-GB" dirty="0"/>
          </a:p>
          <a:p>
            <a:r>
              <a:rPr lang="en-GB" dirty="0"/>
              <a:t>The largest source of emissions was iron and steel production, accounting for almost 20% of manufacturing and construction emissions.</a:t>
            </a:r>
          </a:p>
          <a:p>
            <a:endParaRPr lang="en-GB" dirty="0"/>
          </a:p>
          <a:p>
            <a:r>
              <a:rPr lang="en-GB" dirty="0"/>
              <a:t>Cement and lime production accounted for around 12% of emissions.</a:t>
            </a:r>
          </a:p>
          <a:p>
            <a:endParaRPr lang="en-GB" dirty="0"/>
          </a:p>
          <a:p>
            <a:r>
              <a:rPr lang="en-GB" dirty="0"/>
              <a:t>7% of emissions were associated with off-road mobile machinery for construction where emissions come from the combustion of diesel, which is used as a fuel.</a:t>
            </a:r>
          </a:p>
          <a:p>
            <a:endParaRPr lang="en-GB" dirty="0"/>
          </a:p>
          <a:p>
            <a:r>
              <a:rPr lang="en-GB" dirty="0"/>
              <a:t>There are a number of ways to reduce emissions from manufacturing and construction in the UK.</a:t>
            </a:r>
          </a:p>
          <a:p>
            <a:endParaRPr lang="en-GB" dirty="0"/>
          </a:p>
          <a:p>
            <a:r>
              <a:rPr lang="en-GB" dirty="0"/>
              <a:t>Resource efficiency – reducing the flow of materials through the economy and using products more efficiently – and for longer – can reduce manufacturing emissions, as part of a shift towards a more circular economy.</a:t>
            </a:r>
          </a:p>
          <a:p>
            <a:endParaRPr lang="en-GB" dirty="0"/>
          </a:p>
          <a:p>
            <a:r>
              <a:rPr lang="en-GB" dirty="0"/>
              <a:t>Material substitution can reduce manufacturing emissions by switching from high carbon materials to lower carbon materials. For example, using wood in construction and using cement replacements.</a:t>
            </a:r>
          </a:p>
          <a:p>
            <a:endParaRPr lang="en-GB" dirty="0"/>
          </a:p>
          <a:p>
            <a:r>
              <a:rPr lang="en-GB" dirty="0"/>
              <a:t>Using energy more efficiently reduces operating costs while cutting emissions. Measures include process and equipment upgrades, installing or improving heat recovery systems, and clustering with other sites and businesses to efficiently utilise waste heat and other by-products.</a:t>
            </a:r>
          </a:p>
          <a:p>
            <a:endParaRPr lang="en-GB" dirty="0"/>
          </a:p>
          <a:p>
            <a:r>
              <a:rPr lang="en-GB" dirty="0"/>
              <a:t>Hydrogen, electricity and bioenergy can all be used to meet heat, motion and electrical demands, thus replacing the use of fossil fuels and reducing greenhouse gas emissions.</a:t>
            </a:r>
          </a:p>
          <a:p>
            <a:endParaRPr lang="en-GB" dirty="0"/>
          </a:p>
          <a:p>
            <a:r>
              <a:rPr lang="en-GB" dirty="0"/>
              <a:t>Carbon Capture and Storage can be used to capture carbon dioxide produced by larger industrial point-sources, and transport it to a carbon dioxide storage site, thus reducing emissions to the atmosphere. Carbon Capture and Storage is particularly important in the manufacturing sector, as it can abate emissions that cannot be addressed simply by switching to low- or zero-carbon energy. For example, emissions from chemical reactions – such as the calcination of limestone in cement production.</a:t>
            </a:r>
          </a:p>
        </p:txBody>
      </p:sp>
      <p:sp>
        <p:nvSpPr>
          <p:cNvPr id="4" name="Slide Number Placeholder 3"/>
          <p:cNvSpPr>
            <a:spLocks noGrp="1"/>
          </p:cNvSpPr>
          <p:nvPr>
            <p:ph type="sldNum" sz="quarter" idx="5"/>
          </p:nvPr>
        </p:nvSpPr>
        <p:spPr/>
        <p:txBody>
          <a:bodyPr/>
          <a:lstStyle/>
          <a:p>
            <a:fld id="{5D9F5426-27A5-4531-AEAF-F216ECB52FC1}" type="slidenum">
              <a:rPr lang="en-GB" smtClean="0"/>
              <a:t>20</a:t>
            </a:fld>
            <a:endParaRPr lang="en-GB"/>
          </a:p>
        </p:txBody>
      </p:sp>
    </p:spTree>
    <p:extLst>
      <p:ext uri="{BB962C8B-B14F-4D97-AF65-F5344CB8AC3E}">
        <p14:creationId xmlns:p14="http://schemas.microsoft.com/office/powerpoint/2010/main" val="2249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png"/><Relationship Id="rId1" Type="http://schemas.openxmlformats.org/officeDocument/2006/relationships/slideMaster" Target="../slideMasters/slideMaster1.xml"/><Relationship Id="rId5" Type="http://schemas.openxmlformats.org/officeDocument/2006/relationships/image" Target="../media/image28.png"/><Relationship Id="rId4"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HS2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293506"/>
            <a:ext cx="10494169" cy="846113"/>
          </a:xfrm>
        </p:spPr>
        <p:txBody>
          <a:bodyPr anchor="t"/>
          <a:lstStyle>
            <a:lvl1pPr algn="l">
              <a:defRPr sz="5400"/>
            </a:lvl1pPr>
          </a:lstStyle>
          <a:p>
            <a:r>
              <a:rPr lang="en-US" dirty="0"/>
              <a:t>Click to add title</a:t>
            </a:r>
            <a:endParaRPr lang="en-GB" dirty="0"/>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139619"/>
            <a:ext cx="10494169" cy="899888"/>
          </a:xfrm>
        </p:spPr>
        <p:txBody>
          <a:bodyPr/>
          <a:lstStyle>
            <a:lvl1pPr marL="0" indent="0" algn="l">
              <a:buNone/>
              <a:defRPr sz="22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urple sub-head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D10FE7-9ABC-724B-AB6E-7A133D4CF6FE}"/>
              </a:ext>
            </a:extLst>
          </p:cNvPr>
          <p:cNvSpPr>
            <a:spLocks noGrp="1"/>
          </p:cNvSpPr>
          <p:nvPr>
            <p:ph type="title" hasCustomPrompt="1"/>
          </p:nvPr>
        </p:nvSpPr>
        <p:spPr>
          <a:xfrm>
            <a:off x="457200" y="457200"/>
            <a:ext cx="11277600" cy="943200"/>
          </a:xfrm>
        </p:spPr>
        <p:txBody>
          <a:bodyPr/>
          <a:lstStyle>
            <a:lvl1pPr>
              <a:lnSpc>
                <a:spcPct val="100000"/>
              </a:lnSpc>
              <a:defRPr/>
            </a:lvl1pPr>
          </a:lstStyle>
          <a:p>
            <a:r>
              <a:rPr lang="en-US" dirty="0"/>
              <a:t>Title</a:t>
            </a:r>
            <a:endParaRPr lang="en-GB" dirty="0"/>
          </a:p>
        </p:txBody>
      </p:sp>
      <p:sp>
        <p:nvSpPr>
          <p:cNvPr id="6" name="Text Placeholder 6">
            <a:extLst>
              <a:ext uri="{FF2B5EF4-FFF2-40B4-BE49-F238E27FC236}">
                <a16:creationId xmlns:a16="http://schemas.microsoft.com/office/drawing/2014/main" id="{96E293E5-F86A-634D-82EB-20B0E15EC64E}"/>
              </a:ext>
            </a:extLst>
          </p:cNvPr>
          <p:cNvSpPr>
            <a:spLocks noGrp="1"/>
          </p:cNvSpPr>
          <p:nvPr>
            <p:ph type="body" sz="quarter" idx="13" hasCustomPrompt="1"/>
          </p:nvPr>
        </p:nvSpPr>
        <p:spPr>
          <a:xfrm>
            <a:off x="457200" y="1400401"/>
            <a:ext cx="8697074" cy="505530"/>
          </a:xfrm>
        </p:spPr>
        <p:txBody>
          <a:bodyPr/>
          <a:lstStyle>
            <a:lvl1pPr>
              <a:lnSpc>
                <a:spcPct val="100000"/>
              </a:lnSpc>
              <a:defRPr sz="1800" b="1">
                <a:solidFill>
                  <a:schemeClr val="bg2"/>
                </a:solidFill>
              </a:defRPr>
            </a:lvl1pPr>
          </a:lstStyle>
          <a:p>
            <a:pPr lvl="0"/>
            <a:r>
              <a:rPr lang="en-US" dirty="0"/>
              <a:t>Sub-heading</a:t>
            </a:r>
          </a:p>
        </p:txBody>
      </p:sp>
      <p:sp>
        <p:nvSpPr>
          <p:cNvPr id="7" name="Content Placeholder 2">
            <a:extLst>
              <a:ext uri="{FF2B5EF4-FFF2-40B4-BE49-F238E27FC236}">
                <a16:creationId xmlns:a16="http://schemas.microsoft.com/office/drawing/2014/main" id="{C7B39B37-1F05-354F-A66C-15BA6F940ADC}"/>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green sub-headin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4E436B6-F6A6-1846-8109-62EAABBE2F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11277600" cy="943200"/>
          </a:xfrm>
        </p:spPr>
        <p:txBody>
          <a:bodyPr/>
          <a:lstStyle>
            <a:lvl1pPr>
              <a:lnSpc>
                <a:spcPct val="100000"/>
              </a:lnSpc>
              <a:defRPr/>
            </a:lvl1pPr>
          </a:lstStyle>
          <a:p>
            <a:r>
              <a:rPr lang="en-US" dirty="0"/>
              <a:t>Title</a:t>
            </a:r>
            <a:endParaRPr lang="en-GB" dirty="0"/>
          </a:p>
        </p:txBody>
      </p:sp>
      <p:sp>
        <p:nvSpPr>
          <p:cNvPr id="9"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427035"/>
            <a:ext cx="8697074" cy="505530"/>
          </a:xfrm>
        </p:spPr>
        <p:txBody>
          <a:bodyPr/>
          <a:lstStyle>
            <a:lvl1pPr>
              <a:lnSpc>
                <a:spcPct val="100000"/>
              </a:lnSpc>
              <a:defRPr sz="1800" b="1">
                <a:solidFill>
                  <a:schemeClr val="tx2"/>
                </a:solidFill>
              </a:defRPr>
            </a:lvl1pPr>
          </a:lstStyle>
          <a:p>
            <a:pPr lvl="0"/>
            <a:r>
              <a:rPr lang="en-US" dirty="0"/>
              <a:t>Sub-heading</a:t>
            </a:r>
          </a:p>
        </p:txBody>
      </p:sp>
      <p:sp>
        <p:nvSpPr>
          <p:cNvPr id="15" name="Content Placeholder 2">
            <a:extLst>
              <a:ext uri="{FF2B5EF4-FFF2-40B4-BE49-F238E27FC236}">
                <a16:creationId xmlns:a16="http://schemas.microsoft.com/office/drawing/2014/main" id="{C4415C16-BAD5-9A4D-B8E3-EF78A4FEBE7D}"/>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p:nvPr>
        </p:nvSpPr>
        <p:spPr>
          <a:xfrm>
            <a:off x="457198" y="1977462"/>
            <a:ext cx="4350545" cy="4145936"/>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rge text pullou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EB08FFE-9DBC-479E-8FA9-48213EDC9B37}"/>
              </a:ext>
            </a:extLst>
          </p:cNvPr>
          <p:cNvSpPr>
            <a:spLocks noGrp="1"/>
          </p:cNvSpPr>
          <p:nvPr>
            <p:ph sz="quarter" idx="15"/>
          </p:nvPr>
        </p:nvSpPr>
        <p:spPr>
          <a:xfrm>
            <a:off x="457200" y="1371600"/>
            <a:ext cx="5716588" cy="3557588"/>
          </a:xfrm>
        </p:spPr>
        <p:txBody>
          <a:bodyPr/>
          <a:lstStyle>
            <a:lvl1pPr>
              <a:lnSpc>
                <a:spcPct val="100000"/>
              </a:lnSpc>
              <a:spcAft>
                <a:spcPts val="600"/>
              </a:spcAft>
              <a:defRPr sz="1800"/>
            </a:lvl1pPr>
            <a:lvl2pPr>
              <a:lnSpc>
                <a:spcPct val="100000"/>
              </a:lnSpc>
              <a:spcAft>
                <a:spcPts val="600"/>
              </a:spcAft>
              <a:buClr>
                <a:schemeClr val="bg2"/>
              </a:buClr>
              <a:defRPr sz="1800"/>
            </a:lvl2pPr>
            <a:lvl3pPr>
              <a:lnSpc>
                <a:spcPct val="100000"/>
              </a:lnSpc>
              <a:spcAft>
                <a:spcPts val="600"/>
              </a:spcAft>
              <a:buClr>
                <a:schemeClr val="bg2"/>
              </a:buClr>
              <a:defRPr sz="1800"/>
            </a:lvl3pPr>
            <a:lvl4pPr>
              <a:lnSpc>
                <a:spcPct val="100000"/>
              </a:lnSpc>
              <a:spcAft>
                <a:spcPts val="600"/>
              </a:spcAft>
              <a:buClr>
                <a:schemeClr val="bg2"/>
              </a:buClr>
              <a:defRPr sz="1800"/>
            </a:lvl4pPr>
            <a:lvl5pPr>
              <a:lnSpc>
                <a:spcPct val="100000"/>
              </a:lnSpc>
              <a:spcAft>
                <a:spcPts val="600"/>
              </a:spcAft>
              <a:buClr>
                <a:schemeClr val="bg2"/>
              </a:buCl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FBD50B-600E-4750-B8D8-9C3C4CEEE9F3}"/>
              </a:ext>
            </a:extLst>
          </p:cNvPr>
          <p:cNvSpPr>
            <a:spLocks noGrp="1"/>
          </p:cNvSpPr>
          <p:nvPr>
            <p:ph type="title" hasCustomPrompt="1"/>
          </p:nvPr>
        </p:nvSpPr>
        <p:spPr>
          <a:xfrm>
            <a:off x="457200" y="457200"/>
            <a:ext cx="11277600" cy="842963"/>
          </a:xfrm>
        </p:spPr>
        <p:txBody>
          <a:bodyPr/>
          <a:lstStyle>
            <a:lvl1pPr>
              <a:lnSpc>
                <a:spcPct val="100000"/>
              </a:lnSpc>
              <a:defRPr/>
            </a:lvl1pPr>
          </a:lstStyle>
          <a:p>
            <a:r>
              <a:rPr lang="en-US" dirty="0"/>
              <a:t>Title</a:t>
            </a:r>
            <a:endParaRPr lang="en-GB" dirty="0"/>
          </a:p>
        </p:txBody>
      </p:sp>
      <p:sp>
        <p:nvSpPr>
          <p:cNvPr id="9" name="Text Placeholder 8">
            <a:extLst>
              <a:ext uri="{FF2B5EF4-FFF2-40B4-BE49-F238E27FC236}">
                <a16:creationId xmlns:a16="http://schemas.microsoft.com/office/drawing/2014/main" id="{72964537-5735-4295-9929-030B90E3625A}"/>
              </a:ext>
            </a:extLst>
          </p:cNvPr>
          <p:cNvSpPr>
            <a:spLocks noGrp="1"/>
          </p:cNvSpPr>
          <p:nvPr>
            <p:ph type="body" sz="quarter" idx="14"/>
          </p:nvPr>
        </p:nvSpPr>
        <p:spPr>
          <a:xfrm>
            <a:off x="7124400" y="1371600"/>
            <a:ext cx="4610400" cy="3557588"/>
          </a:xfrm>
        </p:spPr>
        <p:txBody>
          <a:bodyPr/>
          <a:lstStyle>
            <a:lvl1pPr>
              <a:lnSpc>
                <a:spcPct val="100000"/>
              </a:lnSpc>
              <a:spcAft>
                <a:spcPts val="600"/>
              </a:spcAft>
              <a:defRPr sz="1800"/>
            </a:lvl1pPr>
            <a:lvl2pPr>
              <a:lnSpc>
                <a:spcPct val="100000"/>
              </a:lnSpc>
              <a:spcAft>
                <a:spcPts val="600"/>
              </a:spcAft>
              <a:buClr>
                <a:schemeClr val="bg2"/>
              </a:buClr>
              <a:defRPr sz="1800"/>
            </a:lvl2pPr>
            <a:lvl3pPr>
              <a:lnSpc>
                <a:spcPct val="100000"/>
              </a:lnSpc>
              <a:spcAft>
                <a:spcPts val="600"/>
              </a:spcAft>
              <a:buClr>
                <a:schemeClr val="bg2"/>
              </a:buClr>
              <a:defRPr sz="1800"/>
            </a:lvl3pPr>
            <a:lvl4pPr>
              <a:lnSpc>
                <a:spcPct val="100000"/>
              </a:lnSpc>
              <a:spcAft>
                <a:spcPts val="600"/>
              </a:spcAft>
              <a:buClr>
                <a:schemeClr val="bg2"/>
              </a:buClr>
              <a:defRPr sz="1800"/>
            </a:lvl4pPr>
            <a:lvl5pPr>
              <a:lnSpc>
                <a:spcPct val="100000"/>
              </a:lnSpc>
              <a:spcAft>
                <a:spcPts val="600"/>
              </a:spcAft>
              <a:buClr>
                <a:schemeClr val="bg2"/>
              </a:buCl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ext Placeholder 4"/>
          <p:cNvSpPr>
            <a:spLocks noGrp="1"/>
          </p:cNvSpPr>
          <p:nvPr>
            <p:ph type="body" sz="quarter" idx="16"/>
          </p:nvPr>
        </p:nvSpPr>
        <p:spPr>
          <a:xfrm>
            <a:off x="4660813" y="1579316"/>
            <a:ext cx="5750879" cy="1666800"/>
          </a:xfrm>
        </p:spPr>
        <p:txBody>
          <a:bodyPr/>
          <a:lstStyle>
            <a:lvl1pPr>
              <a:defRPr/>
            </a:lvl1pPr>
          </a:lstStyle>
          <a:p>
            <a:pPr lvl="0"/>
            <a:r>
              <a:rPr lang="en-US" sz="2400"/>
              <a:t>Edit Master text styles</a:t>
            </a:r>
          </a:p>
        </p:txBody>
      </p:sp>
      <p:sp>
        <p:nvSpPr>
          <p:cNvPr id="8" name="Text Placeholder 6"/>
          <p:cNvSpPr>
            <a:spLocks noGrp="1"/>
          </p:cNvSpPr>
          <p:nvPr>
            <p:ph type="body" sz="quarter" idx="17"/>
          </p:nvPr>
        </p:nvSpPr>
        <p:spPr>
          <a:xfrm>
            <a:off x="4660814" y="3808800"/>
            <a:ext cx="5750878" cy="1666636"/>
          </a:xfrm>
        </p:spPr>
        <p:txBody>
          <a:bodyPr/>
          <a:lstStyle/>
          <a:p>
            <a:pPr lvl="0"/>
            <a:r>
              <a:rPr lang="en-US" sz="2400"/>
              <a:t>Edit Master text styles</a:t>
            </a:r>
          </a:p>
        </p:txBody>
      </p:sp>
      <p:sp>
        <p:nvSpPr>
          <p:cNvPr id="9" name="Text Placeholder 2"/>
          <p:cNvSpPr>
            <a:spLocks noGrp="1"/>
          </p:cNvSpPr>
          <p:nvPr>
            <p:ph type="body" sz="quarter" idx="18"/>
          </p:nvPr>
        </p:nvSpPr>
        <p:spPr>
          <a:xfrm>
            <a:off x="457201" y="3808800"/>
            <a:ext cx="2869200" cy="1666800"/>
          </a:xfrm>
          <a:solidFill>
            <a:schemeClr val="bg2"/>
          </a:solidFill>
        </p:spPr>
        <p:txBody>
          <a:bodyPr lIns="108000" tIns="108000" rIns="108000" bIns="108000"/>
          <a:lstStyle>
            <a:lvl1pPr>
              <a:defRPr sz="2400">
                <a:solidFill>
                  <a:schemeClr val="bg1"/>
                </a:solidFill>
              </a:defRPr>
            </a:lvl1pPr>
          </a:lstStyle>
          <a:p>
            <a:pPr lvl="0"/>
            <a:r>
              <a:rPr lang="en-US"/>
              <a:t>Edit Master text styles</a:t>
            </a:r>
          </a:p>
        </p:txBody>
      </p:sp>
      <p:sp>
        <p:nvSpPr>
          <p:cNvPr id="10" name="Text Placeholder 2"/>
          <p:cNvSpPr>
            <a:spLocks noGrp="1"/>
          </p:cNvSpPr>
          <p:nvPr>
            <p:ph type="body" sz="quarter" idx="19"/>
          </p:nvPr>
        </p:nvSpPr>
        <p:spPr>
          <a:xfrm>
            <a:off x="457200" y="1579316"/>
            <a:ext cx="2869200" cy="1666800"/>
          </a:xfrm>
          <a:solidFill>
            <a:schemeClr val="tx1"/>
          </a:solidFill>
        </p:spPr>
        <p:txBody>
          <a:bodyPr lIns="108000" tIns="108000" rIns="108000" bIns="108000"/>
          <a:lstStyle>
            <a:lvl1pPr>
              <a:defRPr sz="2400">
                <a:solidFill>
                  <a:schemeClr val="bg1"/>
                </a:solidFill>
              </a:defRPr>
            </a:lvl1pPr>
          </a:lstStyle>
          <a:p>
            <a:pPr lvl="0"/>
            <a:r>
              <a:rPr lang="en-US"/>
              <a:t>Edit Master text styles</a:t>
            </a:r>
          </a:p>
        </p:txBody>
      </p:sp>
    </p:spTree>
    <p:extLst>
      <p:ext uri="{BB962C8B-B14F-4D97-AF65-F5344CB8AC3E}">
        <p14:creationId xmlns:p14="http://schemas.microsoft.com/office/powerpoint/2010/main" val="322822547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3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Text Placeholder 2"/>
          <p:cNvSpPr>
            <a:spLocks noGrp="1"/>
          </p:cNvSpPr>
          <p:nvPr>
            <p:ph type="body" sz="quarter" idx="18"/>
          </p:nvPr>
        </p:nvSpPr>
        <p:spPr>
          <a:xfrm>
            <a:off x="457200" y="3139154"/>
            <a:ext cx="2869200" cy="1103120"/>
          </a:xfrm>
          <a:solidFill>
            <a:schemeClr val="bg2"/>
          </a:solidFill>
        </p:spPr>
        <p:txBody>
          <a:bodyPr lIns="108000" tIns="108000" rIns="108000" bIns="108000"/>
          <a:lstStyle>
            <a:lvl1pPr>
              <a:defRPr>
                <a:solidFill>
                  <a:schemeClr val="bg1"/>
                </a:solidFill>
              </a:defRPr>
            </a:lvl1pPr>
          </a:lstStyle>
          <a:p>
            <a:pPr lvl="0"/>
            <a:r>
              <a:rPr lang="en-US"/>
              <a:t>Edit Master text styles</a:t>
            </a:r>
          </a:p>
        </p:txBody>
      </p:sp>
      <p:sp>
        <p:nvSpPr>
          <p:cNvPr id="10" name="Text Placeholder 2"/>
          <p:cNvSpPr>
            <a:spLocks noGrp="1"/>
          </p:cNvSpPr>
          <p:nvPr>
            <p:ph type="body" sz="quarter" idx="19"/>
          </p:nvPr>
        </p:nvSpPr>
        <p:spPr>
          <a:xfrm>
            <a:off x="457200" y="1603660"/>
            <a:ext cx="2869200" cy="1093333"/>
          </a:xfrm>
          <a:solidFill>
            <a:schemeClr val="tx1"/>
          </a:solidFill>
        </p:spPr>
        <p:txBody>
          <a:bodyPr lIns="108000" tIns="108000" rIns="108000" bIns="108000"/>
          <a:lstStyle>
            <a:lvl1pPr>
              <a:defRPr sz="1800">
                <a:solidFill>
                  <a:schemeClr val="bg1"/>
                </a:solidFill>
              </a:defRPr>
            </a:lvl1pPr>
          </a:lstStyle>
          <a:p>
            <a:pPr lvl="0"/>
            <a:r>
              <a:rPr lang="en-US"/>
              <a:t>Edit Master text styles</a:t>
            </a:r>
          </a:p>
        </p:txBody>
      </p:sp>
      <p:sp>
        <p:nvSpPr>
          <p:cNvPr id="11" name="Text Placeholder 2"/>
          <p:cNvSpPr>
            <a:spLocks noGrp="1"/>
          </p:cNvSpPr>
          <p:nvPr>
            <p:ph type="body" sz="quarter" idx="20"/>
          </p:nvPr>
        </p:nvSpPr>
        <p:spPr>
          <a:xfrm>
            <a:off x="457200" y="4684434"/>
            <a:ext cx="2869200" cy="1103120"/>
          </a:xfrm>
          <a:solidFill>
            <a:schemeClr val="tx2"/>
          </a:solidFill>
        </p:spPr>
        <p:txBody>
          <a:bodyPr lIns="108000" tIns="108000" rIns="108000" bIns="108000"/>
          <a:lstStyle>
            <a:lvl1pPr>
              <a:defRPr>
                <a:solidFill>
                  <a:schemeClr val="bg1"/>
                </a:solidFill>
              </a:defRPr>
            </a:lvl1pPr>
          </a:lstStyle>
          <a:p>
            <a:pPr lvl="0"/>
            <a:r>
              <a:rPr lang="en-US"/>
              <a:t>Edit Master text styles</a:t>
            </a:r>
          </a:p>
        </p:txBody>
      </p:sp>
      <p:sp>
        <p:nvSpPr>
          <p:cNvPr id="12" name="Text Placeholder 4"/>
          <p:cNvSpPr>
            <a:spLocks noGrp="1"/>
          </p:cNvSpPr>
          <p:nvPr>
            <p:ph type="body" sz="quarter" idx="21" hasCustomPrompt="1"/>
          </p:nvPr>
        </p:nvSpPr>
        <p:spPr>
          <a:xfrm>
            <a:off x="4660812" y="4684434"/>
            <a:ext cx="5750879" cy="1117677"/>
          </a:xfrm>
        </p:spPr>
        <p:txBody>
          <a:bodyPr/>
          <a:lstStyle>
            <a:lvl1pPr>
              <a:defRPr sz="1800"/>
            </a:lvl1pPr>
          </a:lstStyle>
          <a:p>
            <a:r>
              <a:rPr lang="en-GB" sz="1800" dirty="0"/>
              <a:t>Text</a:t>
            </a:r>
            <a:endParaRPr lang="en-GB" sz="2400" dirty="0"/>
          </a:p>
        </p:txBody>
      </p:sp>
      <p:sp>
        <p:nvSpPr>
          <p:cNvPr id="14" name="Text Placeholder 4">
            <a:extLst>
              <a:ext uri="{FF2B5EF4-FFF2-40B4-BE49-F238E27FC236}">
                <a16:creationId xmlns:a16="http://schemas.microsoft.com/office/drawing/2014/main" id="{BCDF9E0D-27AA-412F-9CEB-599D96ACED2D}"/>
              </a:ext>
            </a:extLst>
          </p:cNvPr>
          <p:cNvSpPr>
            <a:spLocks noGrp="1"/>
          </p:cNvSpPr>
          <p:nvPr>
            <p:ph type="body" sz="quarter" idx="22" hasCustomPrompt="1"/>
          </p:nvPr>
        </p:nvSpPr>
        <p:spPr>
          <a:xfrm>
            <a:off x="4660811" y="3124597"/>
            <a:ext cx="5750879" cy="1117677"/>
          </a:xfrm>
        </p:spPr>
        <p:txBody>
          <a:bodyPr/>
          <a:lstStyle>
            <a:lvl1pPr>
              <a:defRPr sz="1800"/>
            </a:lvl1pPr>
          </a:lstStyle>
          <a:p>
            <a:r>
              <a:rPr lang="en-GB" sz="1800" dirty="0"/>
              <a:t>Text</a:t>
            </a:r>
            <a:endParaRPr lang="en-GB" sz="2400" dirty="0"/>
          </a:p>
        </p:txBody>
      </p:sp>
      <p:sp>
        <p:nvSpPr>
          <p:cNvPr id="15" name="Text Placeholder 4">
            <a:extLst>
              <a:ext uri="{FF2B5EF4-FFF2-40B4-BE49-F238E27FC236}">
                <a16:creationId xmlns:a16="http://schemas.microsoft.com/office/drawing/2014/main" id="{ECBD1DA3-A37F-4A61-A777-73EA27B42423}"/>
              </a:ext>
            </a:extLst>
          </p:cNvPr>
          <p:cNvSpPr>
            <a:spLocks noGrp="1"/>
          </p:cNvSpPr>
          <p:nvPr>
            <p:ph type="body" sz="quarter" idx="23" hasCustomPrompt="1"/>
          </p:nvPr>
        </p:nvSpPr>
        <p:spPr>
          <a:xfrm>
            <a:off x="4660811" y="1603660"/>
            <a:ext cx="5750879" cy="1117677"/>
          </a:xfrm>
        </p:spPr>
        <p:txBody>
          <a:bodyPr/>
          <a:lstStyle>
            <a:lvl1pPr>
              <a:defRPr sz="1800"/>
            </a:lvl1pPr>
          </a:lstStyle>
          <a:p>
            <a:r>
              <a:rPr lang="en-GB" sz="1800" dirty="0"/>
              <a:t>Text</a:t>
            </a:r>
            <a:endParaRPr lang="en-GB" sz="2400" dirty="0"/>
          </a:p>
        </p:txBody>
      </p:sp>
    </p:spTree>
    <p:extLst>
      <p:ext uri="{BB962C8B-B14F-4D97-AF65-F5344CB8AC3E}">
        <p14:creationId xmlns:p14="http://schemas.microsoft.com/office/powerpoint/2010/main" val="13830713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solidFill>
            <a:schemeClr val="tx1"/>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solidFill>
            <a:schemeClr val="bg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solidFill>
            <a:schemeClr val="tx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endParaRPr lang="en-GB" dirty="0"/>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p:txBody>
      </p:sp>
    </p:spTree>
    <p:extLst>
      <p:ext uri="{BB962C8B-B14F-4D97-AF65-F5344CB8AC3E}">
        <p14:creationId xmlns:p14="http://schemas.microsoft.com/office/powerpoint/2010/main" val="124987497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Weighted Boxes Text Bullet tex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76FA79CE-C61C-426A-9D92-11E236D73DBB}"/>
              </a:ext>
            </a:extLst>
          </p:cNvPr>
          <p:cNvSpPr>
            <a:spLocks noGrp="1"/>
          </p:cNvSpPr>
          <p:nvPr>
            <p:ph type="body" sz="quarter" idx="10" hasCustomPrompt="1"/>
          </p:nvPr>
        </p:nvSpPr>
        <p:spPr>
          <a:xfrm>
            <a:off x="457200" y="466725"/>
            <a:ext cx="11277600" cy="676275"/>
          </a:xfrm>
        </p:spPr>
        <p:txBody>
          <a:bodyPr/>
          <a:lstStyle>
            <a:lvl1pPr>
              <a:defRPr sz="4000" b="1">
                <a:solidFill>
                  <a:schemeClr val="tx1"/>
                </a:solidFill>
              </a:defRPr>
            </a:lvl1pPr>
            <a:lvl2pPr>
              <a:defRPr sz="4000" b="1">
                <a:solidFill>
                  <a:schemeClr val="tx1"/>
                </a:solidFill>
              </a:defRPr>
            </a:lvl2pPr>
            <a:lvl3pPr>
              <a:defRPr sz="4000" b="1">
                <a:solidFill>
                  <a:schemeClr val="tx1"/>
                </a:solidFill>
              </a:defRPr>
            </a:lvl3pPr>
            <a:lvl4pPr>
              <a:defRPr sz="4000" b="1">
                <a:solidFill>
                  <a:schemeClr val="tx1"/>
                </a:solidFill>
              </a:defRPr>
            </a:lvl4pPr>
            <a:lvl5pPr>
              <a:defRPr sz="4000" b="1">
                <a:solidFill>
                  <a:schemeClr val="tx1"/>
                </a:solidFill>
              </a:defRPr>
            </a:lvl5pPr>
          </a:lstStyle>
          <a:p>
            <a:pPr lvl="0"/>
            <a:r>
              <a:rPr lang="en-GB" dirty="0"/>
              <a:t>Title</a:t>
            </a:r>
          </a:p>
        </p:txBody>
      </p:sp>
      <p:sp>
        <p:nvSpPr>
          <p:cNvPr id="16" name="Text Placeholder 15">
            <a:extLst>
              <a:ext uri="{FF2B5EF4-FFF2-40B4-BE49-F238E27FC236}">
                <a16:creationId xmlns:a16="http://schemas.microsoft.com/office/drawing/2014/main" id="{5D2D0782-93F3-4B89-BCA9-6790CBC55F1B}"/>
              </a:ext>
            </a:extLst>
          </p:cNvPr>
          <p:cNvSpPr>
            <a:spLocks noGrp="1"/>
          </p:cNvSpPr>
          <p:nvPr>
            <p:ph type="body" sz="quarter" idx="11" hasCustomPrompt="1"/>
          </p:nvPr>
        </p:nvSpPr>
        <p:spPr>
          <a:xfrm>
            <a:off x="456892" y="1407740"/>
            <a:ext cx="3403908" cy="352798"/>
          </a:xfrm>
          <a:solidFill>
            <a:schemeClr val="tx1"/>
          </a:solidFill>
          <a:ln>
            <a:solidFill>
              <a:schemeClr val="tx1"/>
            </a:solidFill>
          </a:ln>
        </p:spPr>
        <p:txBody>
          <a:bodyPr anchor="ctr"/>
          <a:lstStyle>
            <a:lvl1pPr algn="ctr">
              <a:defRPr sz="1800" b="1">
                <a:solidFill>
                  <a:schemeClr val="bg1"/>
                </a:solidFill>
              </a:defRPr>
            </a:lvl1pPr>
            <a:lvl2pPr algn="ctr">
              <a:defRPr sz="1400" b="1">
                <a:solidFill>
                  <a:schemeClr val="bg1"/>
                </a:solidFill>
              </a:defRPr>
            </a:lvl2pPr>
            <a:lvl3pPr algn="ctr">
              <a:defRPr sz="1400" b="1">
                <a:solidFill>
                  <a:schemeClr val="bg1"/>
                </a:solidFill>
              </a:defRPr>
            </a:lvl3pPr>
            <a:lvl4pPr algn="ctr">
              <a:defRPr sz="1400" b="1">
                <a:solidFill>
                  <a:schemeClr val="bg1"/>
                </a:solidFill>
              </a:defRPr>
            </a:lvl4pPr>
            <a:lvl5pPr algn="ctr">
              <a:defRPr sz="1400" b="1">
                <a:solidFill>
                  <a:schemeClr val="bg1"/>
                </a:solidFill>
              </a:defRPr>
            </a:lvl5pPr>
          </a:lstStyle>
          <a:p>
            <a:pPr lvl="0"/>
            <a:r>
              <a:rPr lang="en-US" dirty="0"/>
              <a:t>Edit Title</a:t>
            </a:r>
            <a:endParaRPr lang="en-GB" dirty="0"/>
          </a:p>
        </p:txBody>
      </p:sp>
      <p:sp>
        <p:nvSpPr>
          <p:cNvPr id="18" name="Text Placeholder 15">
            <a:extLst>
              <a:ext uri="{FF2B5EF4-FFF2-40B4-BE49-F238E27FC236}">
                <a16:creationId xmlns:a16="http://schemas.microsoft.com/office/drawing/2014/main" id="{FAEDD80D-4EA4-4C19-9C30-061E9C9F41BE}"/>
              </a:ext>
            </a:extLst>
          </p:cNvPr>
          <p:cNvSpPr>
            <a:spLocks noGrp="1"/>
          </p:cNvSpPr>
          <p:nvPr>
            <p:ph type="body" sz="quarter" idx="12" hasCustomPrompt="1"/>
          </p:nvPr>
        </p:nvSpPr>
        <p:spPr>
          <a:xfrm>
            <a:off x="6243637" y="4025831"/>
            <a:ext cx="3479483" cy="333718"/>
          </a:xfrm>
          <a:solidFill>
            <a:schemeClr val="accent2"/>
          </a:solidFill>
        </p:spPr>
        <p:txBody>
          <a:bodyPr anchor="ctr"/>
          <a:lstStyle>
            <a:lvl1pPr algn="ctr">
              <a:defRPr sz="1800" b="1">
                <a:solidFill>
                  <a:schemeClr val="bg1"/>
                </a:solidFill>
              </a:defRPr>
            </a:lvl1pPr>
            <a:lvl2pPr algn="ctr">
              <a:defRPr sz="1400" b="1">
                <a:solidFill>
                  <a:schemeClr val="bg1"/>
                </a:solidFill>
              </a:defRPr>
            </a:lvl2pPr>
            <a:lvl3pPr algn="ctr">
              <a:defRPr sz="1400" b="1">
                <a:solidFill>
                  <a:schemeClr val="bg1"/>
                </a:solidFill>
              </a:defRPr>
            </a:lvl3pPr>
            <a:lvl4pPr algn="ctr">
              <a:defRPr sz="1400" b="1">
                <a:solidFill>
                  <a:schemeClr val="bg1"/>
                </a:solidFill>
              </a:defRPr>
            </a:lvl4pPr>
            <a:lvl5pPr algn="ctr">
              <a:defRPr sz="1400" b="1">
                <a:solidFill>
                  <a:schemeClr val="bg1"/>
                </a:solidFill>
              </a:defRPr>
            </a:lvl5pPr>
          </a:lstStyle>
          <a:p>
            <a:pPr lvl="0"/>
            <a:r>
              <a:rPr lang="en-US" dirty="0"/>
              <a:t>Edit Title</a:t>
            </a:r>
            <a:endParaRPr lang="en-GB" dirty="0"/>
          </a:p>
        </p:txBody>
      </p:sp>
      <p:sp>
        <p:nvSpPr>
          <p:cNvPr id="19" name="Text Placeholder 15">
            <a:extLst>
              <a:ext uri="{FF2B5EF4-FFF2-40B4-BE49-F238E27FC236}">
                <a16:creationId xmlns:a16="http://schemas.microsoft.com/office/drawing/2014/main" id="{F1685D34-229A-4323-A8E9-B896EB9271F7}"/>
              </a:ext>
            </a:extLst>
          </p:cNvPr>
          <p:cNvSpPr>
            <a:spLocks noGrp="1"/>
          </p:cNvSpPr>
          <p:nvPr>
            <p:ph type="body" sz="quarter" idx="13" hasCustomPrompt="1"/>
          </p:nvPr>
        </p:nvSpPr>
        <p:spPr>
          <a:xfrm>
            <a:off x="456892" y="4027294"/>
            <a:ext cx="3403908" cy="330792"/>
          </a:xfrm>
          <a:solidFill>
            <a:schemeClr val="tx2"/>
          </a:solidFill>
        </p:spPr>
        <p:txBody>
          <a:bodyPr anchor="ctr"/>
          <a:lstStyle>
            <a:lvl1pPr algn="ctr">
              <a:defRPr sz="1800" b="1">
                <a:solidFill>
                  <a:schemeClr val="bg1"/>
                </a:solidFill>
              </a:defRPr>
            </a:lvl1pPr>
            <a:lvl2pPr algn="ctr">
              <a:defRPr sz="1400" b="1">
                <a:solidFill>
                  <a:schemeClr val="bg1"/>
                </a:solidFill>
              </a:defRPr>
            </a:lvl2pPr>
            <a:lvl3pPr algn="ctr">
              <a:defRPr sz="1400" b="1">
                <a:solidFill>
                  <a:schemeClr val="bg1"/>
                </a:solidFill>
              </a:defRPr>
            </a:lvl3pPr>
            <a:lvl4pPr algn="ctr">
              <a:defRPr sz="1400" b="1">
                <a:solidFill>
                  <a:schemeClr val="bg1"/>
                </a:solidFill>
              </a:defRPr>
            </a:lvl4pPr>
            <a:lvl5pPr algn="ctr">
              <a:defRPr sz="1400" b="1">
                <a:solidFill>
                  <a:schemeClr val="bg1"/>
                </a:solidFill>
              </a:defRPr>
            </a:lvl5pPr>
          </a:lstStyle>
          <a:p>
            <a:pPr lvl="0"/>
            <a:r>
              <a:rPr lang="en-US" dirty="0"/>
              <a:t>Edit Title</a:t>
            </a:r>
            <a:endParaRPr lang="en-GB" dirty="0"/>
          </a:p>
        </p:txBody>
      </p:sp>
      <p:sp>
        <p:nvSpPr>
          <p:cNvPr id="20" name="Text Placeholder 15">
            <a:extLst>
              <a:ext uri="{FF2B5EF4-FFF2-40B4-BE49-F238E27FC236}">
                <a16:creationId xmlns:a16="http://schemas.microsoft.com/office/drawing/2014/main" id="{4BD76A13-CB6E-4DB4-AC49-E58CEB8848B4}"/>
              </a:ext>
            </a:extLst>
          </p:cNvPr>
          <p:cNvSpPr>
            <a:spLocks noGrp="1"/>
          </p:cNvSpPr>
          <p:nvPr>
            <p:ph type="body" sz="quarter" idx="14" hasCustomPrompt="1"/>
          </p:nvPr>
        </p:nvSpPr>
        <p:spPr>
          <a:xfrm>
            <a:off x="6243637" y="1407740"/>
            <a:ext cx="3479483" cy="349249"/>
          </a:xfrm>
          <a:solidFill>
            <a:schemeClr val="bg2"/>
          </a:solidFill>
        </p:spPr>
        <p:txBody>
          <a:bodyPr anchor="ctr"/>
          <a:lstStyle>
            <a:lvl1pPr algn="ctr">
              <a:defRPr sz="1800" b="1">
                <a:solidFill>
                  <a:schemeClr val="bg1"/>
                </a:solidFill>
              </a:defRPr>
            </a:lvl1pPr>
            <a:lvl2pPr algn="ctr">
              <a:defRPr sz="1400" b="1">
                <a:solidFill>
                  <a:schemeClr val="bg1"/>
                </a:solidFill>
              </a:defRPr>
            </a:lvl2pPr>
            <a:lvl3pPr algn="ctr">
              <a:defRPr sz="1400" b="1">
                <a:solidFill>
                  <a:schemeClr val="bg1"/>
                </a:solidFill>
              </a:defRPr>
            </a:lvl3pPr>
            <a:lvl4pPr algn="ctr">
              <a:defRPr sz="1400" b="1">
                <a:solidFill>
                  <a:schemeClr val="bg1"/>
                </a:solidFill>
              </a:defRPr>
            </a:lvl4pPr>
            <a:lvl5pPr algn="ctr">
              <a:defRPr sz="1400" b="1">
                <a:solidFill>
                  <a:schemeClr val="bg1"/>
                </a:solidFill>
              </a:defRPr>
            </a:lvl5pPr>
          </a:lstStyle>
          <a:p>
            <a:pPr lvl="0"/>
            <a:r>
              <a:rPr lang="en-US" dirty="0"/>
              <a:t>Edit Title</a:t>
            </a:r>
            <a:endParaRPr lang="en-GB" dirty="0"/>
          </a:p>
        </p:txBody>
      </p:sp>
      <p:sp>
        <p:nvSpPr>
          <p:cNvPr id="22" name="Text Placeholder 21">
            <a:extLst>
              <a:ext uri="{FF2B5EF4-FFF2-40B4-BE49-F238E27FC236}">
                <a16:creationId xmlns:a16="http://schemas.microsoft.com/office/drawing/2014/main" id="{C9883973-A24A-44F5-B666-FE0AF8C305E2}"/>
              </a:ext>
            </a:extLst>
          </p:cNvPr>
          <p:cNvSpPr>
            <a:spLocks noGrp="1"/>
          </p:cNvSpPr>
          <p:nvPr>
            <p:ph type="body" sz="quarter" idx="15" hasCustomPrompt="1"/>
          </p:nvPr>
        </p:nvSpPr>
        <p:spPr>
          <a:xfrm>
            <a:off x="457200" y="1785532"/>
            <a:ext cx="4861244" cy="1895475"/>
          </a:xfrm>
        </p:spPr>
        <p:txBody>
          <a:bodyPr lIns="180000" tIns="108000" rIns="180000" bIns="108000"/>
          <a:lstStyle>
            <a:lvl1pPr marL="285750" indent="-285750">
              <a:buClr>
                <a:schemeClr val="accent4"/>
              </a:buClr>
              <a:buFont typeface="Open Sans" panose="020B0606030504020204" pitchFamily="34" charset="0"/>
              <a:buChar char="•"/>
              <a:defRPr sz="1600"/>
            </a:lvl1pPr>
            <a:lvl2pPr>
              <a:defRPr sz="1600"/>
            </a:lvl2pPr>
            <a:lvl3pPr>
              <a:defRPr sz="1600"/>
            </a:lvl3pPr>
            <a:lvl4pPr>
              <a:defRPr sz="1600"/>
            </a:lvl4pPr>
            <a:lvl5pPr>
              <a:defRPr sz="1600"/>
            </a:lvl5pPr>
          </a:lstStyle>
          <a:p>
            <a:pPr lvl="0"/>
            <a:r>
              <a:rPr lang="en-US" dirty="0"/>
              <a:t>Bullet text</a:t>
            </a:r>
            <a:endParaRPr lang="en-GB" dirty="0"/>
          </a:p>
        </p:txBody>
      </p:sp>
      <p:sp>
        <p:nvSpPr>
          <p:cNvPr id="23" name="Text Placeholder 21">
            <a:extLst>
              <a:ext uri="{FF2B5EF4-FFF2-40B4-BE49-F238E27FC236}">
                <a16:creationId xmlns:a16="http://schemas.microsoft.com/office/drawing/2014/main" id="{B9AD33D0-00CD-4093-8488-FF928C77FBB8}"/>
              </a:ext>
            </a:extLst>
          </p:cNvPr>
          <p:cNvSpPr>
            <a:spLocks noGrp="1"/>
          </p:cNvSpPr>
          <p:nvPr>
            <p:ph type="body" sz="quarter" idx="16" hasCustomPrompt="1"/>
          </p:nvPr>
        </p:nvSpPr>
        <p:spPr>
          <a:xfrm>
            <a:off x="6243637" y="4366091"/>
            <a:ext cx="4861243" cy="1895475"/>
          </a:xfrm>
        </p:spPr>
        <p:txBody>
          <a:bodyPr lIns="180000" tIns="108000" rIns="180000" bIns="108000"/>
          <a:lstStyle>
            <a:lvl1pPr marL="285750" indent="-285750">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dirty="0"/>
              <a:t>Bullet Text</a:t>
            </a:r>
            <a:endParaRPr lang="en-GB" dirty="0"/>
          </a:p>
        </p:txBody>
      </p:sp>
      <p:sp>
        <p:nvSpPr>
          <p:cNvPr id="24" name="Text Placeholder 21">
            <a:extLst>
              <a:ext uri="{FF2B5EF4-FFF2-40B4-BE49-F238E27FC236}">
                <a16:creationId xmlns:a16="http://schemas.microsoft.com/office/drawing/2014/main" id="{73FB62FF-83E1-4B77-A4C8-74C9B762C3D1}"/>
              </a:ext>
            </a:extLst>
          </p:cNvPr>
          <p:cNvSpPr>
            <a:spLocks noGrp="1"/>
          </p:cNvSpPr>
          <p:nvPr>
            <p:ph type="body" sz="quarter" idx="17" hasCustomPrompt="1"/>
          </p:nvPr>
        </p:nvSpPr>
        <p:spPr>
          <a:xfrm>
            <a:off x="457200" y="4358086"/>
            <a:ext cx="4861244" cy="1895475"/>
          </a:xfrm>
          <a:ln>
            <a:noFill/>
          </a:ln>
        </p:spPr>
        <p:txBody>
          <a:bodyPr lIns="180000" tIns="108000" rIns="180000" bIns="108000"/>
          <a:lstStyle>
            <a:lvl1pPr marL="285750" indent="-285750">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dirty="0"/>
              <a:t>Bullet text</a:t>
            </a:r>
            <a:endParaRPr lang="en-GB" dirty="0"/>
          </a:p>
        </p:txBody>
      </p:sp>
      <p:sp>
        <p:nvSpPr>
          <p:cNvPr id="25" name="Text Placeholder 21">
            <a:extLst>
              <a:ext uri="{FF2B5EF4-FFF2-40B4-BE49-F238E27FC236}">
                <a16:creationId xmlns:a16="http://schemas.microsoft.com/office/drawing/2014/main" id="{F826E165-AF0D-47AF-85B5-A5AE443F6376}"/>
              </a:ext>
            </a:extLst>
          </p:cNvPr>
          <p:cNvSpPr>
            <a:spLocks noGrp="1"/>
          </p:cNvSpPr>
          <p:nvPr>
            <p:ph type="body" sz="quarter" idx="18" hasCustomPrompt="1"/>
          </p:nvPr>
        </p:nvSpPr>
        <p:spPr>
          <a:xfrm>
            <a:off x="6243945" y="1780804"/>
            <a:ext cx="4861243" cy="1895475"/>
          </a:xfrm>
        </p:spPr>
        <p:txBody>
          <a:bodyPr lIns="180000" tIns="108000" rIns="180000" bIns="108000"/>
          <a:lstStyle>
            <a:lvl1pPr marL="285750" indent="-285750">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dirty="0"/>
              <a:t>Bullet Text</a:t>
            </a:r>
          </a:p>
          <a:p>
            <a:pPr lvl="0"/>
            <a:endParaRPr lang="en-GB" dirty="0"/>
          </a:p>
        </p:txBody>
      </p:sp>
    </p:spTree>
    <p:extLst>
      <p:ext uri="{BB962C8B-B14F-4D97-AF65-F5344CB8AC3E}">
        <p14:creationId xmlns:p14="http://schemas.microsoft.com/office/powerpoint/2010/main" val="187918085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44046004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hree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1" name="Text Placeholder 4"/>
          <p:cNvSpPr>
            <a:spLocks noGrp="1"/>
          </p:cNvSpPr>
          <p:nvPr>
            <p:ph type="body" sz="quarter" idx="20" hasCustomPrompt="1"/>
          </p:nvPr>
        </p:nvSpPr>
        <p:spPr>
          <a:xfrm>
            <a:off x="4344690" y="1863569"/>
            <a:ext cx="3502617" cy="4194330"/>
          </a:xfrm>
          <a:solidFill>
            <a:schemeClr val="bg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2" name="Text Placeholder 4"/>
          <p:cNvSpPr>
            <a:spLocks noGrp="1"/>
          </p:cNvSpPr>
          <p:nvPr>
            <p:ph type="body" sz="quarter" idx="21" hasCustomPrompt="1"/>
          </p:nvPr>
        </p:nvSpPr>
        <p:spPr>
          <a:xfrm>
            <a:off x="8232180" y="1863569"/>
            <a:ext cx="3502617" cy="4194330"/>
          </a:xfrm>
          <a:solidFill>
            <a:schemeClr val="tx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3" name="Text Placeholder 4"/>
          <p:cNvSpPr>
            <a:spLocks noGrp="1"/>
          </p:cNvSpPr>
          <p:nvPr>
            <p:ph type="body" sz="quarter" idx="22" hasCustomPrompt="1"/>
          </p:nvPr>
        </p:nvSpPr>
        <p:spPr>
          <a:xfrm>
            <a:off x="457199" y="1863569"/>
            <a:ext cx="3502617" cy="4194330"/>
          </a:xfrm>
          <a:solidFill>
            <a:schemeClr val="tx1"/>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Tree>
    <p:extLst>
      <p:ext uri="{BB962C8B-B14F-4D97-AF65-F5344CB8AC3E}">
        <p14:creationId xmlns:p14="http://schemas.microsoft.com/office/powerpoint/2010/main" val="29359017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mn-lt"/>
              </a:defRPr>
            </a:lvl1pPr>
            <a:lvl2pPr marL="0" indent="0">
              <a:lnSpc>
                <a:spcPct val="100000"/>
              </a:lnSpc>
              <a:spcBef>
                <a:spcPts val="2400"/>
              </a:spcBef>
              <a:spcAft>
                <a:spcPts val="600"/>
              </a:spcAft>
              <a:buNone/>
              <a:defRPr sz="2400" b="1" i="0">
                <a:solidFill>
                  <a:schemeClr val="bg1"/>
                </a:solidFill>
                <a:latin typeface="+mn-lt"/>
              </a:defRPr>
            </a:lvl2pPr>
          </a:lstStyle>
          <a:p>
            <a:pPr lvl="0"/>
            <a:r>
              <a:rPr lang="en-US" dirty="0"/>
              <a:t>Title</a:t>
            </a:r>
          </a:p>
          <a:p>
            <a:pPr lvl="1"/>
            <a:r>
              <a:rPr lang="en-US" dirty="0"/>
              <a:t>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925638"/>
            <a:ext cx="2698750" cy="3419475"/>
          </a:xfrm>
          <a:solidFill>
            <a:schemeClr val="tx1"/>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1" name="Text Placeholder 4"/>
          <p:cNvSpPr>
            <a:spLocks noGrp="1"/>
          </p:cNvSpPr>
          <p:nvPr>
            <p:ph type="body" sz="quarter" idx="13" hasCustomPrompt="1"/>
          </p:nvPr>
        </p:nvSpPr>
        <p:spPr>
          <a:xfrm>
            <a:off x="3341922" y="1925637"/>
            <a:ext cx="2698750" cy="3419475"/>
          </a:xfrm>
          <a:solidFill>
            <a:schemeClr val="bg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2" name="Text Placeholder 4"/>
          <p:cNvSpPr>
            <a:spLocks noGrp="1"/>
          </p:cNvSpPr>
          <p:nvPr>
            <p:ph type="body" sz="quarter" idx="14" hasCustomPrompt="1"/>
          </p:nvPr>
        </p:nvSpPr>
        <p:spPr>
          <a:xfrm>
            <a:off x="6199656" y="1925636"/>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3" name="Text Placeholder 4"/>
          <p:cNvSpPr>
            <a:spLocks noGrp="1"/>
          </p:cNvSpPr>
          <p:nvPr>
            <p:ph type="body" sz="quarter" idx="15" hasCustomPrompt="1"/>
          </p:nvPr>
        </p:nvSpPr>
        <p:spPr>
          <a:xfrm>
            <a:off x="9057390" y="1925636"/>
            <a:ext cx="2698750" cy="3419475"/>
          </a:xfrm>
          <a:solidFill>
            <a:schemeClr val="accent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0" name="Title 1">
            <a:extLst>
              <a:ext uri="{FF2B5EF4-FFF2-40B4-BE49-F238E27FC236}">
                <a16:creationId xmlns:a16="http://schemas.microsoft.com/office/drawing/2014/main" id="{E353F2F7-A914-4155-A9A3-AAA714EE1FFA}"/>
              </a:ext>
            </a:extLst>
          </p:cNvPr>
          <p:cNvSpPr>
            <a:spLocks noGrp="1"/>
          </p:cNvSpPr>
          <p:nvPr>
            <p:ph type="title" hasCustomPrompt="1"/>
          </p:nvPr>
        </p:nvSpPr>
        <p:spPr>
          <a:xfrm>
            <a:off x="457200" y="469392"/>
            <a:ext cx="11277600" cy="968474"/>
          </a:xfrm>
        </p:spPr>
        <p:txBody>
          <a:bodyPr/>
          <a:lstStyle>
            <a:lvl1pPr>
              <a:lnSpc>
                <a:spcPct val="100000"/>
              </a:lnSpc>
              <a:defRPr>
                <a:solidFill>
                  <a:schemeClr val="tx1"/>
                </a:solidFill>
              </a:defRPr>
            </a:lvl1pPr>
          </a:lstStyle>
          <a:p>
            <a:r>
              <a:rPr lang="en-US" dirty="0"/>
              <a:t>Title</a:t>
            </a:r>
          </a:p>
        </p:txBody>
      </p:sp>
    </p:spTree>
    <p:extLst>
      <p:ext uri="{BB962C8B-B14F-4D97-AF65-F5344CB8AC3E}">
        <p14:creationId xmlns:p14="http://schemas.microsoft.com/office/powerpoint/2010/main" val="103860857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4761-50B9-4F55-959F-41026391315A}"/>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26B4FDE2-B214-4623-B7EF-2C95C4FE6E5E}"/>
              </a:ext>
            </a:extLst>
          </p:cNvPr>
          <p:cNvSpPr>
            <a:spLocks noGrp="1"/>
          </p:cNvSpPr>
          <p:nvPr>
            <p:ph type="body" sz="quarter" idx="10"/>
          </p:nvPr>
        </p:nvSpPr>
        <p:spPr>
          <a:xfrm>
            <a:off x="1087438" y="1976438"/>
            <a:ext cx="2528887" cy="1452562"/>
          </a:xfrm>
          <a:solidFill>
            <a:schemeClr val="tx1"/>
          </a:solidFill>
        </p:spPr>
        <p:txBody>
          <a:bodyPr lIns="144000" tIns="144000" rIns="144000" bIns="144000"/>
          <a:lstStyle>
            <a:lvl1pPr algn="ctr">
              <a:defRPr sz="2000" b="1">
                <a:solidFill>
                  <a:schemeClr val="bg1"/>
                </a:solidFill>
              </a:defRPr>
            </a:lvl1pPr>
            <a:lvl2pPr algn="ctr">
              <a:defRPr sz="20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5" name="Text Placeholder 3">
            <a:extLst>
              <a:ext uri="{FF2B5EF4-FFF2-40B4-BE49-F238E27FC236}">
                <a16:creationId xmlns:a16="http://schemas.microsoft.com/office/drawing/2014/main" id="{460F7208-A3D1-4AB6-848B-14C73CD46082}"/>
              </a:ext>
            </a:extLst>
          </p:cNvPr>
          <p:cNvSpPr>
            <a:spLocks noGrp="1"/>
          </p:cNvSpPr>
          <p:nvPr>
            <p:ph type="body" sz="quarter" idx="11"/>
          </p:nvPr>
        </p:nvSpPr>
        <p:spPr>
          <a:xfrm>
            <a:off x="8575677" y="4150678"/>
            <a:ext cx="2528887" cy="1452562"/>
          </a:xfrm>
          <a:solidFill>
            <a:schemeClr val="tx2"/>
          </a:solidFill>
        </p:spPr>
        <p:txBody>
          <a:bodyPr lIns="144000" tIns="144000" rIns="144000" bIns="144000"/>
          <a:lstStyle>
            <a:lvl1pPr algn="ctr">
              <a:defRPr sz="2000" b="1">
                <a:solidFill>
                  <a:schemeClr val="bg1"/>
                </a:solidFill>
              </a:defRPr>
            </a:lvl1pPr>
            <a:lvl2pPr algn="ctr">
              <a:defRPr sz="20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6" name="Text Placeholder 3">
            <a:extLst>
              <a:ext uri="{FF2B5EF4-FFF2-40B4-BE49-F238E27FC236}">
                <a16:creationId xmlns:a16="http://schemas.microsoft.com/office/drawing/2014/main" id="{291F2C22-C36F-4068-9608-E719FF1357EE}"/>
              </a:ext>
            </a:extLst>
          </p:cNvPr>
          <p:cNvSpPr>
            <a:spLocks noGrp="1"/>
          </p:cNvSpPr>
          <p:nvPr>
            <p:ph type="body" sz="quarter" idx="12"/>
          </p:nvPr>
        </p:nvSpPr>
        <p:spPr>
          <a:xfrm>
            <a:off x="4831557" y="4176990"/>
            <a:ext cx="2528887" cy="1452562"/>
          </a:xfrm>
          <a:solidFill>
            <a:schemeClr val="bg2"/>
          </a:solidFill>
        </p:spPr>
        <p:txBody>
          <a:bodyPr lIns="144000" tIns="144000" rIns="144000" bIns="144000"/>
          <a:lstStyle>
            <a:lvl1pPr algn="ctr">
              <a:defRPr sz="2000" b="1">
                <a:solidFill>
                  <a:schemeClr val="bg1"/>
                </a:solidFill>
              </a:defRPr>
            </a:lvl1pPr>
            <a:lvl2pPr algn="ctr">
              <a:defRPr sz="20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7" name="Text Placeholder 3">
            <a:extLst>
              <a:ext uri="{FF2B5EF4-FFF2-40B4-BE49-F238E27FC236}">
                <a16:creationId xmlns:a16="http://schemas.microsoft.com/office/drawing/2014/main" id="{C2C07F28-0E62-4C3D-AECD-81E6A440FD53}"/>
              </a:ext>
            </a:extLst>
          </p:cNvPr>
          <p:cNvSpPr>
            <a:spLocks noGrp="1"/>
          </p:cNvSpPr>
          <p:nvPr>
            <p:ph type="body" sz="quarter" idx="13"/>
          </p:nvPr>
        </p:nvSpPr>
        <p:spPr>
          <a:xfrm>
            <a:off x="1087436" y="4166420"/>
            <a:ext cx="2528887" cy="1452562"/>
          </a:xfrm>
          <a:solidFill>
            <a:schemeClr val="tx1"/>
          </a:solidFill>
        </p:spPr>
        <p:txBody>
          <a:bodyPr lIns="144000" tIns="144000" rIns="144000" bIns="144000"/>
          <a:lstStyle>
            <a:lvl1pPr algn="ctr">
              <a:defRPr sz="2000" b="1">
                <a:solidFill>
                  <a:schemeClr val="bg1"/>
                </a:solidFill>
              </a:defRPr>
            </a:lvl1pPr>
            <a:lvl2pPr algn="ctr">
              <a:defRPr sz="20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8" name="Text Placeholder 3">
            <a:extLst>
              <a:ext uri="{FF2B5EF4-FFF2-40B4-BE49-F238E27FC236}">
                <a16:creationId xmlns:a16="http://schemas.microsoft.com/office/drawing/2014/main" id="{86AF8B35-AE6F-4FBD-8E9B-53AE51969D57}"/>
              </a:ext>
            </a:extLst>
          </p:cNvPr>
          <p:cNvSpPr>
            <a:spLocks noGrp="1"/>
          </p:cNvSpPr>
          <p:nvPr>
            <p:ph type="body" sz="quarter" idx="14"/>
          </p:nvPr>
        </p:nvSpPr>
        <p:spPr>
          <a:xfrm>
            <a:off x="4831557" y="1987075"/>
            <a:ext cx="2528887" cy="1452562"/>
          </a:xfrm>
          <a:solidFill>
            <a:schemeClr val="bg2"/>
          </a:solidFill>
        </p:spPr>
        <p:txBody>
          <a:bodyPr lIns="144000" tIns="144000" rIns="144000" bIns="144000"/>
          <a:lstStyle>
            <a:lvl1pPr algn="ctr">
              <a:defRPr sz="2000" b="1">
                <a:solidFill>
                  <a:schemeClr val="bg1"/>
                </a:solidFill>
              </a:defRPr>
            </a:lvl1pPr>
            <a:lvl2pPr algn="ctr">
              <a:defRPr sz="20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9" name="Text Placeholder 3">
            <a:extLst>
              <a:ext uri="{FF2B5EF4-FFF2-40B4-BE49-F238E27FC236}">
                <a16:creationId xmlns:a16="http://schemas.microsoft.com/office/drawing/2014/main" id="{060F0D58-76FD-411D-8F8B-14891F47FCEF}"/>
              </a:ext>
            </a:extLst>
          </p:cNvPr>
          <p:cNvSpPr>
            <a:spLocks noGrp="1"/>
          </p:cNvSpPr>
          <p:nvPr>
            <p:ph type="body" sz="quarter" idx="15"/>
          </p:nvPr>
        </p:nvSpPr>
        <p:spPr>
          <a:xfrm>
            <a:off x="8575677" y="1987075"/>
            <a:ext cx="2528887" cy="1452562"/>
          </a:xfrm>
          <a:solidFill>
            <a:schemeClr val="tx2"/>
          </a:solidFill>
        </p:spPr>
        <p:txBody>
          <a:bodyPr lIns="144000" tIns="144000" rIns="144000" bIns="144000"/>
          <a:lstStyle>
            <a:lvl1pPr algn="ctr">
              <a:defRPr sz="2000" b="1">
                <a:solidFill>
                  <a:schemeClr val="bg1"/>
                </a:solidFill>
              </a:defRPr>
            </a:lvl1pPr>
            <a:lvl2pPr algn="ctr">
              <a:defRPr sz="20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13835503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Facts circ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4761-50B9-4F55-959F-41026391315A}"/>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26B4FDE2-B214-4623-B7EF-2C95C4FE6E5E}"/>
              </a:ext>
            </a:extLst>
          </p:cNvPr>
          <p:cNvSpPr>
            <a:spLocks noGrp="1"/>
          </p:cNvSpPr>
          <p:nvPr>
            <p:ph type="body" sz="quarter" idx="10"/>
          </p:nvPr>
        </p:nvSpPr>
        <p:spPr>
          <a:xfrm>
            <a:off x="2019679" y="1669774"/>
            <a:ext cx="1996247" cy="1895698"/>
          </a:xfrm>
          <a:prstGeom prst="ellipse">
            <a:avLst/>
          </a:prstGeom>
          <a:solidFill>
            <a:schemeClr val="tx1"/>
          </a:solidFill>
        </p:spPr>
        <p:txBody>
          <a:bodyPr lIns="144000" tIns="0" rIns="144000" bIns="0"/>
          <a:lstStyle>
            <a:lvl1pPr algn="ctr">
              <a:defRPr sz="1600" b="1">
                <a:solidFill>
                  <a:schemeClr val="bg1"/>
                </a:solidFill>
              </a:defRPr>
            </a:lvl1pPr>
            <a:lvl2pPr algn="ctr">
              <a:defRPr sz="1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5" name="Text Placeholder 3">
            <a:extLst>
              <a:ext uri="{FF2B5EF4-FFF2-40B4-BE49-F238E27FC236}">
                <a16:creationId xmlns:a16="http://schemas.microsoft.com/office/drawing/2014/main" id="{460F7208-A3D1-4AB6-848B-14C73CD46082}"/>
              </a:ext>
            </a:extLst>
          </p:cNvPr>
          <p:cNvSpPr>
            <a:spLocks noGrp="1"/>
          </p:cNvSpPr>
          <p:nvPr>
            <p:ph type="body" sz="quarter" idx="11"/>
          </p:nvPr>
        </p:nvSpPr>
        <p:spPr>
          <a:xfrm>
            <a:off x="8190603" y="3833377"/>
            <a:ext cx="1996247" cy="1895698"/>
          </a:xfrm>
          <a:prstGeom prst="ellipse">
            <a:avLst/>
          </a:prstGeom>
          <a:solidFill>
            <a:schemeClr val="tx2"/>
          </a:solidFill>
        </p:spPr>
        <p:txBody>
          <a:bodyPr lIns="144000" tIns="0" rIns="144000" bIns="0"/>
          <a:lstStyle>
            <a:lvl1pPr algn="ctr">
              <a:defRPr sz="1600" b="1">
                <a:solidFill>
                  <a:schemeClr val="bg1"/>
                </a:solidFill>
              </a:defRPr>
            </a:lvl1pPr>
            <a:lvl2pPr algn="ctr">
              <a:defRPr sz="1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6" name="Text Placeholder 3">
            <a:extLst>
              <a:ext uri="{FF2B5EF4-FFF2-40B4-BE49-F238E27FC236}">
                <a16:creationId xmlns:a16="http://schemas.microsoft.com/office/drawing/2014/main" id="{291F2C22-C36F-4068-9608-E719FF1357EE}"/>
              </a:ext>
            </a:extLst>
          </p:cNvPr>
          <p:cNvSpPr>
            <a:spLocks noGrp="1"/>
          </p:cNvSpPr>
          <p:nvPr>
            <p:ph type="body" sz="quarter" idx="12"/>
          </p:nvPr>
        </p:nvSpPr>
        <p:spPr>
          <a:xfrm>
            <a:off x="5097876" y="3859689"/>
            <a:ext cx="1996247" cy="1895698"/>
          </a:xfrm>
          <a:prstGeom prst="ellipse">
            <a:avLst/>
          </a:prstGeom>
          <a:solidFill>
            <a:schemeClr val="bg2"/>
          </a:solidFill>
        </p:spPr>
        <p:txBody>
          <a:bodyPr lIns="144000" tIns="0" rIns="144000" bIns="0"/>
          <a:lstStyle>
            <a:lvl1pPr algn="ctr">
              <a:defRPr sz="1600" b="1">
                <a:solidFill>
                  <a:schemeClr val="bg1"/>
                </a:solidFill>
              </a:defRPr>
            </a:lvl1pPr>
            <a:lvl2pPr algn="ctr">
              <a:defRPr sz="1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7" name="Text Placeholder 3">
            <a:extLst>
              <a:ext uri="{FF2B5EF4-FFF2-40B4-BE49-F238E27FC236}">
                <a16:creationId xmlns:a16="http://schemas.microsoft.com/office/drawing/2014/main" id="{C2C07F28-0E62-4C3D-AECD-81E6A440FD53}"/>
              </a:ext>
            </a:extLst>
          </p:cNvPr>
          <p:cNvSpPr>
            <a:spLocks noGrp="1"/>
          </p:cNvSpPr>
          <p:nvPr>
            <p:ph type="body" sz="quarter" idx="13"/>
          </p:nvPr>
        </p:nvSpPr>
        <p:spPr>
          <a:xfrm>
            <a:off x="2019677" y="3859756"/>
            <a:ext cx="1996247" cy="1895698"/>
          </a:xfrm>
          <a:prstGeom prst="ellipse">
            <a:avLst/>
          </a:prstGeom>
          <a:solidFill>
            <a:schemeClr val="tx1"/>
          </a:solidFill>
        </p:spPr>
        <p:txBody>
          <a:bodyPr lIns="144000" tIns="0" rIns="144000" bIns="0"/>
          <a:lstStyle>
            <a:lvl1pPr algn="ctr">
              <a:defRPr sz="1600" b="1">
                <a:solidFill>
                  <a:schemeClr val="bg1"/>
                </a:solidFill>
              </a:defRPr>
            </a:lvl1pPr>
            <a:lvl2pPr algn="ctr">
              <a:defRPr sz="1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8" name="Text Placeholder 3">
            <a:extLst>
              <a:ext uri="{FF2B5EF4-FFF2-40B4-BE49-F238E27FC236}">
                <a16:creationId xmlns:a16="http://schemas.microsoft.com/office/drawing/2014/main" id="{86AF8B35-AE6F-4FBD-8E9B-53AE51969D57}"/>
              </a:ext>
            </a:extLst>
          </p:cNvPr>
          <p:cNvSpPr>
            <a:spLocks noGrp="1"/>
          </p:cNvSpPr>
          <p:nvPr>
            <p:ph type="body" sz="quarter" idx="14"/>
          </p:nvPr>
        </p:nvSpPr>
        <p:spPr>
          <a:xfrm>
            <a:off x="5097876" y="1669774"/>
            <a:ext cx="1996247" cy="1895698"/>
          </a:xfrm>
          <a:prstGeom prst="ellipse">
            <a:avLst/>
          </a:prstGeom>
          <a:solidFill>
            <a:schemeClr val="bg2"/>
          </a:solidFill>
        </p:spPr>
        <p:txBody>
          <a:bodyPr lIns="144000" tIns="0" rIns="144000" bIns="0"/>
          <a:lstStyle>
            <a:lvl1pPr algn="ctr">
              <a:defRPr sz="1600" b="1">
                <a:solidFill>
                  <a:schemeClr val="bg1"/>
                </a:solidFill>
              </a:defRPr>
            </a:lvl1pPr>
            <a:lvl2pPr algn="ctr">
              <a:defRPr sz="1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
        <p:nvSpPr>
          <p:cNvPr id="9" name="Text Placeholder 3">
            <a:extLst>
              <a:ext uri="{FF2B5EF4-FFF2-40B4-BE49-F238E27FC236}">
                <a16:creationId xmlns:a16="http://schemas.microsoft.com/office/drawing/2014/main" id="{060F0D58-76FD-411D-8F8B-14891F47FCEF}"/>
              </a:ext>
            </a:extLst>
          </p:cNvPr>
          <p:cNvSpPr>
            <a:spLocks noGrp="1"/>
          </p:cNvSpPr>
          <p:nvPr>
            <p:ph type="body" sz="quarter" idx="15"/>
          </p:nvPr>
        </p:nvSpPr>
        <p:spPr>
          <a:xfrm>
            <a:off x="8190603" y="1669774"/>
            <a:ext cx="1996247" cy="1895698"/>
          </a:xfrm>
          <a:prstGeom prst="ellipse">
            <a:avLst/>
          </a:prstGeom>
          <a:solidFill>
            <a:schemeClr val="tx2"/>
          </a:solidFill>
        </p:spPr>
        <p:txBody>
          <a:bodyPr lIns="144000" tIns="0" rIns="144000" bIns="0"/>
          <a:lstStyle>
            <a:lvl1pPr algn="ctr">
              <a:defRPr sz="1600" b="1">
                <a:solidFill>
                  <a:schemeClr val="bg1"/>
                </a:solidFill>
              </a:defRPr>
            </a:lvl1pPr>
            <a:lvl2pPr algn="ctr">
              <a:defRPr sz="16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98847296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8 fact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8468"/>
            <a:ext cx="11277600" cy="968474"/>
          </a:xfrm>
        </p:spPr>
        <p:txBody>
          <a:bodyPr/>
          <a:lstStyle>
            <a:lvl1pPr>
              <a:lnSpc>
                <a:spcPct val="100000"/>
              </a:lnSpc>
              <a:defRPr/>
            </a:lvl1pPr>
          </a:lstStyle>
          <a:p>
            <a:r>
              <a:rPr lang="en-US" dirty="0"/>
              <a:t>Title (delete/duplicate circles as required)</a:t>
            </a:r>
          </a:p>
        </p:txBody>
      </p:sp>
      <p:sp>
        <p:nvSpPr>
          <p:cNvPr id="22" name="Text Placeholder 5"/>
          <p:cNvSpPr>
            <a:spLocks noGrp="1"/>
          </p:cNvSpPr>
          <p:nvPr>
            <p:ph type="body" sz="quarter" idx="16" hasCustomPrompt="1"/>
          </p:nvPr>
        </p:nvSpPr>
        <p:spPr>
          <a:xfrm>
            <a:off x="1796797" y="174154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74154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71421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71421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957689"/>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957688"/>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3" name="Text Placeholder 5">
            <a:extLst>
              <a:ext uri="{FF2B5EF4-FFF2-40B4-BE49-F238E27FC236}">
                <a16:creationId xmlns:a16="http://schemas.microsoft.com/office/drawing/2014/main" id="{43C1CA5E-7B27-2F42-8254-1A1551BC8939}"/>
              </a:ext>
            </a:extLst>
          </p:cNvPr>
          <p:cNvSpPr>
            <a:spLocks noGrp="1"/>
          </p:cNvSpPr>
          <p:nvPr>
            <p:ph type="body" sz="quarter" idx="64" hasCustomPrompt="1"/>
          </p:nvPr>
        </p:nvSpPr>
        <p:spPr>
          <a:xfrm>
            <a:off x="6300108" y="3957688"/>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Tree>
    <p:extLst>
      <p:ext uri="{BB962C8B-B14F-4D97-AF65-F5344CB8AC3E}">
        <p14:creationId xmlns:p14="http://schemas.microsoft.com/office/powerpoint/2010/main" val="189559497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8 facts circles colou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p:spPr>
        <p:txBody>
          <a:bodyPr/>
          <a:lstStyle>
            <a:lvl1pPr>
              <a:defRPr/>
            </a:lvl1pPr>
          </a:lstStyle>
          <a:p>
            <a:r>
              <a:rPr lang="en-US" dirty="0"/>
              <a:t>Title - (delete/duplicate circles as needed)</a:t>
            </a:r>
          </a:p>
        </p:txBody>
      </p:sp>
      <p:sp>
        <p:nvSpPr>
          <p:cNvPr id="22" name="Text Placeholder 5"/>
          <p:cNvSpPr>
            <a:spLocks noGrp="1"/>
          </p:cNvSpPr>
          <p:nvPr>
            <p:ph type="body" sz="quarter" idx="16" hasCustomPrompt="1"/>
          </p:nvPr>
        </p:nvSpPr>
        <p:spPr>
          <a:xfrm>
            <a:off x="1796797" y="1635011"/>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635010"/>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607681"/>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607680"/>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851153"/>
            <a:ext cx="2077199" cy="2077199"/>
          </a:xfrm>
          <a:prstGeom prst="ellipse">
            <a:avLst/>
          </a:prstGeom>
          <a:solidFill>
            <a:schemeClr val="accent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851153"/>
            <a:ext cx="2077199" cy="2077199"/>
          </a:xfrm>
          <a:prstGeom prst="ellipse">
            <a:avLst/>
          </a:prstGeom>
          <a:solidFill>
            <a:schemeClr val="tx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851152"/>
            <a:ext cx="2077199" cy="2077199"/>
          </a:xfrm>
          <a:prstGeom prst="ellipse">
            <a:avLst/>
          </a:prstGeom>
          <a:solidFill>
            <a:schemeClr val="accent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2" name="Text Placeholder 5">
            <a:extLst>
              <a:ext uri="{FF2B5EF4-FFF2-40B4-BE49-F238E27FC236}">
                <a16:creationId xmlns:a16="http://schemas.microsoft.com/office/drawing/2014/main" id="{43C1CA5E-7B27-2F42-8254-1A1551BC8939}"/>
              </a:ext>
            </a:extLst>
          </p:cNvPr>
          <p:cNvSpPr>
            <a:spLocks noGrp="1"/>
          </p:cNvSpPr>
          <p:nvPr>
            <p:ph type="body" sz="quarter" idx="63" hasCustomPrompt="1"/>
          </p:nvPr>
        </p:nvSpPr>
        <p:spPr>
          <a:xfrm>
            <a:off x="6300108" y="3851152"/>
            <a:ext cx="2077199" cy="2077199"/>
          </a:xfrm>
          <a:prstGeom prst="ellipse">
            <a:avLst/>
          </a:prstGeom>
          <a:solidFill>
            <a:schemeClr val="tx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Tree>
    <p:extLst>
      <p:ext uri="{BB962C8B-B14F-4D97-AF65-F5344CB8AC3E}">
        <p14:creationId xmlns:p14="http://schemas.microsoft.com/office/powerpoint/2010/main" val="410289885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8 Fac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A950-C010-4B7C-BB47-8D50C585D9BA}"/>
              </a:ext>
            </a:extLst>
          </p:cNvPr>
          <p:cNvSpPr>
            <a:spLocks noGrp="1"/>
          </p:cNvSpPr>
          <p:nvPr>
            <p:ph type="title"/>
          </p:nvPr>
        </p:nvSpPr>
        <p:spPr>
          <a:xfrm>
            <a:off x="457200" y="428752"/>
            <a:ext cx="11277600" cy="968474"/>
          </a:xfrm>
        </p:spPr>
        <p:txBody>
          <a:bodyPr/>
          <a:lstStyle/>
          <a:p>
            <a:r>
              <a:rPr lang="en-US"/>
              <a:t>Click to edit Master title style</a:t>
            </a:r>
            <a:endParaRPr lang="en-GB"/>
          </a:p>
        </p:txBody>
      </p:sp>
      <p:sp>
        <p:nvSpPr>
          <p:cNvPr id="4" name="Rectangle 3">
            <a:extLst>
              <a:ext uri="{FF2B5EF4-FFF2-40B4-BE49-F238E27FC236}">
                <a16:creationId xmlns:a16="http://schemas.microsoft.com/office/drawing/2014/main" id="{756D2EDC-A2D8-4BE0-989E-EA3D77B008BB}"/>
              </a:ext>
            </a:extLst>
          </p:cNvPr>
          <p:cNvSpPr>
            <a:spLocks noChangeAspect="1"/>
          </p:cNvSpPr>
          <p:nvPr userDrawn="1"/>
        </p:nvSpPr>
        <p:spPr>
          <a:xfrm>
            <a:off x="1130888" y="1664774"/>
            <a:ext cx="1956392" cy="19563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0BC94ADB-9FC0-4079-BB3E-7D686A14A7E3}"/>
              </a:ext>
            </a:extLst>
          </p:cNvPr>
          <p:cNvSpPr>
            <a:spLocks noChangeAspect="1"/>
          </p:cNvSpPr>
          <p:nvPr userDrawn="1"/>
        </p:nvSpPr>
        <p:spPr>
          <a:xfrm>
            <a:off x="3749165" y="1664774"/>
            <a:ext cx="1956392" cy="19563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6" name="Rectangle 5">
            <a:extLst>
              <a:ext uri="{FF2B5EF4-FFF2-40B4-BE49-F238E27FC236}">
                <a16:creationId xmlns:a16="http://schemas.microsoft.com/office/drawing/2014/main" id="{DF7D390F-2B2D-4458-AD57-C6D9D06D3A3E}"/>
              </a:ext>
            </a:extLst>
          </p:cNvPr>
          <p:cNvSpPr>
            <a:spLocks noChangeAspect="1"/>
          </p:cNvSpPr>
          <p:nvPr userDrawn="1"/>
        </p:nvSpPr>
        <p:spPr>
          <a:xfrm>
            <a:off x="6483910" y="1664774"/>
            <a:ext cx="1956392" cy="19563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78B5B136-36F9-4F79-9AEB-EB3C8FEFA9FD}"/>
              </a:ext>
            </a:extLst>
          </p:cNvPr>
          <p:cNvSpPr>
            <a:spLocks noChangeAspect="1"/>
          </p:cNvSpPr>
          <p:nvPr userDrawn="1"/>
        </p:nvSpPr>
        <p:spPr>
          <a:xfrm>
            <a:off x="9205105" y="1664774"/>
            <a:ext cx="1956392" cy="19563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A81B0BE9-7AE6-4FF4-B0E2-EE72C377CCC5}"/>
              </a:ext>
            </a:extLst>
          </p:cNvPr>
          <p:cNvSpPr>
            <a:spLocks noChangeAspect="1"/>
          </p:cNvSpPr>
          <p:nvPr userDrawn="1"/>
        </p:nvSpPr>
        <p:spPr>
          <a:xfrm>
            <a:off x="6497458" y="3896434"/>
            <a:ext cx="1956392" cy="1956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9" name="Rectangle 8">
            <a:extLst>
              <a:ext uri="{FF2B5EF4-FFF2-40B4-BE49-F238E27FC236}">
                <a16:creationId xmlns:a16="http://schemas.microsoft.com/office/drawing/2014/main" id="{13A97BB7-3CEB-4CEC-AC59-A9F9F902C243}"/>
              </a:ext>
            </a:extLst>
          </p:cNvPr>
          <p:cNvSpPr>
            <a:spLocks noChangeAspect="1"/>
          </p:cNvSpPr>
          <p:nvPr userDrawn="1"/>
        </p:nvSpPr>
        <p:spPr>
          <a:xfrm>
            <a:off x="9225429" y="3909955"/>
            <a:ext cx="1956392" cy="1956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7D0455F0-5689-467A-8A7E-BA7CFABDA1E6}"/>
              </a:ext>
            </a:extLst>
          </p:cNvPr>
          <p:cNvSpPr>
            <a:spLocks noChangeAspect="1"/>
          </p:cNvSpPr>
          <p:nvPr userDrawn="1"/>
        </p:nvSpPr>
        <p:spPr>
          <a:xfrm>
            <a:off x="1130888" y="3882912"/>
            <a:ext cx="1956392" cy="1956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B8CA86AA-5595-48A3-9464-7462EB93C585}"/>
              </a:ext>
            </a:extLst>
          </p:cNvPr>
          <p:cNvSpPr>
            <a:spLocks noChangeAspect="1"/>
          </p:cNvSpPr>
          <p:nvPr userDrawn="1"/>
        </p:nvSpPr>
        <p:spPr>
          <a:xfrm>
            <a:off x="3755939" y="3889673"/>
            <a:ext cx="1956392" cy="1956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15" name="Text Placeholder 14">
            <a:extLst>
              <a:ext uri="{FF2B5EF4-FFF2-40B4-BE49-F238E27FC236}">
                <a16:creationId xmlns:a16="http://schemas.microsoft.com/office/drawing/2014/main" id="{699C6269-2CC1-497C-9F12-1D6EE28FBADC}"/>
              </a:ext>
            </a:extLst>
          </p:cNvPr>
          <p:cNvSpPr>
            <a:spLocks noGrp="1"/>
          </p:cNvSpPr>
          <p:nvPr>
            <p:ph type="body" sz="quarter" idx="10" hasCustomPrompt="1"/>
          </p:nvPr>
        </p:nvSpPr>
        <p:spPr>
          <a:xfrm>
            <a:off x="1275646" y="1954788"/>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6" name="Text Placeholder 14">
            <a:extLst>
              <a:ext uri="{FF2B5EF4-FFF2-40B4-BE49-F238E27FC236}">
                <a16:creationId xmlns:a16="http://schemas.microsoft.com/office/drawing/2014/main" id="{11D59059-4A8A-47F9-BA7C-B1EC93516878}"/>
              </a:ext>
            </a:extLst>
          </p:cNvPr>
          <p:cNvSpPr>
            <a:spLocks noGrp="1"/>
          </p:cNvSpPr>
          <p:nvPr>
            <p:ph type="body" sz="quarter" idx="11" hasCustomPrompt="1"/>
          </p:nvPr>
        </p:nvSpPr>
        <p:spPr>
          <a:xfrm>
            <a:off x="9385687" y="4164565"/>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7" name="Text Placeholder 14">
            <a:extLst>
              <a:ext uri="{FF2B5EF4-FFF2-40B4-BE49-F238E27FC236}">
                <a16:creationId xmlns:a16="http://schemas.microsoft.com/office/drawing/2014/main" id="{2FBBB0CD-D98A-4BD2-BD5C-BDA75855B438}"/>
              </a:ext>
            </a:extLst>
          </p:cNvPr>
          <p:cNvSpPr>
            <a:spLocks noGrp="1"/>
          </p:cNvSpPr>
          <p:nvPr>
            <p:ph type="body" sz="quarter" idx="12" hasCustomPrompt="1"/>
          </p:nvPr>
        </p:nvSpPr>
        <p:spPr>
          <a:xfrm>
            <a:off x="1275646" y="4151044"/>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8" name="Text Placeholder 14">
            <a:extLst>
              <a:ext uri="{FF2B5EF4-FFF2-40B4-BE49-F238E27FC236}">
                <a16:creationId xmlns:a16="http://schemas.microsoft.com/office/drawing/2014/main" id="{85BF7A9B-3F1E-4677-A8FC-1E4AE4945B39}"/>
              </a:ext>
            </a:extLst>
          </p:cNvPr>
          <p:cNvSpPr>
            <a:spLocks noGrp="1"/>
          </p:cNvSpPr>
          <p:nvPr>
            <p:ph type="body" sz="quarter" idx="13" hasCustomPrompt="1"/>
          </p:nvPr>
        </p:nvSpPr>
        <p:spPr>
          <a:xfrm>
            <a:off x="3905864" y="4130763"/>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9" name="Text Placeholder 14">
            <a:extLst>
              <a:ext uri="{FF2B5EF4-FFF2-40B4-BE49-F238E27FC236}">
                <a16:creationId xmlns:a16="http://schemas.microsoft.com/office/drawing/2014/main" id="{1339FDE3-8E76-4DA7-B749-0AB3C6C03193}"/>
              </a:ext>
            </a:extLst>
          </p:cNvPr>
          <p:cNvSpPr>
            <a:spLocks noGrp="1"/>
          </p:cNvSpPr>
          <p:nvPr>
            <p:ph type="body" sz="quarter" idx="14" hasCustomPrompt="1"/>
          </p:nvPr>
        </p:nvSpPr>
        <p:spPr>
          <a:xfrm>
            <a:off x="6652550" y="4151044"/>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2" name="Text Placeholder 14">
            <a:extLst>
              <a:ext uri="{FF2B5EF4-FFF2-40B4-BE49-F238E27FC236}">
                <a16:creationId xmlns:a16="http://schemas.microsoft.com/office/drawing/2014/main" id="{46377A4C-BCD6-4DBA-A923-F6726E9B10E2}"/>
              </a:ext>
            </a:extLst>
          </p:cNvPr>
          <p:cNvSpPr>
            <a:spLocks noGrp="1"/>
          </p:cNvSpPr>
          <p:nvPr>
            <p:ph type="body" sz="quarter" idx="17" hasCustomPrompt="1"/>
          </p:nvPr>
        </p:nvSpPr>
        <p:spPr>
          <a:xfrm>
            <a:off x="3899089" y="1979682"/>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3" name="Text Placeholder 14">
            <a:extLst>
              <a:ext uri="{FF2B5EF4-FFF2-40B4-BE49-F238E27FC236}">
                <a16:creationId xmlns:a16="http://schemas.microsoft.com/office/drawing/2014/main" id="{9EA7C184-C003-46BA-BABD-7DCA849CC859}"/>
              </a:ext>
            </a:extLst>
          </p:cNvPr>
          <p:cNvSpPr>
            <a:spLocks noGrp="1"/>
          </p:cNvSpPr>
          <p:nvPr>
            <p:ph type="body" sz="quarter" idx="18" hasCustomPrompt="1"/>
          </p:nvPr>
        </p:nvSpPr>
        <p:spPr>
          <a:xfrm>
            <a:off x="9365363" y="1993203"/>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4" name="Text Placeholder 14">
            <a:extLst>
              <a:ext uri="{FF2B5EF4-FFF2-40B4-BE49-F238E27FC236}">
                <a16:creationId xmlns:a16="http://schemas.microsoft.com/office/drawing/2014/main" id="{2D0239BE-4E01-407E-96F2-57334D80E9E3}"/>
              </a:ext>
            </a:extLst>
          </p:cNvPr>
          <p:cNvSpPr>
            <a:spLocks noGrp="1"/>
          </p:cNvSpPr>
          <p:nvPr>
            <p:ph type="body" sz="quarter" idx="19" hasCustomPrompt="1"/>
          </p:nvPr>
        </p:nvSpPr>
        <p:spPr>
          <a:xfrm>
            <a:off x="6639000" y="1983750"/>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Tree>
    <p:extLst>
      <p:ext uri="{BB962C8B-B14F-4D97-AF65-F5344CB8AC3E}">
        <p14:creationId xmlns:p14="http://schemas.microsoft.com/office/powerpoint/2010/main" val="306183812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8 Fact Boxes cle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A950-C010-4B7C-BB47-8D50C585D9BA}"/>
              </a:ext>
            </a:extLst>
          </p:cNvPr>
          <p:cNvSpPr>
            <a:spLocks noGrp="1"/>
          </p:cNvSpPr>
          <p:nvPr>
            <p:ph type="title"/>
          </p:nvPr>
        </p:nvSpPr>
        <p:spPr>
          <a:xfrm>
            <a:off x="457200" y="428752"/>
            <a:ext cx="11277600" cy="968474"/>
          </a:xfrm>
        </p:spPr>
        <p:txBody>
          <a:bodyPr/>
          <a:lstStyle/>
          <a:p>
            <a:r>
              <a:rPr lang="en-US"/>
              <a:t>Click to edit Master title style</a:t>
            </a:r>
            <a:endParaRPr lang="en-GB"/>
          </a:p>
        </p:txBody>
      </p:sp>
      <p:sp>
        <p:nvSpPr>
          <p:cNvPr id="4" name="Rectangle 3">
            <a:extLst>
              <a:ext uri="{FF2B5EF4-FFF2-40B4-BE49-F238E27FC236}">
                <a16:creationId xmlns:a16="http://schemas.microsoft.com/office/drawing/2014/main" id="{756D2EDC-A2D8-4BE0-989E-EA3D77B008BB}"/>
              </a:ext>
            </a:extLst>
          </p:cNvPr>
          <p:cNvSpPr>
            <a:spLocks noChangeAspect="1"/>
          </p:cNvSpPr>
          <p:nvPr userDrawn="1"/>
        </p:nvSpPr>
        <p:spPr>
          <a:xfrm>
            <a:off x="1130888" y="1664774"/>
            <a:ext cx="1956392" cy="19563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0BC94ADB-9FC0-4079-BB3E-7D686A14A7E3}"/>
              </a:ext>
            </a:extLst>
          </p:cNvPr>
          <p:cNvSpPr>
            <a:spLocks noChangeAspect="1"/>
          </p:cNvSpPr>
          <p:nvPr userDrawn="1"/>
        </p:nvSpPr>
        <p:spPr>
          <a:xfrm>
            <a:off x="3749165" y="1664774"/>
            <a:ext cx="1956392" cy="19563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6" name="Rectangle 5">
            <a:extLst>
              <a:ext uri="{FF2B5EF4-FFF2-40B4-BE49-F238E27FC236}">
                <a16:creationId xmlns:a16="http://schemas.microsoft.com/office/drawing/2014/main" id="{DF7D390F-2B2D-4458-AD57-C6D9D06D3A3E}"/>
              </a:ext>
            </a:extLst>
          </p:cNvPr>
          <p:cNvSpPr>
            <a:spLocks noChangeAspect="1"/>
          </p:cNvSpPr>
          <p:nvPr userDrawn="1"/>
        </p:nvSpPr>
        <p:spPr>
          <a:xfrm>
            <a:off x="6483910" y="1664774"/>
            <a:ext cx="1956392" cy="19563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78B5B136-36F9-4F79-9AEB-EB3C8FEFA9FD}"/>
              </a:ext>
            </a:extLst>
          </p:cNvPr>
          <p:cNvSpPr>
            <a:spLocks noChangeAspect="1"/>
          </p:cNvSpPr>
          <p:nvPr userDrawn="1"/>
        </p:nvSpPr>
        <p:spPr>
          <a:xfrm>
            <a:off x="9205105" y="1664774"/>
            <a:ext cx="1956392" cy="19563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A81B0BE9-7AE6-4FF4-B0E2-EE72C377CCC5}"/>
              </a:ext>
            </a:extLst>
          </p:cNvPr>
          <p:cNvSpPr>
            <a:spLocks noChangeAspect="1"/>
          </p:cNvSpPr>
          <p:nvPr userDrawn="1"/>
        </p:nvSpPr>
        <p:spPr>
          <a:xfrm>
            <a:off x="6497458" y="3896434"/>
            <a:ext cx="1956392" cy="1956392"/>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9" name="Rectangle 8">
            <a:extLst>
              <a:ext uri="{FF2B5EF4-FFF2-40B4-BE49-F238E27FC236}">
                <a16:creationId xmlns:a16="http://schemas.microsoft.com/office/drawing/2014/main" id="{13A97BB7-3CEB-4CEC-AC59-A9F9F902C243}"/>
              </a:ext>
            </a:extLst>
          </p:cNvPr>
          <p:cNvSpPr>
            <a:spLocks noChangeAspect="1"/>
          </p:cNvSpPr>
          <p:nvPr userDrawn="1"/>
        </p:nvSpPr>
        <p:spPr>
          <a:xfrm>
            <a:off x="9225429" y="3909955"/>
            <a:ext cx="1956392" cy="1956392"/>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7D0455F0-5689-467A-8A7E-BA7CFABDA1E6}"/>
              </a:ext>
            </a:extLst>
          </p:cNvPr>
          <p:cNvSpPr>
            <a:spLocks noChangeAspect="1"/>
          </p:cNvSpPr>
          <p:nvPr userDrawn="1"/>
        </p:nvSpPr>
        <p:spPr>
          <a:xfrm>
            <a:off x="1130888" y="3882912"/>
            <a:ext cx="1956392" cy="1956392"/>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B8CA86AA-5595-48A3-9464-7462EB93C585}"/>
              </a:ext>
            </a:extLst>
          </p:cNvPr>
          <p:cNvSpPr>
            <a:spLocks noChangeAspect="1"/>
          </p:cNvSpPr>
          <p:nvPr userDrawn="1"/>
        </p:nvSpPr>
        <p:spPr>
          <a:xfrm>
            <a:off x="3755939" y="3889673"/>
            <a:ext cx="1956392" cy="1956392"/>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15" name="Text Placeholder 14">
            <a:extLst>
              <a:ext uri="{FF2B5EF4-FFF2-40B4-BE49-F238E27FC236}">
                <a16:creationId xmlns:a16="http://schemas.microsoft.com/office/drawing/2014/main" id="{699C6269-2CC1-497C-9F12-1D6EE28FBADC}"/>
              </a:ext>
            </a:extLst>
          </p:cNvPr>
          <p:cNvSpPr>
            <a:spLocks noGrp="1"/>
          </p:cNvSpPr>
          <p:nvPr>
            <p:ph type="body" sz="quarter" idx="10" hasCustomPrompt="1"/>
          </p:nvPr>
        </p:nvSpPr>
        <p:spPr>
          <a:xfrm>
            <a:off x="1275646" y="1954788"/>
            <a:ext cx="1666875" cy="1474211"/>
          </a:xfrm>
        </p:spPr>
        <p:txBody>
          <a:bodyPr/>
          <a:lstStyle>
            <a:lvl1pPr algn="ctr">
              <a:defRPr sz="2000" b="1">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6" name="Text Placeholder 14">
            <a:extLst>
              <a:ext uri="{FF2B5EF4-FFF2-40B4-BE49-F238E27FC236}">
                <a16:creationId xmlns:a16="http://schemas.microsoft.com/office/drawing/2014/main" id="{11D59059-4A8A-47F9-BA7C-B1EC93516878}"/>
              </a:ext>
            </a:extLst>
          </p:cNvPr>
          <p:cNvSpPr>
            <a:spLocks noGrp="1"/>
          </p:cNvSpPr>
          <p:nvPr>
            <p:ph type="body" sz="quarter" idx="11" hasCustomPrompt="1"/>
          </p:nvPr>
        </p:nvSpPr>
        <p:spPr>
          <a:xfrm>
            <a:off x="9385687" y="4164565"/>
            <a:ext cx="1666875" cy="1474211"/>
          </a:xfrm>
        </p:spPr>
        <p:txBody>
          <a:bodyPr/>
          <a:lstStyle>
            <a:lvl1pPr algn="ctr">
              <a:defRPr sz="2000" b="1">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7" name="Text Placeholder 14">
            <a:extLst>
              <a:ext uri="{FF2B5EF4-FFF2-40B4-BE49-F238E27FC236}">
                <a16:creationId xmlns:a16="http://schemas.microsoft.com/office/drawing/2014/main" id="{2FBBB0CD-D98A-4BD2-BD5C-BDA75855B438}"/>
              </a:ext>
            </a:extLst>
          </p:cNvPr>
          <p:cNvSpPr>
            <a:spLocks noGrp="1"/>
          </p:cNvSpPr>
          <p:nvPr>
            <p:ph type="body" sz="quarter" idx="12" hasCustomPrompt="1"/>
          </p:nvPr>
        </p:nvSpPr>
        <p:spPr>
          <a:xfrm>
            <a:off x="1275646" y="4151044"/>
            <a:ext cx="1666875" cy="1474211"/>
          </a:xfrm>
        </p:spPr>
        <p:txBody>
          <a:bodyPr/>
          <a:lstStyle>
            <a:lvl1pPr algn="ctr">
              <a:defRPr sz="2000" b="1">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8" name="Text Placeholder 14">
            <a:extLst>
              <a:ext uri="{FF2B5EF4-FFF2-40B4-BE49-F238E27FC236}">
                <a16:creationId xmlns:a16="http://schemas.microsoft.com/office/drawing/2014/main" id="{85BF7A9B-3F1E-4677-A8FC-1E4AE4945B39}"/>
              </a:ext>
            </a:extLst>
          </p:cNvPr>
          <p:cNvSpPr>
            <a:spLocks noGrp="1"/>
          </p:cNvSpPr>
          <p:nvPr>
            <p:ph type="body" sz="quarter" idx="13" hasCustomPrompt="1"/>
          </p:nvPr>
        </p:nvSpPr>
        <p:spPr>
          <a:xfrm>
            <a:off x="3905864" y="4130763"/>
            <a:ext cx="1666875" cy="1474211"/>
          </a:xfrm>
        </p:spPr>
        <p:txBody>
          <a:bodyPr/>
          <a:lstStyle>
            <a:lvl1pPr algn="ctr">
              <a:defRPr sz="2000" b="1">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9" name="Text Placeholder 14">
            <a:extLst>
              <a:ext uri="{FF2B5EF4-FFF2-40B4-BE49-F238E27FC236}">
                <a16:creationId xmlns:a16="http://schemas.microsoft.com/office/drawing/2014/main" id="{1339FDE3-8E76-4DA7-B749-0AB3C6C03193}"/>
              </a:ext>
            </a:extLst>
          </p:cNvPr>
          <p:cNvSpPr>
            <a:spLocks noGrp="1"/>
          </p:cNvSpPr>
          <p:nvPr>
            <p:ph type="body" sz="quarter" idx="14" hasCustomPrompt="1"/>
          </p:nvPr>
        </p:nvSpPr>
        <p:spPr>
          <a:xfrm>
            <a:off x="6652550" y="4151044"/>
            <a:ext cx="1666875" cy="1474211"/>
          </a:xfrm>
        </p:spPr>
        <p:txBody>
          <a:bodyPr/>
          <a:lstStyle>
            <a:lvl1pPr algn="ctr">
              <a:defRPr sz="2000" b="1">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2" name="Text Placeholder 14">
            <a:extLst>
              <a:ext uri="{FF2B5EF4-FFF2-40B4-BE49-F238E27FC236}">
                <a16:creationId xmlns:a16="http://schemas.microsoft.com/office/drawing/2014/main" id="{46377A4C-BCD6-4DBA-A923-F6726E9B10E2}"/>
              </a:ext>
            </a:extLst>
          </p:cNvPr>
          <p:cNvSpPr>
            <a:spLocks noGrp="1"/>
          </p:cNvSpPr>
          <p:nvPr>
            <p:ph type="body" sz="quarter" idx="17" hasCustomPrompt="1"/>
          </p:nvPr>
        </p:nvSpPr>
        <p:spPr>
          <a:xfrm>
            <a:off x="3899089" y="1979682"/>
            <a:ext cx="1666875" cy="1474211"/>
          </a:xfrm>
        </p:spPr>
        <p:txBody>
          <a:bodyPr/>
          <a:lstStyle>
            <a:lvl1pPr algn="ctr">
              <a:defRPr sz="2000" b="1">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3" name="Text Placeholder 14">
            <a:extLst>
              <a:ext uri="{FF2B5EF4-FFF2-40B4-BE49-F238E27FC236}">
                <a16:creationId xmlns:a16="http://schemas.microsoft.com/office/drawing/2014/main" id="{9EA7C184-C003-46BA-BABD-7DCA849CC859}"/>
              </a:ext>
            </a:extLst>
          </p:cNvPr>
          <p:cNvSpPr>
            <a:spLocks noGrp="1"/>
          </p:cNvSpPr>
          <p:nvPr>
            <p:ph type="body" sz="quarter" idx="18" hasCustomPrompt="1"/>
          </p:nvPr>
        </p:nvSpPr>
        <p:spPr>
          <a:xfrm>
            <a:off x="9365363" y="1993203"/>
            <a:ext cx="1666875" cy="1474211"/>
          </a:xfrm>
        </p:spPr>
        <p:txBody>
          <a:bodyPr/>
          <a:lstStyle>
            <a:lvl1pPr algn="ctr">
              <a:defRPr sz="2000" b="1">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4" name="Text Placeholder 14">
            <a:extLst>
              <a:ext uri="{FF2B5EF4-FFF2-40B4-BE49-F238E27FC236}">
                <a16:creationId xmlns:a16="http://schemas.microsoft.com/office/drawing/2014/main" id="{2D0239BE-4E01-407E-96F2-57334D80E9E3}"/>
              </a:ext>
            </a:extLst>
          </p:cNvPr>
          <p:cNvSpPr>
            <a:spLocks noGrp="1"/>
          </p:cNvSpPr>
          <p:nvPr>
            <p:ph type="body" sz="quarter" idx="19" hasCustomPrompt="1"/>
          </p:nvPr>
        </p:nvSpPr>
        <p:spPr>
          <a:xfrm>
            <a:off x="6639000" y="1983750"/>
            <a:ext cx="1666875" cy="1474211"/>
          </a:xfrm>
        </p:spPr>
        <p:txBody>
          <a:bodyPr/>
          <a:lstStyle>
            <a:lvl1pPr algn="ctr">
              <a:defRPr sz="2000" b="1">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Tree>
    <p:extLst>
      <p:ext uri="{BB962C8B-B14F-4D97-AF65-F5344CB8AC3E}">
        <p14:creationId xmlns:p14="http://schemas.microsoft.com/office/powerpoint/2010/main" val="33158445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10 Fac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A950-C010-4B7C-BB47-8D50C585D9BA}"/>
              </a:ext>
            </a:extLst>
          </p:cNvPr>
          <p:cNvSpPr>
            <a:spLocks noGrp="1"/>
          </p:cNvSpPr>
          <p:nvPr>
            <p:ph type="title"/>
          </p:nvPr>
        </p:nvSpPr>
        <p:spPr>
          <a:xfrm>
            <a:off x="457200" y="449072"/>
            <a:ext cx="11277600" cy="968474"/>
          </a:xfrm>
        </p:spPr>
        <p:txBody>
          <a:bodyPr/>
          <a:lstStyle/>
          <a:p>
            <a:r>
              <a:rPr lang="en-US"/>
              <a:t>Click to edit Master title style</a:t>
            </a:r>
            <a:endParaRPr lang="en-GB"/>
          </a:p>
        </p:txBody>
      </p:sp>
      <p:sp>
        <p:nvSpPr>
          <p:cNvPr id="4" name="Rectangle 3">
            <a:extLst>
              <a:ext uri="{FF2B5EF4-FFF2-40B4-BE49-F238E27FC236}">
                <a16:creationId xmlns:a16="http://schemas.microsoft.com/office/drawing/2014/main" id="{756D2EDC-A2D8-4BE0-989E-EA3D77B008BB}"/>
              </a:ext>
            </a:extLst>
          </p:cNvPr>
          <p:cNvSpPr>
            <a:spLocks noChangeAspect="1"/>
          </p:cNvSpPr>
          <p:nvPr userDrawn="1"/>
        </p:nvSpPr>
        <p:spPr>
          <a:xfrm>
            <a:off x="618760" y="1664774"/>
            <a:ext cx="1956392" cy="19563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0BC94ADB-9FC0-4079-BB3E-7D686A14A7E3}"/>
              </a:ext>
            </a:extLst>
          </p:cNvPr>
          <p:cNvSpPr>
            <a:spLocks noChangeAspect="1"/>
          </p:cNvSpPr>
          <p:nvPr userDrawn="1"/>
        </p:nvSpPr>
        <p:spPr>
          <a:xfrm>
            <a:off x="2866924" y="1664774"/>
            <a:ext cx="1956392" cy="19563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6" name="Rectangle 5">
            <a:extLst>
              <a:ext uri="{FF2B5EF4-FFF2-40B4-BE49-F238E27FC236}">
                <a16:creationId xmlns:a16="http://schemas.microsoft.com/office/drawing/2014/main" id="{DF7D390F-2B2D-4458-AD57-C6D9D06D3A3E}"/>
              </a:ext>
            </a:extLst>
          </p:cNvPr>
          <p:cNvSpPr>
            <a:spLocks noChangeAspect="1"/>
          </p:cNvSpPr>
          <p:nvPr userDrawn="1"/>
        </p:nvSpPr>
        <p:spPr>
          <a:xfrm>
            <a:off x="5115088" y="1664774"/>
            <a:ext cx="1956392" cy="19563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7" name="Rectangle 6">
            <a:extLst>
              <a:ext uri="{FF2B5EF4-FFF2-40B4-BE49-F238E27FC236}">
                <a16:creationId xmlns:a16="http://schemas.microsoft.com/office/drawing/2014/main" id="{78B5B136-36F9-4F79-9AEB-EB3C8FEFA9FD}"/>
              </a:ext>
            </a:extLst>
          </p:cNvPr>
          <p:cNvSpPr>
            <a:spLocks noChangeAspect="1"/>
          </p:cNvSpPr>
          <p:nvPr userDrawn="1"/>
        </p:nvSpPr>
        <p:spPr>
          <a:xfrm>
            <a:off x="7363252" y="1664774"/>
            <a:ext cx="1956392" cy="19563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A81B0BE9-7AE6-4FF4-B0E2-EE72C377CCC5}"/>
              </a:ext>
            </a:extLst>
          </p:cNvPr>
          <p:cNvSpPr>
            <a:spLocks noChangeAspect="1"/>
          </p:cNvSpPr>
          <p:nvPr userDrawn="1"/>
        </p:nvSpPr>
        <p:spPr>
          <a:xfrm>
            <a:off x="5165802" y="3896434"/>
            <a:ext cx="1956392" cy="1956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9" name="Rectangle 8">
            <a:extLst>
              <a:ext uri="{FF2B5EF4-FFF2-40B4-BE49-F238E27FC236}">
                <a16:creationId xmlns:a16="http://schemas.microsoft.com/office/drawing/2014/main" id="{13A97BB7-3CEB-4CEC-AC59-A9F9F902C243}"/>
              </a:ext>
            </a:extLst>
          </p:cNvPr>
          <p:cNvSpPr>
            <a:spLocks noChangeAspect="1"/>
          </p:cNvSpPr>
          <p:nvPr userDrawn="1"/>
        </p:nvSpPr>
        <p:spPr>
          <a:xfrm>
            <a:off x="7383576" y="3909955"/>
            <a:ext cx="1956392" cy="1956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id="{FF2D6292-3F6B-47EC-BEAC-54D1A7937328}"/>
              </a:ext>
            </a:extLst>
          </p:cNvPr>
          <p:cNvSpPr>
            <a:spLocks noChangeAspect="1"/>
          </p:cNvSpPr>
          <p:nvPr userDrawn="1"/>
        </p:nvSpPr>
        <p:spPr>
          <a:xfrm>
            <a:off x="9611416" y="3903195"/>
            <a:ext cx="1956392" cy="1956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7D0455F0-5689-467A-8A7E-BA7CFABDA1E6}"/>
              </a:ext>
            </a:extLst>
          </p:cNvPr>
          <p:cNvSpPr>
            <a:spLocks noChangeAspect="1"/>
          </p:cNvSpPr>
          <p:nvPr userDrawn="1"/>
        </p:nvSpPr>
        <p:spPr>
          <a:xfrm>
            <a:off x="618760" y="3882912"/>
            <a:ext cx="1956392" cy="19563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6B92118F-CB8A-4F16-A9A0-C2FF0887E2CD}"/>
              </a:ext>
            </a:extLst>
          </p:cNvPr>
          <p:cNvSpPr>
            <a:spLocks noChangeAspect="1"/>
          </p:cNvSpPr>
          <p:nvPr userDrawn="1"/>
        </p:nvSpPr>
        <p:spPr>
          <a:xfrm>
            <a:off x="9611417" y="1664774"/>
            <a:ext cx="1956392" cy="19563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B8CA86AA-5595-48A3-9464-7462EB93C585}"/>
              </a:ext>
            </a:extLst>
          </p:cNvPr>
          <p:cNvSpPr>
            <a:spLocks noChangeAspect="1"/>
          </p:cNvSpPr>
          <p:nvPr userDrawn="1"/>
        </p:nvSpPr>
        <p:spPr>
          <a:xfrm>
            <a:off x="2846600" y="3889673"/>
            <a:ext cx="1956392" cy="1956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540000" rtlCol="0" anchor="t"/>
          <a:lstStyle/>
          <a:p>
            <a:pPr marL="0" marR="0" lvl="0" indent="0" algn="ctr" defTabSz="914400" rtl="0" eaLnBrk="1" fontAlgn="auto" latinLnBrk="0" hangingPunct="1">
              <a:lnSpc>
                <a:spcPct val="100000"/>
              </a:lnSpc>
              <a:spcBef>
                <a:spcPts val="0"/>
              </a:spcBef>
              <a:spcAft>
                <a:spcPts val="120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Open Sans"/>
              <a:ea typeface="+mn-ea"/>
              <a:cs typeface="+mn-cs"/>
            </a:endParaRPr>
          </a:p>
        </p:txBody>
      </p:sp>
      <p:sp>
        <p:nvSpPr>
          <p:cNvPr id="15" name="Text Placeholder 14">
            <a:extLst>
              <a:ext uri="{FF2B5EF4-FFF2-40B4-BE49-F238E27FC236}">
                <a16:creationId xmlns:a16="http://schemas.microsoft.com/office/drawing/2014/main" id="{699C6269-2CC1-497C-9F12-1D6EE28FBADC}"/>
              </a:ext>
            </a:extLst>
          </p:cNvPr>
          <p:cNvSpPr>
            <a:spLocks noGrp="1"/>
          </p:cNvSpPr>
          <p:nvPr>
            <p:ph type="body" sz="quarter" idx="10" hasCustomPrompt="1"/>
          </p:nvPr>
        </p:nvSpPr>
        <p:spPr>
          <a:xfrm>
            <a:off x="763518" y="1954788"/>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6" name="Text Placeholder 14">
            <a:extLst>
              <a:ext uri="{FF2B5EF4-FFF2-40B4-BE49-F238E27FC236}">
                <a16:creationId xmlns:a16="http://schemas.microsoft.com/office/drawing/2014/main" id="{11D59059-4A8A-47F9-BA7C-B1EC93516878}"/>
              </a:ext>
            </a:extLst>
          </p:cNvPr>
          <p:cNvSpPr>
            <a:spLocks noGrp="1"/>
          </p:cNvSpPr>
          <p:nvPr>
            <p:ph type="body" sz="quarter" idx="11" hasCustomPrompt="1"/>
          </p:nvPr>
        </p:nvSpPr>
        <p:spPr>
          <a:xfrm>
            <a:off x="7528334" y="4151044"/>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7" name="Text Placeholder 14">
            <a:extLst>
              <a:ext uri="{FF2B5EF4-FFF2-40B4-BE49-F238E27FC236}">
                <a16:creationId xmlns:a16="http://schemas.microsoft.com/office/drawing/2014/main" id="{2FBBB0CD-D98A-4BD2-BD5C-BDA75855B438}"/>
              </a:ext>
            </a:extLst>
          </p:cNvPr>
          <p:cNvSpPr>
            <a:spLocks noGrp="1"/>
          </p:cNvSpPr>
          <p:nvPr>
            <p:ph type="body" sz="quarter" idx="12" hasCustomPrompt="1"/>
          </p:nvPr>
        </p:nvSpPr>
        <p:spPr>
          <a:xfrm>
            <a:off x="763518" y="4151044"/>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8" name="Text Placeholder 14">
            <a:extLst>
              <a:ext uri="{FF2B5EF4-FFF2-40B4-BE49-F238E27FC236}">
                <a16:creationId xmlns:a16="http://schemas.microsoft.com/office/drawing/2014/main" id="{85BF7A9B-3F1E-4677-A8FC-1E4AE4945B39}"/>
              </a:ext>
            </a:extLst>
          </p:cNvPr>
          <p:cNvSpPr>
            <a:spLocks noGrp="1"/>
          </p:cNvSpPr>
          <p:nvPr>
            <p:ph type="body" sz="quarter" idx="13" hasCustomPrompt="1"/>
          </p:nvPr>
        </p:nvSpPr>
        <p:spPr>
          <a:xfrm>
            <a:off x="2975445" y="4130763"/>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19" name="Text Placeholder 14">
            <a:extLst>
              <a:ext uri="{FF2B5EF4-FFF2-40B4-BE49-F238E27FC236}">
                <a16:creationId xmlns:a16="http://schemas.microsoft.com/office/drawing/2014/main" id="{1339FDE3-8E76-4DA7-B749-0AB3C6C03193}"/>
              </a:ext>
            </a:extLst>
          </p:cNvPr>
          <p:cNvSpPr>
            <a:spLocks noGrp="1"/>
          </p:cNvSpPr>
          <p:nvPr>
            <p:ph type="body" sz="quarter" idx="14" hasCustomPrompt="1"/>
          </p:nvPr>
        </p:nvSpPr>
        <p:spPr>
          <a:xfrm>
            <a:off x="5305528" y="4151044"/>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0" name="Text Placeholder 14">
            <a:extLst>
              <a:ext uri="{FF2B5EF4-FFF2-40B4-BE49-F238E27FC236}">
                <a16:creationId xmlns:a16="http://schemas.microsoft.com/office/drawing/2014/main" id="{F8EB2F7C-663E-43DF-8994-A732E77C8EEB}"/>
              </a:ext>
            </a:extLst>
          </p:cNvPr>
          <p:cNvSpPr>
            <a:spLocks noGrp="1"/>
          </p:cNvSpPr>
          <p:nvPr>
            <p:ph type="body" sz="quarter" idx="15" hasCustomPrompt="1"/>
          </p:nvPr>
        </p:nvSpPr>
        <p:spPr>
          <a:xfrm>
            <a:off x="9745431" y="4151045"/>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1" name="Text Placeholder 14">
            <a:extLst>
              <a:ext uri="{FF2B5EF4-FFF2-40B4-BE49-F238E27FC236}">
                <a16:creationId xmlns:a16="http://schemas.microsoft.com/office/drawing/2014/main" id="{9B29BA18-6B18-4965-8BE2-771B9535233C}"/>
              </a:ext>
            </a:extLst>
          </p:cNvPr>
          <p:cNvSpPr>
            <a:spLocks noGrp="1"/>
          </p:cNvSpPr>
          <p:nvPr>
            <p:ph type="body" sz="quarter" idx="16" hasCustomPrompt="1"/>
          </p:nvPr>
        </p:nvSpPr>
        <p:spPr>
          <a:xfrm>
            <a:off x="9756174" y="1979682"/>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2" name="Text Placeholder 14">
            <a:extLst>
              <a:ext uri="{FF2B5EF4-FFF2-40B4-BE49-F238E27FC236}">
                <a16:creationId xmlns:a16="http://schemas.microsoft.com/office/drawing/2014/main" id="{46377A4C-BCD6-4DBA-A923-F6726E9B10E2}"/>
              </a:ext>
            </a:extLst>
          </p:cNvPr>
          <p:cNvSpPr>
            <a:spLocks noGrp="1"/>
          </p:cNvSpPr>
          <p:nvPr>
            <p:ph type="body" sz="quarter" idx="17" hasCustomPrompt="1"/>
          </p:nvPr>
        </p:nvSpPr>
        <p:spPr>
          <a:xfrm>
            <a:off x="3001347" y="1979682"/>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3" name="Text Placeholder 14">
            <a:extLst>
              <a:ext uri="{FF2B5EF4-FFF2-40B4-BE49-F238E27FC236}">
                <a16:creationId xmlns:a16="http://schemas.microsoft.com/office/drawing/2014/main" id="{9EA7C184-C003-46BA-BABD-7DCA849CC859}"/>
              </a:ext>
            </a:extLst>
          </p:cNvPr>
          <p:cNvSpPr>
            <a:spLocks noGrp="1"/>
          </p:cNvSpPr>
          <p:nvPr>
            <p:ph type="body" sz="quarter" idx="18" hasCustomPrompt="1"/>
          </p:nvPr>
        </p:nvSpPr>
        <p:spPr>
          <a:xfrm>
            <a:off x="7508010" y="1979682"/>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
        <p:nvSpPr>
          <p:cNvPr id="24" name="Text Placeholder 14">
            <a:extLst>
              <a:ext uri="{FF2B5EF4-FFF2-40B4-BE49-F238E27FC236}">
                <a16:creationId xmlns:a16="http://schemas.microsoft.com/office/drawing/2014/main" id="{2D0239BE-4E01-407E-96F2-57334D80E9E3}"/>
              </a:ext>
            </a:extLst>
          </p:cNvPr>
          <p:cNvSpPr>
            <a:spLocks noGrp="1"/>
          </p:cNvSpPr>
          <p:nvPr>
            <p:ph type="body" sz="quarter" idx="19" hasCustomPrompt="1"/>
          </p:nvPr>
        </p:nvSpPr>
        <p:spPr>
          <a:xfrm>
            <a:off x="5263667" y="1983750"/>
            <a:ext cx="1666875" cy="1474211"/>
          </a:xfrm>
        </p:spPr>
        <p:txBody>
          <a:bodyPr/>
          <a:lstStyle>
            <a:lvl1pPr algn="ctr">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a:t>
            </a:r>
            <a:endParaRPr lang="en-GB" dirty="0"/>
          </a:p>
        </p:txBody>
      </p:sp>
    </p:spTree>
    <p:extLst>
      <p:ext uri="{BB962C8B-B14F-4D97-AF65-F5344CB8AC3E}">
        <p14:creationId xmlns:p14="http://schemas.microsoft.com/office/powerpoint/2010/main" val="23385044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277600" cy="2880000"/>
          </a:xfrm>
        </p:spPr>
        <p:txBody>
          <a:bodyPr/>
          <a:lstStyle>
            <a:lvl1pPr>
              <a:lnSpc>
                <a:spcPct val="100000"/>
              </a:lnSpc>
              <a:defRPr sz="4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here - use purple text from palette to highlight specific words/phrases.”</a:t>
            </a:r>
          </a:p>
        </p:txBody>
      </p:sp>
      <p:sp>
        <p:nvSpPr>
          <p:cNvPr id="2" name="TextBox 1"/>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6" name="TextBox 5"/>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7269933" y="4548404"/>
            <a:ext cx="4464867" cy="553143"/>
          </a:xfrm>
        </p:spPr>
        <p:txBody>
          <a:bodyPr anchor="ctr"/>
          <a:lstStyle>
            <a:lvl1pPr algn="r">
              <a:lnSpc>
                <a:spcPct val="100000"/>
              </a:lnSpc>
              <a:defRPr sz="3600" b="1" i="0">
                <a:ln>
                  <a:noFill/>
                </a:ln>
                <a:solidFill>
                  <a:schemeClr val="tx1"/>
                </a:solidFill>
                <a:latin typeface="+mn-lt"/>
              </a:defRPr>
            </a:lvl1pPr>
            <a:lvl2pPr marL="0" indent="0">
              <a:buNone/>
              <a:defRPr/>
            </a:lvl2pPr>
          </a:lstStyle>
          <a:p>
            <a:pPr lvl="0"/>
            <a:r>
              <a:rPr lang="en-US" dirty="0"/>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7269933" y="5219626"/>
            <a:ext cx="4464867" cy="561975"/>
          </a:xfrm>
        </p:spPr>
        <p:txBody>
          <a:bodyPr/>
          <a:lstStyle>
            <a:lvl1pPr algn="r">
              <a:lnSpc>
                <a:spcPct val="100000"/>
              </a:lnSpc>
              <a:defRPr sz="2800">
                <a:ln>
                  <a:noFill/>
                </a:ln>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Job title</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mage and Left Captio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lvl1pPr>
          </a:lstStyle>
          <a:p>
            <a:r>
              <a:rPr lang="en-GB" dirty="0"/>
              <a:t>T</a:t>
            </a:r>
            <a:r>
              <a:rPr lang="en-US" dirty="0" err="1"/>
              <a:t>itle</a:t>
            </a:r>
            <a:endParaRPr lang="en-GB" dirty="0"/>
          </a:p>
        </p:txBody>
      </p:sp>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268400" y="457200"/>
            <a:ext cx="7466400" cy="5320800"/>
          </a:xfrm>
          <a:solidFill>
            <a:schemeClr val="bg1">
              <a:lumMod val="85000"/>
            </a:schemeClr>
          </a:solidFill>
          <a:ln>
            <a:noFill/>
          </a:ln>
        </p:spPr>
        <p:txBody>
          <a:bodyPr/>
          <a:lstStyle/>
          <a:p>
            <a:r>
              <a:rPr lang="en-US"/>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457200" y="1976438"/>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Slide no extended H">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8431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mage and Right Caption Whi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57200" y="457700"/>
            <a:ext cx="7466400" cy="5320800"/>
          </a:xfrm>
          <a:solidFill>
            <a:schemeClr val="bg1">
              <a:lumMod val="85000"/>
            </a:schemeClr>
          </a:solidFill>
          <a:ln>
            <a:noFill/>
          </a:ln>
        </p:spPr>
        <p:txBody>
          <a:bodyPr/>
          <a:lstStyle/>
          <a:p>
            <a:r>
              <a:rPr lang="en-US"/>
              <a:t>Click icon to add picture</a:t>
            </a:r>
            <a:endParaRPr lang="en-GB"/>
          </a:p>
        </p:txBody>
      </p:sp>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8127206" y="457200"/>
            <a:ext cx="3607594" cy="1271589"/>
          </a:xfrm>
        </p:spPr>
        <p:txBody>
          <a:bodyPr/>
          <a:lstStyle>
            <a:lvl1pPr>
              <a:lnSpc>
                <a:spcPct val="100000"/>
              </a:lnSpc>
              <a:defRPr/>
            </a:lvl1pPr>
          </a:lstStyle>
          <a:p>
            <a:r>
              <a:rPr lang="en-GB" dirty="0"/>
              <a:t>T</a:t>
            </a:r>
            <a:r>
              <a:rPr lang="en-US" dirty="0" err="1"/>
              <a:t>itle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8127206" y="1978933"/>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6053699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mage and Left caption Blu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457200"/>
            <a:ext cx="7466400" cy="5320800"/>
          </a:xfrm>
          <a:solidFill>
            <a:schemeClr val="bg1">
              <a:lumMod val="85000"/>
            </a:schemeClr>
          </a:solidFill>
        </p:spPr>
        <p:txBody>
          <a:bodyPr/>
          <a:lstStyle/>
          <a:p>
            <a:r>
              <a:rPr lang="en-US"/>
              <a:t>Click icon to add picture</a:t>
            </a:r>
            <a:endParaRPr lang="en-GB"/>
          </a:p>
        </p:txBody>
      </p:sp>
      <p:sp>
        <p:nvSpPr>
          <p:cNvPr id="8" name="Rectangle 7">
            <a:extLst>
              <a:ext uri="{FF2B5EF4-FFF2-40B4-BE49-F238E27FC236}">
                <a16:creationId xmlns:a16="http://schemas.microsoft.com/office/drawing/2014/main" id="{84D217F0-9454-42F7-B3C2-E127AEEF5754}"/>
              </a:ext>
            </a:extLst>
          </p:cNvPr>
          <p:cNvSpPr/>
          <p:nvPr/>
        </p:nvSpPr>
        <p:spPr>
          <a:xfrm>
            <a:off x="45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698451" y="663281"/>
            <a:ext cx="3202339"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698452" y="1702800"/>
            <a:ext cx="3202338" cy="3861421"/>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and Right Caption Blu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57200" y="457200"/>
            <a:ext cx="7466400" cy="5320800"/>
          </a:xfrm>
          <a:solidFill>
            <a:schemeClr val="bg1">
              <a:lumMod val="85000"/>
            </a:schemeClr>
          </a:solidFill>
        </p:spPr>
        <p:txBody>
          <a:bodyPr/>
          <a:lstStyle/>
          <a:p>
            <a:r>
              <a:rPr lang="en-US"/>
              <a:t>Click icon to add picture</a:t>
            </a:r>
            <a:endParaRPr lang="en-GB"/>
          </a:p>
        </p:txBody>
      </p:sp>
      <p:sp>
        <p:nvSpPr>
          <p:cNvPr id="8" name="Rectangle 7">
            <a:extLst>
              <a:ext uri="{FF2B5EF4-FFF2-40B4-BE49-F238E27FC236}">
                <a16:creationId xmlns:a16="http://schemas.microsoft.com/office/drawing/2014/main" id="{84D217F0-9454-42F7-B3C2-E127AEEF5754}"/>
              </a:ext>
            </a:extLst>
          </p:cNvPr>
          <p:cNvSpPr/>
          <p:nvPr/>
        </p:nvSpPr>
        <p:spPr>
          <a:xfrm>
            <a:off x="807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8289268" y="663281"/>
            <a:ext cx="3247735"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289268" y="1702800"/>
            <a:ext cx="3247735" cy="3900332"/>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portrait small on right White">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18" name="Picture Placeholder 16"/>
          <p:cNvSpPr>
            <a:spLocks noGrp="1"/>
          </p:cNvSpPr>
          <p:nvPr>
            <p:ph type="pic" sz="quarter" idx="14"/>
          </p:nvPr>
        </p:nvSpPr>
        <p:spPr>
          <a:xfrm>
            <a:off x="8036334" y="457199"/>
            <a:ext cx="3664638" cy="5536224"/>
          </a:xfrm>
        </p:spPr>
        <p:txBody>
          <a:bodyPr/>
          <a:lstStyle/>
          <a:p>
            <a:r>
              <a:rPr lang="en-US"/>
              <a:t>Click icon to add picture</a:t>
            </a:r>
          </a:p>
        </p:txBody>
      </p:sp>
      <p:sp>
        <p:nvSpPr>
          <p:cNvPr id="3" name="Text Placeholder 2">
            <a:extLst>
              <a:ext uri="{FF2B5EF4-FFF2-40B4-BE49-F238E27FC236}">
                <a16:creationId xmlns:a16="http://schemas.microsoft.com/office/drawing/2014/main" id="{267CC517-B8B7-4573-8021-15D69F16CAB8}"/>
              </a:ext>
            </a:extLst>
          </p:cNvPr>
          <p:cNvSpPr>
            <a:spLocks noGrp="1"/>
          </p:cNvSpPr>
          <p:nvPr>
            <p:ph type="body" sz="quarter" idx="15"/>
          </p:nvPr>
        </p:nvSpPr>
        <p:spPr>
          <a:xfrm>
            <a:off x="359923" y="1595336"/>
            <a:ext cx="7402512" cy="43980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97EC0E3B-E291-47E4-ACAC-C71BF4C681D2}"/>
              </a:ext>
            </a:extLst>
          </p:cNvPr>
          <p:cNvSpPr>
            <a:spLocks noGrp="1"/>
          </p:cNvSpPr>
          <p:nvPr>
            <p:ph type="body" sz="quarter" idx="16"/>
          </p:nvPr>
        </p:nvSpPr>
        <p:spPr>
          <a:xfrm>
            <a:off x="360363" y="457200"/>
            <a:ext cx="7402512" cy="855663"/>
          </a:xfrm>
        </p:spPr>
        <p:txBody>
          <a:bodyPr/>
          <a:lstStyle>
            <a:lvl1pPr>
              <a:defRPr sz="4000" b="1">
                <a:solidFill>
                  <a:schemeClr val="tx1"/>
                </a:solidFill>
              </a:defRPr>
            </a:lvl1pPr>
            <a:lvl2pPr>
              <a:defRPr sz="4000" b="1">
                <a:solidFill>
                  <a:schemeClr val="tx1"/>
                </a:solidFill>
              </a:defRPr>
            </a:lvl2pPr>
            <a:lvl3pPr>
              <a:defRPr sz="4000" b="1">
                <a:solidFill>
                  <a:schemeClr val="tx1"/>
                </a:solidFill>
              </a:defRPr>
            </a:lvl3pPr>
            <a:lvl4pPr>
              <a:defRPr sz="4000" b="1">
                <a:solidFill>
                  <a:schemeClr val="tx1"/>
                </a:solidFill>
              </a:defRPr>
            </a:lvl4pPr>
            <a:lvl5pPr>
              <a:defRPr sz="4000" b="1">
                <a:solidFill>
                  <a:schemeClr val="tx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75798385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portrait small on righ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374DF3-B941-4B26-9740-EE8CD89C52D3}"/>
              </a:ext>
            </a:extLst>
          </p:cNvPr>
          <p:cNvSpPr/>
          <p:nvPr userDrawn="1"/>
        </p:nvSpPr>
        <p:spPr>
          <a:xfrm>
            <a:off x="340468" y="457199"/>
            <a:ext cx="7492348" cy="5536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sp>
        <p:nvSpPr>
          <p:cNvPr id="18" name="Picture Placeholder 16"/>
          <p:cNvSpPr>
            <a:spLocks noGrp="1"/>
          </p:cNvSpPr>
          <p:nvPr>
            <p:ph type="pic" sz="quarter" idx="14"/>
          </p:nvPr>
        </p:nvSpPr>
        <p:spPr>
          <a:xfrm>
            <a:off x="8036334" y="457199"/>
            <a:ext cx="3664638" cy="5536224"/>
          </a:xfrm>
        </p:spPr>
        <p:txBody>
          <a:bodyPr/>
          <a:lstStyle/>
          <a:p>
            <a:r>
              <a:rPr lang="en-US"/>
              <a:t>Click icon to add picture</a:t>
            </a:r>
          </a:p>
        </p:txBody>
      </p:sp>
      <p:sp>
        <p:nvSpPr>
          <p:cNvPr id="4" name="Text Placeholder 3">
            <a:extLst>
              <a:ext uri="{FF2B5EF4-FFF2-40B4-BE49-F238E27FC236}">
                <a16:creationId xmlns:a16="http://schemas.microsoft.com/office/drawing/2014/main" id="{7D437BB6-FDC4-4AFE-9381-9668EFA362D4}"/>
              </a:ext>
            </a:extLst>
          </p:cNvPr>
          <p:cNvSpPr>
            <a:spLocks noGrp="1"/>
          </p:cNvSpPr>
          <p:nvPr>
            <p:ph type="body" sz="quarter" idx="15"/>
          </p:nvPr>
        </p:nvSpPr>
        <p:spPr>
          <a:xfrm>
            <a:off x="651754" y="1828038"/>
            <a:ext cx="6886575" cy="39654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0F9C6188-FC6E-4926-AD1D-423ABEC530BF}"/>
              </a:ext>
            </a:extLst>
          </p:cNvPr>
          <p:cNvSpPr>
            <a:spLocks noGrp="1"/>
          </p:cNvSpPr>
          <p:nvPr>
            <p:ph type="body" sz="quarter" idx="16"/>
          </p:nvPr>
        </p:nvSpPr>
        <p:spPr>
          <a:xfrm>
            <a:off x="652463" y="701675"/>
            <a:ext cx="6886575" cy="927100"/>
          </a:xfrm>
        </p:spPr>
        <p:txBody>
          <a:bodyPr/>
          <a:lstStyle>
            <a:lvl1pPr>
              <a:defRPr sz="4000" b="1">
                <a:solidFill>
                  <a:schemeClr val="bg1"/>
                </a:solidFill>
              </a:defRPr>
            </a:lvl1pPr>
            <a:lvl2pPr>
              <a:defRPr sz="4000" b="1">
                <a:solidFill>
                  <a:schemeClr val="bg1"/>
                </a:solidFill>
              </a:defRPr>
            </a:lvl2pPr>
            <a:lvl3pPr>
              <a:defRPr sz="4000" b="1">
                <a:solidFill>
                  <a:schemeClr val="bg1"/>
                </a:solidFill>
              </a:defRPr>
            </a:lvl3pPr>
          </a:lstStyle>
          <a:p>
            <a:pPr lvl="0"/>
            <a:r>
              <a:rPr lang="en-US"/>
              <a:t>Edit Master text styles</a:t>
            </a:r>
          </a:p>
        </p:txBody>
      </p:sp>
    </p:spTree>
    <p:extLst>
      <p:ext uri="{BB962C8B-B14F-4D97-AF65-F5344CB8AC3E}">
        <p14:creationId xmlns:p14="http://schemas.microsoft.com/office/powerpoint/2010/main" val="266993186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104775" y="-74295"/>
            <a:ext cx="12296775" cy="7067549"/>
          </a:xfrm>
        </p:spPr>
        <p:txBody>
          <a:bodyPr/>
          <a:lstStyle/>
          <a:p>
            <a:r>
              <a:rPr lang="en-US"/>
              <a:t>Click icon to add picture</a:t>
            </a:r>
            <a:endParaRPr lang="en-US" dirty="0"/>
          </a:p>
        </p:txBody>
      </p:sp>
      <p:sp>
        <p:nvSpPr>
          <p:cNvPr id="2" name="Title 1"/>
          <p:cNvSpPr>
            <a:spLocks noGrp="1"/>
          </p:cNvSpPr>
          <p:nvPr>
            <p:ph type="title" hasCustomPrompt="1"/>
          </p:nvPr>
        </p:nvSpPr>
        <p:spPr/>
        <p:txBody>
          <a:bodyPr/>
          <a:lstStyle>
            <a:lvl1pPr>
              <a:lnSpc>
                <a:spcPct val="100000"/>
              </a:lnSpc>
              <a:defRPr>
                <a:solidFill>
                  <a:schemeClr val="bg1"/>
                </a:solidFill>
                <a:effectLst/>
              </a:defRPr>
            </a:lvl1pPr>
          </a:lstStyle>
          <a:p>
            <a:r>
              <a:rPr lang="en-US" dirty="0"/>
              <a:t>Title</a:t>
            </a:r>
          </a:p>
        </p:txBody>
      </p:sp>
    </p:spTree>
    <p:extLst>
      <p:ext uri="{BB962C8B-B14F-4D97-AF65-F5344CB8AC3E}">
        <p14:creationId xmlns:p14="http://schemas.microsoft.com/office/powerpoint/2010/main" val="346161856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Tree>
    <p:extLst>
      <p:ext uri="{BB962C8B-B14F-4D97-AF65-F5344CB8AC3E}">
        <p14:creationId xmlns:p14="http://schemas.microsoft.com/office/powerpoint/2010/main" val="310081752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large images landscape with caption">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p>
            <a:r>
              <a:rPr lang="en-US"/>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17" name="Picture Placeholder 16"/>
          <p:cNvSpPr>
            <a:spLocks noGrp="1"/>
          </p:cNvSpPr>
          <p:nvPr>
            <p:ph type="pic" sz="quarter" idx="12"/>
          </p:nvPr>
        </p:nvSpPr>
        <p:spPr>
          <a:xfrm>
            <a:off x="457200" y="1875935"/>
            <a:ext cx="5556248" cy="3421062"/>
          </a:xfrm>
        </p:spPr>
        <p:txBody>
          <a:bodyPr/>
          <a:lstStyle/>
          <a:p>
            <a:r>
              <a:rPr lang="en-US"/>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Tree>
    <p:extLst>
      <p:ext uri="{BB962C8B-B14F-4D97-AF65-F5344CB8AC3E}">
        <p14:creationId xmlns:p14="http://schemas.microsoft.com/office/powerpoint/2010/main" val="206520132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images landscap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7" y="3036696"/>
            <a:ext cx="7531805"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89" y="6011808"/>
            <a:ext cx="7531805"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7531806" cy="2578116"/>
          </a:xfrm>
        </p:spPr>
        <p:txBody>
          <a:bodyPr/>
          <a:lstStyle/>
          <a:p>
            <a:r>
              <a:rPr lang="en-US"/>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r>
              <a:rPr lang="en-GB" sz="1200" dirty="0">
                <a:solidFill>
                  <a:srgbClr val="FFFFFF"/>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20" name="Picture Placeholder 16"/>
          <p:cNvSpPr>
            <a:spLocks noGrp="1"/>
          </p:cNvSpPr>
          <p:nvPr>
            <p:ph type="pic" sz="quarter" idx="16"/>
          </p:nvPr>
        </p:nvSpPr>
        <p:spPr>
          <a:xfrm>
            <a:off x="4168478" y="3433692"/>
            <a:ext cx="7531806" cy="2578116"/>
          </a:xfrm>
        </p:spPr>
        <p:txBody>
          <a:bodyPr/>
          <a:lstStyle/>
          <a:p>
            <a:r>
              <a:rPr lang="en-US"/>
              <a:t>Click icon to add picture</a:t>
            </a:r>
          </a:p>
        </p:txBody>
      </p:sp>
      <p:sp>
        <p:nvSpPr>
          <p:cNvPr id="9" name="Text Placeholder 2">
            <a:extLst>
              <a:ext uri="{FF2B5EF4-FFF2-40B4-BE49-F238E27FC236}">
                <a16:creationId xmlns:a16="http://schemas.microsoft.com/office/drawing/2014/main" id="{02EEDF3E-E784-47B1-A27E-0CAFF5E59270}"/>
              </a:ext>
            </a:extLst>
          </p:cNvPr>
          <p:cNvSpPr>
            <a:spLocks noGrp="1"/>
          </p:cNvSpPr>
          <p:nvPr>
            <p:ph type="body" sz="quarter" idx="20"/>
          </p:nvPr>
        </p:nvSpPr>
        <p:spPr>
          <a:xfrm>
            <a:off x="457200" y="2003425"/>
            <a:ext cx="3607594" cy="4008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7868062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images landscape no 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7531806" cy="2847785"/>
          </a:xfrm>
        </p:spPr>
        <p:txBody>
          <a:bodyPr/>
          <a:lstStyle/>
          <a:p>
            <a:r>
              <a:rPr lang="en-US"/>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20" name="Picture Placeholder 16"/>
          <p:cNvSpPr>
            <a:spLocks noGrp="1"/>
          </p:cNvSpPr>
          <p:nvPr>
            <p:ph type="pic" sz="quarter" idx="16"/>
          </p:nvPr>
        </p:nvSpPr>
        <p:spPr>
          <a:xfrm>
            <a:off x="4168478" y="3433692"/>
            <a:ext cx="7566322" cy="2865242"/>
          </a:xfrm>
        </p:spPr>
        <p:txBody>
          <a:bodyPr/>
          <a:lstStyle/>
          <a:p>
            <a:r>
              <a:rPr lang="en-US"/>
              <a:t>Click icon to add picture</a:t>
            </a:r>
          </a:p>
        </p:txBody>
      </p:sp>
      <p:sp>
        <p:nvSpPr>
          <p:cNvPr id="7" name="Text Placeholder 2">
            <a:extLst>
              <a:ext uri="{FF2B5EF4-FFF2-40B4-BE49-F238E27FC236}">
                <a16:creationId xmlns:a16="http://schemas.microsoft.com/office/drawing/2014/main" id="{1D0AC8AE-8151-47D0-9BE6-E12CB532060D}"/>
              </a:ext>
            </a:extLst>
          </p:cNvPr>
          <p:cNvSpPr>
            <a:spLocks noGrp="1"/>
          </p:cNvSpPr>
          <p:nvPr>
            <p:ph type="body" sz="quarter" idx="20"/>
          </p:nvPr>
        </p:nvSpPr>
        <p:spPr>
          <a:xfrm>
            <a:off x="457200" y="2003425"/>
            <a:ext cx="3607594" cy="4008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4094595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Tree>
    <p:extLst>
      <p:ext uri="{BB962C8B-B14F-4D97-AF65-F5344CB8AC3E}">
        <p14:creationId xmlns:p14="http://schemas.microsoft.com/office/powerpoint/2010/main" val="366304261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images portrait">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9"/>
            <a:ext cx="3664638" cy="5536224"/>
          </a:xfrm>
        </p:spPr>
        <p:txBody>
          <a:bodyPr/>
          <a:lstStyle/>
          <a:p>
            <a:r>
              <a:rPr lang="en-US"/>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a:t>Click icon to add picture</a:t>
            </a:r>
          </a:p>
        </p:txBody>
      </p:sp>
      <p:sp>
        <p:nvSpPr>
          <p:cNvPr id="22" name="Text Placeholder 4"/>
          <p:cNvSpPr>
            <a:spLocks noGrp="1"/>
          </p:cNvSpPr>
          <p:nvPr>
            <p:ph type="body" sz="quarter" idx="17" hasCustomPrompt="1"/>
          </p:nvPr>
        </p:nvSpPr>
        <p:spPr>
          <a:xfrm>
            <a:off x="4168866"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24" name="Text Placeholder 4"/>
          <p:cNvSpPr>
            <a:spLocks noGrp="1"/>
          </p:cNvSpPr>
          <p:nvPr>
            <p:ph type="body" sz="quarter" idx="19" hasCustomPrompt="1"/>
          </p:nvPr>
        </p:nvSpPr>
        <p:spPr>
          <a:xfrm>
            <a:off x="8036722"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endParaRPr lang="en-US" dirty="0"/>
          </a:p>
        </p:txBody>
      </p:sp>
    </p:spTree>
    <p:extLst>
      <p:ext uri="{BB962C8B-B14F-4D97-AF65-F5344CB8AC3E}">
        <p14:creationId xmlns:p14="http://schemas.microsoft.com/office/powerpoint/2010/main" val="346065058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mages portrai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7" name="Picture Placeholder 16"/>
          <p:cNvSpPr>
            <a:spLocks noGrp="1"/>
          </p:cNvSpPr>
          <p:nvPr>
            <p:ph type="pic" sz="quarter" idx="12"/>
          </p:nvPr>
        </p:nvSpPr>
        <p:spPr>
          <a:xfrm>
            <a:off x="457200" y="2298422"/>
            <a:ext cx="3502617" cy="3759477"/>
          </a:xfrm>
        </p:spPr>
        <p:txBody>
          <a:bodyPr/>
          <a:lstStyle/>
          <a:p>
            <a:r>
              <a:rPr lang="en-US"/>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Tree>
    <p:extLst>
      <p:ext uri="{BB962C8B-B14F-4D97-AF65-F5344CB8AC3E}">
        <p14:creationId xmlns:p14="http://schemas.microsoft.com/office/powerpoint/2010/main" val="206224454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mages portrait no caption">
    <p:spTree>
      <p:nvGrpSpPr>
        <p:cNvPr id="1" name=""/>
        <p:cNvGrpSpPr/>
        <p:nvPr/>
      </p:nvGrpSpPr>
      <p:grpSpPr>
        <a:xfrm>
          <a:off x="0" y="0"/>
          <a:ext cx="0" cy="0"/>
          <a:chOff x="0" y="0"/>
          <a:chExt cx="0" cy="0"/>
        </a:xfrm>
      </p:grpSpPr>
      <p:sp>
        <p:nvSpPr>
          <p:cNvPr id="5" name="Picture Placeholder 16">
            <a:extLst>
              <a:ext uri="{FF2B5EF4-FFF2-40B4-BE49-F238E27FC236}">
                <a16:creationId xmlns:a16="http://schemas.microsoft.com/office/drawing/2014/main" id="{71E3B4B7-04F4-4D21-A6BF-3A7D1810829B}"/>
              </a:ext>
            </a:extLst>
          </p:cNvPr>
          <p:cNvSpPr>
            <a:spLocks noGrp="1"/>
          </p:cNvSpPr>
          <p:nvPr>
            <p:ph type="pic" sz="quarter" idx="12"/>
          </p:nvPr>
        </p:nvSpPr>
        <p:spPr>
          <a:xfrm>
            <a:off x="457200" y="1964988"/>
            <a:ext cx="3502617" cy="4092912"/>
          </a:xfrm>
        </p:spPr>
        <p:txBody>
          <a:bodyPr/>
          <a:lstStyle/>
          <a:p>
            <a:r>
              <a:rPr lang="en-US"/>
              <a:t>Click icon to add picture</a:t>
            </a:r>
          </a:p>
        </p:txBody>
      </p:sp>
      <p:sp>
        <p:nvSpPr>
          <p:cNvPr id="7" name="Picture Placeholder 16">
            <a:extLst>
              <a:ext uri="{FF2B5EF4-FFF2-40B4-BE49-F238E27FC236}">
                <a16:creationId xmlns:a16="http://schemas.microsoft.com/office/drawing/2014/main" id="{72416941-8444-4C19-BE18-E9F06D7C9E1A}"/>
              </a:ext>
            </a:extLst>
          </p:cNvPr>
          <p:cNvSpPr>
            <a:spLocks noGrp="1"/>
          </p:cNvSpPr>
          <p:nvPr>
            <p:ph type="pic" sz="quarter" idx="17"/>
          </p:nvPr>
        </p:nvSpPr>
        <p:spPr>
          <a:xfrm>
            <a:off x="4344691" y="1964988"/>
            <a:ext cx="3502617" cy="4092911"/>
          </a:xfrm>
        </p:spPr>
        <p:txBody>
          <a:bodyPr/>
          <a:lstStyle/>
          <a:p>
            <a:r>
              <a:rPr lang="en-US"/>
              <a:t>Click icon to add picture</a:t>
            </a:r>
            <a:endParaRPr lang="en-US" dirty="0"/>
          </a:p>
        </p:txBody>
      </p:sp>
      <p:sp>
        <p:nvSpPr>
          <p:cNvPr id="9" name="Picture Placeholder 16">
            <a:extLst>
              <a:ext uri="{FF2B5EF4-FFF2-40B4-BE49-F238E27FC236}">
                <a16:creationId xmlns:a16="http://schemas.microsoft.com/office/drawing/2014/main" id="{3B739385-6E65-485D-9678-BF1274557537}"/>
              </a:ext>
            </a:extLst>
          </p:cNvPr>
          <p:cNvSpPr>
            <a:spLocks noGrp="1"/>
          </p:cNvSpPr>
          <p:nvPr>
            <p:ph type="pic" sz="quarter" idx="19"/>
          </p:nvPr>
        </p:nvSpPr>
        <p:spPr>
          <a:xfrm>
            <a:off x="8232183" y="1964988"/>
            <a:ext cx="3502617" cy="4092911"/>
          </a:xfrm>
        </p:spPr>
        <p:txBody>
          <a:bodyPr/>
          <a:lstStyle/>
          <a:p>
            <a:r>
              <a:rPr lang="en-US"/>
              <a:t>Click icon to add picture</a:t>
            </a:r>
            <a:endParaRPr lang="en-US" dirty="0"/>
          </a:p>
        </p:txBody>
      </p:sp>
      <p:sp>
        <p:nvSpPr>
          <p:cNvPr id="11" name="Title 1">
            <a:extLst>
              <a:ext uri="{FF2B5EF4-FFF2-40B4-BE49-F238E27FC236}">
                <a16:creationId xmlns:a16="http://schemas.microsoft.com/office/drawing/2014/main" id="{36F17ADC-FD9A-48D1-8D9D-939CC154FE05}"/>
              </a:ext>
            </a:extLst>
          </p:cNvPr>
          <p:cNvSpPr>
            <a:spLocks noGrp="1"/>
          </p:cNvSpPr>
          <p:nvPr>
            <p:ph type="title" hasCustomPrompt="1"/>
          </p:nvPr>
        </p:nvSpPr>
        <p:spPr>
          <a:xfrm>
            <a:off x="457200" y="469392"/>
            <a:ext cx="11277600" cy="968474"/>
          </a:xfrm>
        </p:spPr>
        <p:txBody>
          <a:bodyPr/>
          <a:lstStyle>
            <a:lvl1pPr>
              <a:lnSpc>
                <a:spcPct val="100000"/>
              </a:lnSpc>
              <a:defRPr>
                <a:solidFill>
                  <a:schemeClr val="tx1"/>
                </a:solidFill>
              </a:defRPr>
            </a:lvl1pPr>
          </a:lstStyle>
          <a:p>
            <a:r>
              <a:rPr lang="en-US" dirty="0"/>
              <a:t>Title</a:t>
            </a:r>
          </a:p>
        </p:txBody>
      </p:sp>
    </p:spTree>
    <p:extLst>
      <p:ext uri="{BB962C8B-B14F-4D97-AF65-F5344CB8AC3E}">
        <p14:creationId xmlns:p14="http://schemas.microsoft.com/office/powerpoint/2010/main" val="280281611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images landscap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17" name="Picture Placeholder 16"/>
          <p:cNvSpPr>
            <a:spLocks noGrp="1"/>
          </p:cNvSpPr>
          <p:nvPr>
            <p:ph type="pic" sz="quarter" idx="12"/>
          </p:nvPr>
        </p:nvSpPr>
        <p:spPr>
          <a:xfrm>
            <a:off x="457200" y="2593698"/>
            <a:ext cx="3502617" cy="2254528"/>
          </a:xfrm>
        </p:spPr>
        <p:txBody>
          <a:bodyPr/>
          <a:lstStyle/>
          <a:p>
            <a:r>
              <a:rPr lang="en-US"/>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Tree>
    <p:extLst>
      <p:ext uri="{BB962C8B-B14F-4D97-AF65-F5344CB8AC3E}">
        <p14:creationId xmlns:p14="http://schemas.microsoft.com/office/powerpoint/2010/main" val="414924956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pictures landscape no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1B98E9-C84F-44F2-931B-0088E174ECD8}"/>
              </a:ext>
            </a:extLst>
          </p:cNvPr>
          <p:cNvSpPr>
            <a:spLocks noGrp="1"/>
          </p:cNvSpPr>
          <p:nvPr>
            <p:ph type="title" hasCustomPrompt="1"/>
          </p:nvPr>
        </p:nvSpPr>
        <p:spPr>
          <a:xfrm>
            <a:off x="457200" y="469392"/>
            <a:ext cx="11277600" cy="968474"/>
          </a:xfrm>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4" name="Picture Placeholder 16">
            <a:extLst>
              <a:ext uri="{FF2B5EF4-FFF2-40B4-BE49-F238E27FC236}">
                <a16:creationId xmlns:a16="http://schemas.microsoft.com/office/drawing/2014/main" id="{F3E19687-A9A4-4F33-8F8D-23C025AF1AEB}"/>
              </a:ext>
            </a:extLst>
          </p:cNvPr>
          <p:cNvSpPr>
            <a:spLocks noGrp="1"/>
          </p:cNvSpPr>
          <p:nvPr>
            <p:ph type="pic" sz="quarter" idx="12"/>
          </p:nvPr>
        </p:nvSpPr>
        <p:spPr>
          <a:xfrm>
            <a:off x="457200" y="2593698"/>
            <a:ext cx="3502617" cy="2254528"/>
          </a:xfrm>
        </p:spPr>
        <p:txBody>
          <a:bodyPr/>
          <a:lstStyle/>
          <a:p>
            <a:r>
              <a:rPr lang="en-US"/>
              <a:t>Click icon to add picture</a:t>
            </a:r>
          </a:p>
        </p:txBody>
      </p:sp>
      <p:sp>
        <p:nvSpPr>
          <p:cNvPr id="6" name="Picture Placeholder 16">
            <a:extLst>
              <a:ext uri="{FF2B5EF4-FFF2-40B4-BE49-F238E27FC236}">
                <a16:creationId xmlns:a16="http://schemas.microsoft.com/office/drawing/2014/main" id="{76934BD7-C3F6-4D5F-A8F4-A65DC8F44A36}"/>
              </a:ext>
            </a:extLst>
          </p:cNvPr>
          <p:cNvSpPr>
            <a:spLocks noGrp="1"/>
          </p:cNvSpPr>
          <p:nvPr>
            <p:ph type="pic" sz="quarter" idx="17"/>
          </p:nvPr>
        </p:nvSpPr>
        <p:spPr>
          <a:xfrm>
            <a:off x="4344691" y="2593698"/>
            <a:ext cx="3502617" cy="2254528"/>
          </a:xfrm>
        </p:spPr>
        <p:txBody>
          <a:bodyPr/>
          <a:lstStyle/>
          <a:p>
            <a:r>
              <a:rPr lang="en-US"/>
              <a:t>Click icon to add picture</a:t>
            </a:r>
          </a:p>
        </p:txBody>
      </p:sp>
      <p:sp>
        <p:nvSpPr>
          <p:cNvPr id="8" name="Picture Placeholder 16">
            <a:extLst>
              <a:ext uri="{FF2B5EF4-FFF2-40B4-BE49-F238E27FC236}">
                <a16:creationId xmlns:a16="http://schemas.microsoft.com/office/drawing/2014/main" id="{9B216762-F537-4AE3-A0E2-DE56E12AD40D}"/>
              </a:ext>
            </a:extLst>
          </p:cNvPr>
          <p:cNvSpPr>
            <a:spLocks noGrp="1"/>
          </p:cNvSpPr>
          <p:nvPr>
            <p:ph type="pic" sz="quarter" idx="19"/>
          </p:nvPr>
        </p:nvSpPr>
        <p:spPr>
          <a:xfrm>
            <a:off x="8232183" y="2593698"/>
            <a:ext cx="3502617" cy="2254528"/>
          </a:xfrm>
        </p:spPr>
        <p:txBody>
          <a:bodyPr/>
          <a:lstStyle/>
          <a:p>
            <a:r>
              <a:rPr lang="en-US"/>
              <a:t>Click icon to add picture</a:t>
            </a:r>
          </a:p>
        </p:txBody>
      </p:sp>
    </p:spTree>
    <p:extLst>
      <p:ext uri="{BB962C8B-B14F-4D97-AF65-F5344CB8AC3E}">
        <p14:creationId xmlns:p14="http://schemas.microsoft.com/office/powerpoint/2010/main" val="213196126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images landscape No 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3664638" cy="2768325"/>
          </a:xfrm>
        </p:spPr>
        <p:txBody>
          <a:bodyPr/>
          <a:lstStyle/>
          <a:p>
            <a:r>
              <a:rPr lang="en-US"/>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8"/>
            <a:ext cx="3664638" cy="2768325"/>
          </a:xfrm>
        </p:spPr>
        <p:txBody>
          <a:bodyPr/>
          <a:lstStyle/>
          <a:p>
            <a:r>
              <a:rPr lang="en-US"/>
              <a:t>Click icon to add picture</a:t>
            </a:r>
          </a:p>
        </p:txBody>
      </p:sp>
      <p:sp>
        <p:nvSpPr>
          <p:cNvPr id="20" name="Picture Placeholder 16"/>
          <p:cNvSpPr>
            <a:spLocks noGrp="1"/>
          </p:cNvSpPr>
          <p:nvPr>
            <p:ph type="pic" sz="quarter" idx="16"/>
          </p:nvPr>
        </p:nvSpPr>
        <p:spPr>
          <a:xfrm>
            <a:off x="4168478" y="3433691"/>
            <a:ext cx="3664638" cy="2768325"/>
          </a:xfrm>
        </p:spPr>
        <p:txBody>
          <a:bodyPr/>
          <a:lstStyle/>
          <a:p>
            <a:r>
              <a:rPr lang="en-US"/>
              <a:t>Click icon to add picture</a:t>
            </a:r>
          </a:p>
        </p:txBody>
      </p:sp>
      <p:sp>
        <p:nvSpPr>
          <p:cNvPr id="23" name="Picture Placeholder 16"/>
          <p:cNvSpPr>
            <a:spLocks noGrp="1"/>
          </p:cNvSpPr>
          <p:nvPr>
            <p:ph type="pic" sz="quarter" idx="18"/>
          </p:nvPr>
        </p:nvSpPr>
        <p:spPr>
          <a:xfrm>
            <a:off x="8036334" y="3433691"/>
            <a:ext cx="3664638" cy="2768325"/>
          </a:xfrm>
        </p:spPr>
        <p:txBody>
          <a:bodyPr/>
          <a:lstStyle/>
          <a:p>
            <a:r>
              <a:rPr lang="en-US"/>
              <a:t>Click icon to add picture</a:t>
            </a:r>
          </a:p>
        </p:txBody>
      </p:sp>
      <p:sp>
        <p:nvSpPr>
          <p:cNvPr id="9" name="Text Placeholder 2">
            <a:extLst>
              <a:ext uri="{FF2B5EF4-FFF2-40B4-BE49-F238E27FC236}">
                <a16:creationId xmlns:a16="http://schemas.microsoft.com/office/drawing/2014/main" id="{62250CB7-B4BF-4FE9-9BE7-8082A605DA6C}"/>
              </a:ext>
            </a:extLst>
          </p:cNvPr>
          <p:cNvSpPr>
            <a:spLocks noGrp="1"/>
          </p:cNvSpPr>
          <p:nvPr>
            <p:ph type="body" sz="quarter" idx="20"/>
          </p:nvPr>
        </p:nvSpPr>
        <p:spPr>
          <a:xfrm>
            <a:off x="457200" y="2003425"/>
            <a:ext cx="3607594" cy="4008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2287503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images landscape with caption">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8"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19" name="Text Placeholder 4"/>
          <p:cNvSpPr>
            <a:spLocks noGrp="1"/>
          </p:cNvSpPr>
          <p:nvPr>
            <p:ph type="body" sz="quarter" idx="15" hasCustomPrompt="1"/>
          </p:nvPr>
        </p:nvSpPr>
        <p:spPr>
          <a:xfrm>
            <a:off x="8036334"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90"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24" name="Text Placeholder 4"/>
          <p:cNvSpPr>
            <a:spLocks noGrp="1"/>
          </p:cNvSpPr>
          <p:nvPr>
            <p:ph type="body" sz="quarter" idx="19" hasCustomPrompt="1"/>
          </p:nvPr>
        </p:nvSpPr>
        <p:spPr>
          <a:xfrm>
            <a:off x="8036334"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3664638" cy="2578116"/>
          </a:xfrm>
        </p:spPr>
        <p:txBody>
          <a:bodyPr/>
          <a:lstStyle/>
          <a:p>
            <a:r>
              <a:rPr lang="en-US"/>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2578116"/>
          </a:xfrm>
        </p:spPr>
        <p:txBody>
          <a:bodyPr/>
          <a:lstStyle/>
          <a:p>
            <a:r>
              <a:rPr lang="en-US"/>
              <a:t>Click icon to add picture</a:t>
            </a:r>
          </a:p>
        </p:txBody>
      </p:sp>
      <p:sp>
        <p:nvSpPr>
          <p:cNvPr id="20" name="Picture Placeholder 16"/>
          <p:cNvSpPr>
            <a:spLocks noGrp="1"/>
          </p:cNvSpPr>
          <p:nvPr>
            <p:ph type="pic" sz="quarter" idx="16"/>
          </p:nvPr>
        </p:nvSpPr>
        <p:spPr>
          <a:xfrm>
            <a:off x="4168478" y="3433692"/>
            <a:ext cx="3664638" cy="2578116"/>
          </a:xfrm>
        </p:spPr>
        <p:txBody>
          <a:bodyPr/>
          <a:lstStyle/>
          <a:p>
            <a:r>
              <a:rPr lang="en-US"/>
              <a:t>Click icon to add picture</a:t>
            </a:r>
          </a:p>
        </p:txBody>
      </p:sp>
      <p:sp>
        <p:nvSpPr>
          <p:cNvPr id="23" name="Picture Placeholder 16"/>
          <p:cNvSpPr>
            <a:spLocks noGrp="1"/>
          </p:cNvSpPr>
          <p:nvPr>
            <p:ph type="pic" sz="quarter" idx="18"/>
          </p:nvPr>
        </p:nvSpPr>
        <p:spPr>
          <a:xfrm>
            <a:off x="8036334" y="3433692"/>
            <a:ext cx="3664638" cy="2578116"/>
          </a:xfrm>
        </p:spPr>
        <p:txBody>
          <a:bodyPr/>
          <a:lstStyle/>
          <a:p>
            <a:r>
              <a:rPr lang="en-US"/>
              <a:t>Click icon to add picture</a:t>
            </a:r>
          </a:p>
        </p:txBody>
      </p:sp>
      <p:sp>
        <p:nvSpPr>
          <p:cNvPr id="3" name="Text Placeholder 2">
            <a:extLst>
              <a:ext uri="{FF2B5EF4-FFF2-40B4-BE49-F238E27FC236}">
                <a16:creationId xmlns:a16="http://schemas.microsoft.com/office/drawing/2014/main" id="{9205EEA5-764F-4E8F-9075-E120FADB1DFE}"/>
              </a:ext>
            </a:extLst>
          </p:cNvPr>
          <p:cNvSpPr>
            <a:spLocks noGrp="1"/>
          </p:cNvSpPr>
          <p:nvPr>
            <p:ph type="body" sz="quarter" idx="20"/>
          </p:nvPr>
        </p:nvSpPr>
        <p:spPr>
          <a:xfrm>
            <a:off x="457200" y="2003425"/>
            <a:ext cx="3607594" cy="4008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images portrai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images portrait no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003898"/>
            <a:ext cx="2697163" cy="3714890"/>
          </a:xfrm>
        </p:spPr>
        <p:txBody>
          <a:bodyPr/>
          <a:lstStyle/>
          <a:p>
            <a:r>
              <a:rPr lang="en-US"/>
              <a:t>Click icon to add picture</a:t>
            </a:r>
          </a:p>
        </p:txBody>
      </p:sp>
      <p:sp>
        <p:nvSpPr>
          <p:cNvPr id="19" name="Picture Placeholder 16"/>
          <p:cNvSpPr>
            <a:spLocks noGrp="1"/>
          </p:cNvSpPr>
          <p:nvPr>
            <p:ph type="pic" sz="quarter" idx="14"/>
          </p:nvPr>
        </p:nvSpPr>
        <p:spPr>
          <a:xfrm>
            <a:off x="6178336" y="2003898"/>
            <a:ext cx="2697163" cy="3714890"/>
          </a:xfrm>
        </p:spPr>
        <p:txBody>
          <a:bodyPr/>
          <a:lstStyle/>
          <a:p>
            <a:r>
              <a:rPr lang="en-US"/>
              <a:t>Click icon to add picture</a:t>
            </a:r>
          </a:p>
        </p:txBody>
      </p:sp>
      <p:sp>
        <p:nvSpPr>
          <p:cNvPr id="18" name="Picture Placeholder 16"/>
          <p:cNvSpPr>
            <a:spLocks noGrp="1"/>
          </p:cNvSpPr>
          <p:nvPr>
            <p:ph type="pic" sz="quarter" idx="13"/>
          </p:nvPr>
        </p:nvSpPr>
        <p:spPr>
          <a:xfrm>
            <a:off x="3316286" y="2003898"/>
            <a:ext cx="2697163" cy="3714890"/>
          </a:xfrm>
        </p:spPr>
        <p:txBody>
          <a:bodyPr/>
          <a:lstStyle/>
          <a:p>
            <a:r>
              <a:rPr lang="en-US"/>
              <a:t>Click icon to add picture</a:t>
            </a:r>
          </a:p>
        </p:txBody>
      </p:sp>
      <p:sp>
        <p:nvSpPr>
          <p:cNvPr id="17" name="Picture Placeholder 16"/>
          <p:cNvSpPr>
            <a:spLocks noGrp="1"/>
          </p:cNvSpPr>
          <p:nvPr>
            <p:ph type="pic" sz="quarter" idx="12"/>
          </p:nvPr>
        </p:nvSpPr>
        <p:spPr>
          <a:xfrm>
            <a:off x="457200" y="2004595"/>
            <a:ext cx="2697163" cy="3714890"/>
          </a:xfrm>
        </p:spPr>
        <p:txBody>
          <a:bodyPr/>
          <a:lstStyle/>
          <a:p>
            <a:r>
              <a:rPr lang="en-US"/>
              <a:t>Click icon to add picture</a:t>
            </a:r>
          </a:p>
        </p:txBody>
      </p:sp>
    </p:spTree>
    <p:extLst>
      <p:ext uri="{BB962C8B-B14F-4D97-AF65-F5344CB8AC3E}">
        <p14:creationId xmlns:p14="http://schemas.microsoft.com/office/powerpoint/2010/main" val="264814956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 pictures Box Title">
    <p:spTree>
      <p:nvGrpSpPr>
        <p:cNvPr id="1" name=""/>
        <p:cNvGrpSpPr/>
        <p:nvPr/>
      </p:nvGrpSpPr>
      <p:grpSpPr>
        <a:xfrm>
          <a:off x="0" y="0"/>
          <a:ext cx="0" cy="0"/>
          <a:chOff x="0" y="0"/>
          <a:chExt cx="0" cy="0"/>
        </a:xfrm>
      </p:grpSpPr>
      <p:sp>
        <p:nvSpPr>
          <p:cNvPr id="9" name="Title 1"/>
          <p:cNvSpPr>
            <a:spLocks noGrp="1"/>
          </p:cNvSpPr>
          <p:nvPr>
            <p:ph type="title"/>
          </p:nvPr>
        </p:nvSpPr>
        <p:spPr>
          <a:xfrm>
            <a:off x="457200" y="469392"/>
            <a:ext cx="11277600" cy="968474"/>
          </a:xfrm>
        </p:spPr>
        <p:txBody>
          <a:bodyPr/>
          <a:lstStyle/>
          <a:p>
            <a:r>
              <a:rPr lang="en-US"/>
              <a:t>Click to edit Master title style</a:t>
            </a:r>
            <a:endParaRPr lang="en-GB" dirty="0"/>
          </a:p>
        </p:txBody>
      </p:sp>
      <p:sp>
        <p:nvSpPr>
          <p:cNvPr id="10" name="TextBox 9"/>
          <p:cNvSpPr txBox="1"/>
          <p:nvPr userDrawn="1"/>
        </p:nvSpPr>
        <p:spPr>
          <a:xfrm>
            <a:off x="457199" y="1976438"/>
            <a:ext cx="1990725" cy="1143796"/>
          </a:xfrm>
          <a:prstGeom prst="rect">
            <a:avLst/>
          </a:prstGeom>
          <a:solidFill>
            <a:schemeClr val="tx1"/>
          </a:solidFill>
        </p:spPr>
        <p:txBody>
          <a:bodyPr wrap="square" lIns="0" tIns="0" rIns="0" bIns="0" rtlCol="0">
            <a:noAutofit/>
          </a:bodyPr>
          <a:lstStyle/>
          <a:p>
            <a:pPr algn="l"/>
            <a:endParaRPr lang="en-GB" sz="1600" dirty="0">
              <a:solidFill>
                <a:schemeClr val="accent1"/>
              </a:solidFill>
            </a:endParaRPr>
          </a:p>
        </p:txBody>
      </p:sp>
      <p:sp>
        <p:nvSpPr>
          <p:cNvPr id="6" name="Text Placeholder 5">
            <a:extLst>
              <a:ext uri="{FF2B5EF4-FFF2-40B4-BE49-F238E27FC236}">
                <a16:creationId xmlns:a16="http://schemas.microsoft.com/office/drawing/2014/main" id="{6FA3551A-5783-457C-9A10-A0B5162AF3E7}"/>
              </a:ext>
            </a:extLst>
          </p:cNvPr>
          <p:cNvSpPr>
            <a:spLocks noGrp="1"/>
          </p:cNvSpPr>
          <p:nvPr>
            <p:ph type="body" sz="quarter" idx="10"/>
          </p:nvPr>
        </p:nvSpPr>
        <p:spPr>
          <a:xfrm>
            <a:off x="457200" y="1976438"/>
            <a:ext cx="1987550" cy="1144587"/>
          </a:xfrm>
          <a:solidFill>
            <a:schemeClr val="tx1"/>
          </a:solidFill>
          <a:ln w="28575">
            <a:solidFill>
              <a:schemeClr val="tx1"/>
            </a:solidFill>
          </a:ln>
        </p:spPr>
        <p:txBody>
          <a:bodyPr tIns="180000" anchor="t" anchorCtr="0"/>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9" name="Text Placeholder 5">
            <a:extLst>
              <a:ext uri="{FF2B5EF4-FFF2-40B4-BE49-F238E27FC236}">
                <a16:creationId xmlns:a16="http://schemas.microsoft.com/office/drawing/2014/main" id="{987581ED-4F8D-4F0E-AA46-C5C9A56A907D}"/>
              </a:ext>
            </a:extLst>
          </p:cNvPr>
          <p:cNvSpPr>
            <a:spLocks noGrp="1"/>
          </p:cNvSpPr>
          <p:nvPr>
            <p:ph type="body" sz="quarter" idx="11"/>
          </p:nvPr>
        </p:nvSpPr>
        <p:spPr>
          <a:xfrm>
            <a:off x="2779713" y="1975646"/>
            <a:ext cx="1987550" cy="1144587"/>
          </a:xfrm>
          <a:solidFill>
            <a:schemeClr val="bg2"/>
          </a:solidFill>
          <a:ln w="28575">
            <a:solidFill>
              <a:schemeClr val="bg2"/>
            </a:solidFill>
          </a:ln>
        </p:spPr>
        <p:txBody>
          <a:bodyPr tIns="180000" anchor="t" anchorCtr="0"/>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4" name="Text Placeholder 5">
            <a:extLst>
              <a:ext uri="{FF2B5EF4-FFF2-40B4-BE49-F238E27FC236}">
                <a16:creationId xmlns:a16="http://schemas.microsoft.com/office/drawing/2014/main" id="{382D30F3-B3E4-4586-A289-2EFBCF90B777}"/>
              </a:ext>
            </a:extLst>
          </p:cNvPr>
          <p:cNvSpPr>
            <a:spLocks noGrp="1"/>
          </p:cNvSpPr>
          <p:nvPr>
            <p:ph type="body" sz="quarter" idx="12"/>
          </p:nvPr>
        </p:nvSpPr>
        <p:spPr>
          <a:xfrm>
            <a:off x="5102226" y="1976438"/>
            <a:ext cx="1987550" cy="1144587"/>
          </a:xfrm>
          <a:solidFill>
            <a:schemeClr val="tx2"/>
          </a:solidFill>
          <a:ln w="28575">
            <a:solidFill>
              <a:schemeClr val="tx2"/>
            </a:solidFill>
          </a:ln>
        </p:spPr>
        <p:txBody>
          <a:bodyPr tIns="180000" anchor="t" anchorCtr="0"/>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5" name="Text Placeholder 5">
            <a:extLst>
              <a:ext uri="{FF2B5EF4-FFF2-40B4-BE49-F238E27FC236}">
                <a16:creationId xmlns:a16="http://schemas.microsoft.com/office/drawing/2014/main" id="{92AB20A2-B8F6-4056-AB87-1606A6FDB618}"/>
              </a:ext>
            </a:extLst>
          </p:cNvPr>
          <p:cNvSpPr>
            <a:spLocks noGrp="1"/>
          </p:cNvSpPr>
          <p:nvPr>
            <p:ph type="body" sz="quarter" idx="13"/>
          </p:nvPr>
        </p:nvSpPr>
        <p:spPr>
          <a:xfrm>
            <a:off x="7424739" y="1976438"/>
            <a:ext cx="1987550" cy="1144587"/>
          </a:xfrm>
          <a:solidFill>
            <a:schemeClr val="accent1"/>
          </a:solidFill>
          <a:ln w="28575">
            <a:solidFill>
              <a:schemeClr val="accent1"/>
            </a:solidFill>
          </a:ln>
        </p:spPr>
        <p:txBody>
          <a:bodyPr tIns="180000" anchor="t" anchorCtr="0"/>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26" name="Text Placeholder 5">
            <a:extLst>
              <a:ext uri="{FF2B5EF4-FFF2-40B4-BE49-F238E27FC236}">
                <a16:creationId xmlns:a16="http://schemas.microsoft.com/office/drawing/2014/main" id="{F79063C1-AA0D-40D3-A9F4-335C8F634BD2}"/>
              </a:ext>
            </a:extLst>
          </p:cNvPr>
          <p:cNvSpPr>
            <a:spLocks noGrp="1"/>
          </p:cNvSpPr>
          <p:nvPr>
            <p:ph type="body" sz="quarter" idx="14"/>
          </p:nvPr>
        </p:nvSpPr>
        <p:spPr>
          <a:xfrm>
            <a:off x="9747250" y="1975647"/>
            <a:ext cx="1987550" cy="1144587"/>
          </a:xfrm>
          <a:solidFill>
            <a:schemeClr val="accent2"/>
          </a:solidFill>
          <a:ln w="28575">
            <a:solidFill>
              <a:schemeClr val="accent2"/>
            </a:solidFill>
          </a:ln>
        </p:spPr>
        <p:txBody>
          <a:bodyPr tIns="180000" anchor="t" anchorCtr="0"/>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1" name="Picture Placeholder 10">
            <a:extLst>
              <a:ext uri="{FF2B5EF4-FFF2-40B4-BE49-F238E27FC236}">
                <a16:creationId xmlns:a16="http://schemas.microsoft.com/office/drawing/2014/main" id="{3FB37979-F8B9-43EC-BD07-4D33A2629A27}"/>
              </a:ext>
            </a:extLst>
          </p:cNvPr>
          <p:cNvSpPr>
            <a:spLocks noGrp="1"/>
          </p:cNvSpPr>
          <p:nvPr>
            <p:ph type="pic" sz="quarter" idx="15"/>
          </p:nvPr>
        </p:nvSpPr>
        <p:spPr>
          <a:xfrm>
            <a:off x="457200" y="3121025"/>
            <a:ext cx="1987550" cy="3041650"/>
          </a:xfrm>
        </p:spPr>
        <p:txBody>
          <a:bodyPr/>
          <a:lstStyle/>
          <a:p>
            <a:r>
              <a:rPr lang="en-US"/>
              <a:t>Click icon to add picture</a:t>
            </a:r>
            <a:endParaRPr lang="en-GB"/>
          </a:p>
        </p:txBody>
      </p:sp>
      <p:sp>
        <p:nvSpPr>
          <p:cNvPr id="27" name="Picture Placeholder 10">
            <a:extLst>
              <a:ext uri="{FF2B5EF4-FFF2-40B4-BE49-F238E27FC236}">
                <a16:creationId xmlns:a16="http://schemas.microsoft.com/office/drawing/2014/main" id="{C5B93FEE-E13C-4D5C-A465-FD678387B5E9}"/>
              </a:ext>
            </a:extLst>
          </p:cNvPr>
          <p:cNvSpPr>
            <a:spLocks noGrp="1"/>
          </p:cNvSpPr>
          <p:nvPr>
            <p:ph type="pic" sz="quarter" idx="16"/>
          </p:nvPr>
        </p:nvSpPr>
        <p:spPr>
          <a:xfrm>
            <a:off x="2782885" y="3121025"/>
            <a:ext cx="1984378" cy="3041650"/>
          </a:xfrm>
        </p:spPr>
        <p:txBody>
          <a:bodyPr/>
          <a:lstStyle/>
          <a:p>
            <a:r>
              <a:rPr lang="en-US"/>
              <a:t>Click icon to add picture</a:t>
            </a:r>
            <a:endParaRPr lang="en-GB"/>
          </a:p>
        </p:txBody>
      </p:sp>
      <p:sp>
        <p:nvSpPr>
          <p:cNvPr id="28" name="Picture Placeholder 10">
            <a:extLst>
              <a:ext uri="{FF2B5EF4-FFF2-40B4-BE49-F238E27FC236}">
                <a16:creationId xmlns:a16="http://schemas.microsoft.com/office/drawing/2014/main" id="{8D7F2535-C8A9-4A42-8AC3-731B71F19215}"/>
              </a:ext>
            </a:extLst>
          </p:cNvPr>
          <p:cNvSpPr>
            <a:spLocks noGrp="1"/>
          </p:cNvSpPr>
          <p:nvPr>
            <p:ph type="pic" sz="quarter" idx="17"/>
          </p:nvPr>
        </p:nvSpPr>
        <p:spPr>
          <a:xfrm>
            <a:off x="5105398" y="3121025"/>
            <a:ext cx="1981204" cy="3041650"/>
          </a:xfrm>
        </p:spPr>
        <p:txBody>
          <a:bodyPr/>
          <a:lstStyle/>
          <a:p>
            <a:r>
              <a:rPr lang="en-US"/>
              <a:t>Click icon to add picture</a:t>
            </a:r>
            <a:endParaRPr lang="en-GB"/>
          </a:p>
        </p:txBody>
      </p:sp>
      <p:sp>
        <p:nvSpPr>
          <p:cNvPr id="29" name="Picture Placeholder 10">
            <a:extLst>
              <a:ext uri="{FF2B5EF4-FFF2-40B4-BE49-F238E27FC236}">
                <a16:creationId xmlns:a16="http://schemas.microsoft.com/office/drawing/2014/main" id="{AFB5B1EA-8FC1-4B27-ABA4-A00848123754}"/>
              </a:ext>
            </a:extLst>
          </p:cNvPr>
          <p:cNvSpPr>
            <a:spLocks noGrp="1"/>
          </p:cNvSpPr>
          <p:nvPr>
            <p:ph type="pic" sz="quarter" idx="18"/>
          </p:nvPr>
        </p:nvSpPr>
        <p:spPr>
          <a:xfrm>
            <a:off x="7418391" y="3121025"/>
            <a:ext cx="1987550" cy="3041650"/>
          </a:xfrm>
        </p:spPr>
        <p:txBody>
          <a:bodyPr/>
          <a:lstStyle/>
          <a:p>
            <a:r>
              <a:rPr lang="en-US"/>
              <a:t>Click icon to add picture</a:t>
            </a:r>
            <a:endParaRPr lang="en-GB"/>
          </a:p>
        </p:txBody>
      </p:sp>
      <p:sp>
        <p:nvSpPr>
          <p:cNvPr id="30" name="Picture Placeholder 10">
            <a:extLst>
              <a:ext uri="{FF2B5EF4-FFF2-40B4-BE49-F238E27FC236}">
                <a16:creationId xmlns:a16="http://schemas.microsoft.com/office/drawing/2014/main" id="{3E8C4724-B892-42F2-BC34-D54AA9CD1D9E}"/>
              </a:ext>
            </a:extLst>
          </p:cNvPr>
          <p:cNvSpPr>
            <a:spLocks noGrp="1"/>
          </p:cNvSpPr>
          <p:nvPr>
            <p:ph type="pic" sz="quarter" idx="19"/>
          </p:nvPr>
        </p:nvSpPr>
        <p:spPr>
          <a:xfrm>
            <a:off x="9744076" y="3121025"/>
            <a:ext cx="1987550" cy="3041650"/>
          </a:xfrm>
        </p:spPr>
        <p:txBody>
          <a:bodyPr/>
          <a:lstStyle/>
          <a:p>
            <a:r>
              <a:rPr lang="en-US"/>
              <a:t>Click icon to add picture</a:t>
            </a:r>
            <a:endParaRPr lang="en-GB"/>
          </a:p>
        </p:txBody>
      </p:sp>
    </p:spTree>
    <p:extLst>
      <p:ext uri="{BB962C8B-B14F-4D97-AF65-F5344CB8AC3E}">
        <p14:creationId xmlns:p14="http://schemas.microsoft.com/office/powerpoint/2010/main" val="138295082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Time and text">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635ED2A4-7AC7-4A86-8C61-781D2E1EE245}"/>
              </a:ext>
            </a:extLst>
          </p:cNvPr>
          <p:cNvSpPr>
            <a:spLocks noGrp="1"/>
          </p:cNvSpPr>
          <p:nvPr>
            <p:ph type="body" sz="quarter" idx="29" hasCustomPrompt="1"/>
          </p:nvPr>
        </p:nvSpPr>
        <p:spPr>
          <a:xfrm>
            <a:off x="2255838" y="2082181"/>
            <a:ext cx="9936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a:solidFill>
                  <a:schemeClr val="bg2"/>
                </a:solidFill>
              </a:defRPr>
            </a:lvl1pPr>
          </a:lstStyle>
          <a:p>
            <a:pPr lvl="0"/>
            <a:r>
              <a:rPr lang="en-GB" dirty="0"/>
              <a:t>Name of speaker, job title</a:t>
            </a:r>
          </a:p>
        </p:txBody>
      </p:sp>
      <p:sp>
        <p:nvSpPr>
          <p:cNvPr id="20" name="Text Placeholder 19">
            <a:extLst>
              <a:ext uri="{FF2B5EF4-FFF2-40B4-BE49-F238E27FC236}">
                <a16:creationId xmlns:a16="http://schemas.microsoft.com/office/drawing/2014/main" id="{5F3D4A83-A840-4DA1-9DE7-4A316753AA89}"/>
              </a:ext>
            </a:extLst>
          </p:cNvPr>
          <p:cNvSpPr>
            <a:spLocks noGrp="1"/>
          </p:cNvSpPr>
          <p:nvPr>
            <p:ph type="body" sz="quarter" idx="21" hasCustomPrompt="1"/>
          </p:nvPr>
        </p:nvSpPr>
        <p:spPr>
          <a:xfrm>
            <a:off x="2255838" y="1588469"/>
            <a:ext cx="9936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13" name="Text Placeholder 12">
            <a:extLst>
              <a:ext uri="{FF2B5EF4-FFF2-40B4-BE49-F238E27FC236}">
                <a16:creationId xmlns:a16="http://schemas.microsoft.com/office/drawing/2014/main" id="{BF63642C-4F8B-4E82-8871-4237CB8E1FD0}"/>
              </a:ext>
            </a:extLst>
          </p:cNvPr>
          <p:cNvSpPr>
            <a:spLocks noGrp="1"/>
          </p:cNvSpPr>
          <p:nvPr>
            <p:ph type="body" sz="quarter" idx="20" hasCustomPrompt="1"/>
          </p:nvPr>
        </p:nvSpPr>
        <p:spPr>
          <a:xfrm>
            <a:off x="427110" y="430163"/>
            <a:ext cx="11298237" cy="843487"/>
          </a:xfrm>
        </p:spPr>
        <p:txBody>
          <a:bodyPr/>
          <a:lstStyle>
            <a:lvl1pPr>
              <a:defRPr sz="4000" b="1">
                <a:solidFill>
                  <a:schemeClr val="tx1"/>
                </a:solidFill>
              </a:defRPr>
            </a:lvl1pPr>
            <a:lvl2pPr>
              <a:defRPr sz="4000" b="1"/>
            </a:lvl2pPr>
            <a:lvl3pPr>
              <a:defRPr sz="4000" b="1"/>
            </a:lvl3pPr>
            <a:lvl4pPr>
              <a:defRPr sz="4000" b="1"/>
            </a:lvl4pPr>
            <a:lvl5pPr>
              <a:defRPr sz="4000" b="1"/>
            </a:lvl5pPr>
          </a:lstStyle>
          <a:p>
            <a:pPr lvl="0"/>
            <a:r>
              <a:rPr lang="en-US" dirty="0"/>
              <a:t>Suggest Text: Agenda</a:t>
            </a:r>
          </a:p>
        </p:txBody>
      </p:sp>
      <p:sp>
        <p:nvSpPr>
          <p:cNvPr id="31" name="Text Placeholder 29">
            <a:extLst>
              <a:ext uri="{FF2B5EF4-FFF2-40B4-BE49-F238E27FC236}">
                <a16:creationId xmlns:a16="http://schemas.microsoft.com/office/drawing/2014/main" id="{574FB116-0F7A-4410-BDA0-28B9EA1378AA}"/>
              </a:ext>
            </a:extLst>
          </p:cNvPr>
          <p:cNvSpPr>
            <a:spLocks noGrp="1"/>
          </p:cNvSpPr>
          <p:nvPr>
            <p:ph type="body" sz="quarter" idx="30" hasCustomPrompt="1"/>
          </p:nvPr>
        </p:nvSpPr>
        <p:spPr>
          <a:xfrm>
            <a:off x="2255838" y="3259247"/>
            <a:ext cx="9936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a:solidFill>
                  <a:schemeClr val="bg2"/>
                </a:solidFill>
              </a:defRPr>
            </a:lvl1pPr>
          </a:lstStyle>
          <a:p>
            <a:pPr lvl="0"/>
            <a:r>
              <a:rPr lang="en-GB" dirty="0"/>
              <a:t>Name of speaker, job title</a:t>
            </a:r>
          </a:p>
        </p:txBody>
      </p:sp>
      <p:sp>
        <p:nvSpPr>
          <p:cNvPr id="32" name="Text Placeholder 19">
            <a:extLst>
              <a:ext uri="{FF2B5EF4-FFF2-40B4-BE49-F238E27FC236}">
                <a16:creationId xmlns:a16="http://schemas.microsoft.com/office/drawing/2014/main" id="{046BE7C0-AB48-44A8-BA0F-3980424F300C}"/>
              </a:ext>
            </a:extLst>
          </p:cNvPr>
          <p:cNvSpPr>
            <a:spLocks noGrp="1"/>
          </p:cNvSpPr>
          <p:nvPr>
            <p:ph type="body" sz="quarter" idx="31" hasCustomPrompt="1"/>
          </p:nvPr>
        </p:nvSpPr>
        <p:spPr>
          <a:xfrm>
            <a:off x="2255838" y="2765535"/>
            <a:ext cx="9936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37" name="Text Placeholder 29">
            <a:extLst>
              <a:ext uri="{FF2B5EF4-FFF2-40B4-BE49-F238E27FC236}">
                <a16:creationId xmlns:a16="http://schemas.microsoft.com/office/drawing/2014/main" id="{AD50E884-013E-464C-9205-47CC12864A18}"/>
              </a:ext>
            </a:extLst>
          </p:cNvPr>
          <p:cNvSpPr>
            <a:spLocks noGrp="1"/>
          </p:cNvSpPr>
          <p:nvPr>
            <p:ph type="body" sz="quarter" idx="32" hasCustomPrompt="1"/>
          </p:nvPr>
        </p:nvSpPr>
        <p:spPr>
          <a:xfrm>
            <a:off x="2255838" y="4414933"/>
            <a:ext cx="9936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a:solidFill>
                  <a:schemeClr val="bg2"/>
                </a:solidFill>
              </a:defRPr>
            </a:lvl1pPr>
          </a:lstStyle>
          <a:p>
            <a:pPr lvl="0"/>
            <a:r>
              <a:rPr lang="en-GB" dirty="0"/>
              <a:t>Name of speaker, job title</a:t>
            </a:r>
          </a:p>
        </p:txBody>
      </p:sp>
      <p:sp>
        <p:nvSpPr>
          <p:cNvPr id="38" name="Text Placeholder 19">
            <a:extLst>
              <a:ext uri="{FF2B5EF4-FFF2-40B4-BE49-F238E27FC236}">
                <a16:creationId xmlns:a16="http://schemas.microsoft.com/office/drawing/2014/main" id="{6D83E4C2-9766-4BED-AC11-2310A0C43CDF}"/>
              </a:ext>
            </a:extLst>
          </p:cNvPr>
          <p:cNvSpPr>
            <a:spLocks noGrp="1"/>
          </p:cNvSpPr>
          <p:nvPr>
            <p:ph type="body" sz="quarter" idx="33" hasCustomPrompt="1"/>
          </p:nvPr>
        </p:nvSpPr>
        <p:spPr>
          <a:xfrm>
            <a:off x="2255838" y="3921221"/>
            <a:ext cx="9936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39" name="Text Placeholder 29">
            <a:extLst>
              <a:ext uri="{FF2B5EF4-FFF2-40B4-BE49-F238E27FC236}">
                <a16:creationId xmlns:a16="http://schemas.microsoft.com/office/drawing/2014/main" id="{DF8EC6AA-1EE6-47A2-BD07-3D3028C0CB6B}"/>
              </a:ext>
            </a:extLst>
          </p:cNvPr>
          <p:cNvSpPr>
            <a:spLocks noGrp="1"/>
          </p:cNvSpPr>
          <p:nvPr>
            <p:ph type="body" sz="quarter" idx="34" hasCustomPrompt="1"/>
          </p:nvPr>
        </p:nvSpPr>
        <p:spPr>
          <a:xfrm>
            <a:off x="2255838" y="5639688"/>
            <a:ext cx="9936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000">
                <a:solidFill>
                  <a:schemeClr val="bg2"/>
                </a:solidFill>
              </a:defRPr>
            </a:lvl1pPr>
          </a:lstStyle>
          <a:p>
            <a:pPr lvl="0"/>
            <a:r>
              <a:rPr lang="en-GB" dirty="0"/>
              <a:t>Name of speaker, job title</a:t>
            </a:r>
          </a:p>
        </p:txBody>
      </p:sp>
      <p:sp>
        <p:nvSpPr>
          <p:cNvPr id="40" name="Text Placeholder 19">
            <a:extLst>
              <a:ext uri="{FF2B5EF4-FFF2-40B4-BE49-F238E27FC236}">
                <a16:creationId xmlns:a16="http://schemas.microsoft.com/office/drawing/2014/main" id="{0AB42EA2-9C98-428F-A94B-04816993147A}"/>
              </a:ext>
            </a:extLst>
          </p:cNvPr>
          <p:cNvSpPr>
            <a:spLocks noGrp="1"/>
          </p:cNvSpPr>
          <p:nvPr>
            <p:ph type="body" sz="quarter" idx="35" hasCustomPrompt="1"/>
          </p:nvPr>
        </p:nvSpPr>
        <p:spPr>
          <a:xfrm>
            <a:off x="2255838" y="5145976"/>
            <a:ext cx="9936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2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19" name="Text Placeholder 5">
            <a:extLst>
              <a:ext uri="{FF2B5EF4-FFF2-40B4-BE49-F238E27FC236}">
                <a16:creationId xmlns:a16="http://schemas.microsoft.com/office/drawing/2014/main" id="{A7E4CEC5-DD7C-4E4D-88EE-05968E8D6870}"/>
              </a:ext>
            </a:extLst>
          </p:cNvPr>
          <p:cNvSpPr>
            <a:spLocks noGrp="1"/>
          </p:cNvSpPr>
          <p:nvPr>
            <p:ph type="body" sz="quarter" idx="181" hasCustomPrompt="1"/>
          </p:nvPr>
        </p:nvSpPr>
        <p:spPr>
          <a:xfrm>
            <a:off x="838013" y="154622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
        <p:nvSpPr>
          <p:cNvPr id="21" name="Text Placeholder 5">
            <a:extLst>
              <a:ext uri="{FF2B5EF4-FFF2-40B4-BE49-F238E27FC236}">
                <a16:creationId xmlns:a16="http://schemas.microsoft.com/office/drawing/2014/main" id="{B08A148F-57AA-410E-948B-092143944A4A}"/>
              </a:ext>
            </a:extLst>
          </p:cNvPr>
          <p:cNvSpPr>
            <a:spLocks noGrp="1"/>
          </p:cNvSpPr>
          <p:nvPr>
            <p:ph type="body" sz="quarter" idx="182" hasCustomPrompt="1"/>
          </p:nvPr>
        </p:nvSpPr>
        <p:spPr>
          <a:xfrm>
            <a:off x="838013" y="2746143"/>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
        <p:nvSpPr>
          <p:cNvPr id="22" name="Text Placeholder 5">
            <a:extLst>
              <a:ext uri="{FF2B5EF4-FFF2-40B4-BE49-F238E27FC236}">
                <a16:creationId xmlns:a16="http://schemas.microsoft.com/office/drawing/2014/main" id="{BF3F360B-5B5E-436D-AEFF-BC24CCB71CD3}"/>
              </a:ext>
            </a:extLst>
          </p:cNvPr>
          <p:cNvSpPr>
            <a:spLocks noGrp="1"/>
          </p:cNvSpPr>
          <p:nvPr>
            <p:ph type="body" sz="quarter" idx="183" hasCustomPrompt="1"/>
          </p:nvPr>
        </p:nvSpPr>
        <p:spPr>
          <a:xfrm>
            <a:off x="838013" y="3946059"/>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
        <p:nvSpPr>
          <p:cNvPr id="23" name="Text Placeholder 5">
            <a:extLst>
              <a:ext uri="{FF2B5EF4-FFF2-40B4-BE49-F238E27FC236}">
                <a16:creationId xmlns:a16="http://schemas.microsoft.com/office/drawing/2014/main" id="{ED4D43C9-26B4-48D3-81F5-3C4E9CFF4E6A}"/>
              </a:ext>
            </a:extLst>
          </p:cNvPr>
          <p:cNvSpPr>
            <a:spLocks noGrp="1"/>
          </p:cNvSpPr>
          <p:nvPr>
            <p:ph type="body" sz="quarter" idx="184" hasCustomPrompt="1"/>
          </p:nvPr>
        </p:nvSpPr>
        <p:spPr>
          <a:xfrm>
            <a:off x="838013" y="5145976"/>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Tree>
    <p:extLst>
      <p:ext uri="{BB962C8B-B14F-4D97-AF65-F5344CB8AC3E}">
        <p14:creationId xmlns:p14="http://schemas.microsoft.com/office/powerpoint/2010/main" val="280007085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a:t>Click icon to add picture</a:t>
            </a:r>
            <a:endParaRPr lang="en-GB" dirty="0"/>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a:t>Click icon to add picture</a:t>
            </a:r>
            <a:endParaRPr lang="en-GB" dirty="0"/>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a:t>Click icon to add picture</a:t>
            </a:r>
            <a:endParaRPr lang="en-GB" dirty="0"/>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a:t>Click icon to add picture</a:t>
            </a:r>
            <a:endParaRPr lang="en-GB" dirty="0"/>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362328930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a:t>Click icon to add picture</a:t>
            </a:r>
            <a:endParaRPr lang="en-GB" dirty="0"/>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a:t>Click icon to add picture</a:t>
            </a:r>
            <a:endParaRPr lang="en-GB" dirty="0"/>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a:t>Click icon to add picture</a:t>
            </a:r>
            <a:endParaRPr lang="en-GB" dirty="0"/>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a:t>Click icon to add picture</a:t>
            </a:r>
            <a:endParaRPr lang="en-GB" dirty="0"/>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a:t>Click icon to add picture</a:t>
            </a:r>
            <a:endParaRPr lang="en-GB" dirty="0"/>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a:t>Click icon to add picture</a:t>
            </a:r>
            <a:endParaRPr lang="en-GB" dirty="0"/>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a:t>Click icon to add picture</a:t>
            </a:r>
            <a:endParaRPr lang="en-GB" dirty="0"/>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Tree>
    <p:extLst>
      <p:ext uri="{BB962C8B-B14F-4D97-AF65-F5344CB8AC3E}">
        <p14:creationId xmlns:p14="http://schemas.microsoft.com/office/powerpoint/2010/main" val="1287279351"/>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Ma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AC9F79-F6BC-4139-AD46-6838132032C0}"/>
              </a:ext>
            </a:extLst>
          </p:cNvPr>
          <p:cNvPicPr>
            <a:picLocks noChangeAspect="1"/>
          </p:cNvPicPr>
          <p:nvPr userDrawn="1"/>
        </p:nvPicPr>
        <p:blipFill rotWithShape="1">
          <a:blip r:embed="rId2"/>
          <a:srcRect l="13051"/>
          <a:stretch/>
        </p:blipFill>
        <p:spPr>
          <a:xfrm>
            <a:off x="5519351" y="-3028870"/>
            <a:ext cx="6825048" cy="11117690"/>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16" name="Picture 15">
            <a:extLst>
              <a:ext uri="{FF2B5EF4-FFF2-40B4-BE49-F238E27FC236}">
                <a16:creationId xmlns:a16="http://schemas.microsoft.com/office/drawing/2014/main" id="{C84DBC62-A80E-E54F-9566-6E95F8E760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E1234C-AA26-43D6-9519-88CB7D44DB69}"/>
              </a:ext>
            </a:extLst>
          </p:cNvPr>
          <p:cNvPicPr>
            <a:picLocks noChangeAspect="1"/>
          </p:cNvPicPr>
          <p:nvPr userDrawn="1"/>
        </p:nvPicPr>
        <p:blipFill>
          <a:blip r:embed="rId2"/>
          <a:stretch>
            <a:fillRect/>
          </a:stretch>
        </p:blipFill>
        <p:spPr>
          <a:xfrm>
            <a:off x="4768067" y="-3115383"/>
            <a:ext cx="7971654" cy="1129071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4188132"/>
            <a:ext cx="3501525" cy="1955807"/>
          </a:xfrm>
          <a:prstGeom prst="rect">
            <a:avLst/>
          </a:prstGeom>
        </p:spPr>
      </p:pic>
      <p:sp>
        <p:nvSpPr>
          <p:cNvPr id="4" name="Rectangle 3">
            <a:extLst>
              <a:ext uri="{FF2B5EF4-FFF2-40B4-BE49-F238E27FC236}">
                <a16:creationId xmlns:a16="http://schemas.microsoft.com/office/drawing/2014/main" id="{BE764785-CBBE-4448-86EA-8CF5EF3B05A5}"/>
              </a:ext>
            </a:extLst>
          </p:cNvPr>
          <p:cNvSpPr/>
          <p:nvPr userDrawn="1"/>
        </p:nvSpPr>
        <p:spPr>
          <a:xfrm>
            <a:off x="9483633" y="457200"/>
            <a:ext cx="2481943" cy="12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spTree>
    <p:extLst>
      <p:ext uri="{BB962C8B-B14F-4D97-AF65-F5344CB8AC3E}">
        <p14:creationId xmlns:p14="http://schemas.microsoft.com/office/powerpoint/2010/main" val="136049875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2943" y="446598"/>
            <a:ext cx="11277600" cy="968474"/>
          </a:xfrm>
        </p:spPr>
        <p:txBody>
          <a:bodyPr/>
          <a:lstStyle>
            <a:lvl1pPr>
              <a:lnSpc>
                <a:spcPct val="100000"/>
              </a:lnSpc>
              <a:defRPr/>
            </a:lvl1pPr>
          </a:lstStyle>
          <a:p>
            <a:r>
              <a:rPr lang="en-US" dirty="0"/>
              <a:t>Suggested title: Our values</a:t>
            </a:r>
          </a:p>
        </p:txBody>
      </p:sp>
      <p:sp>
        <p:nvSpPr>
          <p:cNvPr id="17" name="Text Placeholder 1">
            <a:extLst>
              <a:ext uri="{FF2B5EF4-FFF2-40B4-BE49-F238E27FC236}">
                <a16:creationId xmlns:a16="http://schemas.microsoft.com/office/drawing/2014/main" id="{066F1E27-A786-48EC-BFFE-09AC41069775}"/>
              </a:ext>
            </a:extLst>
          </p:cNvPr>
          <p:cNvSpPr>
            <a:spLocks noGrp="1"/>
          </p:cNvSpPr>
          <p:nvPr>
            <p:ph type="body" sz="quarter" idx="13" hasCustomPrompt="1"/>
          </p:nvPr>
        </p:nvSpPr>
        <p:spPr>
          <a:xfrm>
            <a:off x="457201" y="1641600"/>
            <a:ext cx="2598516" cy="1240496"/>
          </a:xfrm>
          <a:solidFill>
            <a:schemeClr val="tx1"/>
          </a:solidFill>
        </p:spPr>
        <p:txBody>
          <a:bodyPr lIns="144000" tIns="144000" rIns="144000" bIns="144000"/>
          <a:lstStyle>
            <a:lvl1pPr>
              <a:defRPr b="1">
                <a:solidFill>
                  <a:schemeClr val="bg1"/>
                </a:solidFill>
              </a:defRPr>
            </a:lvl1pPr>
          </a:lstStyle>
          <a:p>
            <a:r>
              <a:rPr lang="en-GB" sz="3200" dirty="0"/>
              <a:t>Integrity</a:t>
            </a:r>
          </a:p>
        </p:txBody>
      </p:sp>
      <p:sp>
        <p:nvSpPr>
          <p:cNvPr id="18" name="Text Placeholder 2">
            <a:extLst>
              <a:ext uri="{FF2B5EF4-FFF2-40B4-BE49-F238E27FC236}">
                <a16:creationId xmlns:a16="http://schemas.microsoft.com/office/drawing/2014/main" id="{84E0A32B-F211-4CA9-80AA-06935A492D39}"/>
              </a:ext>
            </a:extLst>
          </p:cNvPr>
          <p:cNvSpPr>
            <a:spLocks noGrp="1"/>
          </p:cNvSpPr>
          <p:nvPr>
            <p:ph type="body" sz="quarter" idx="14" hasCustomPrompt="1"/>
          </p:nvPr>
        </p:nvSpPr>
        <p:spPr>
          <a:xfrm>
            <a:off x="3350694" y="1641600"/>
            <a:ext cx="2598516" cy="1240496"/>
          </a:xfrm>
          <a:solidFill>
            <a:schemeClr val="bg2"/>
          </a:solidFill>
        </p:spPr>
        <p:txBody>
          <a:bodyPr lIns="144000" tIns="144000" rIns="144000" bIns="144000"/>
          <a:lstStyle>
            <a:lvl1pPr>
              <a:defRPr b="1">
                <a:solidFill>
                  <a:schemeClr val="bg1"/>
                </a:solidFill>
              </a:defRPr>
            </a:lvl1pPr>
          </a:lstStyle>
          <a:p>
            <a:r>
              <a:rPr lang="en-GB" sz="3200" dirty="0"/>
              <a:t>Leadership</a:t>
            </a:r>
          </a:p>
        </p:txBody>
      </p:sp>
      <p:sp>
        <p:nvSpPr>
          <p:cNvPr id="19" name="Text Placeholder 3">
            <a:extLst>
              <a:ext uri="{FF2B5EF4-FFF2-40B4-BE49-F238E27FC236}">
                <a16:creationId xmlns:a16="http://schemas.microsoft.com/office/drawing/2014/main" id="{66CFDEE8-DB59-4637-82E2-1AA80903EDBF}"/>
              </a:ext>
            </a:extLst>
          </p:cNvPr>
          <p:cNvSpPr>
            <a:spLocks noGrp="1"/>
          </p:cNvSpPr>
          <p:nvPr>
            <p:ph type="body" sz="quarter" idx="15" hasCustomPrompt="1"/>
          </p:nvPr>
        </p:nvSpPr>
        <p:spPr>
          <a:xfrm>
            <a:off x="6244187" y="1641600"/>
            <a:ext cx="2598516" cy="1240496"/>
          </a:xfrm>
          <a:solidFill>
            <a:schemeClr val="tx2"/>
          </a:solidFill>
        </p:spPr>
        <p:txBody>
          <a:bodyPr lIns="144000" tIns="144000" rIns="144000"/>
          <a:lstStyle>
            <a:lvl1pPr>
              <a:spcAft>
                <a:spcPts val="0"/>
              </a:spcAft>
              <a:defRPr b="1">
                <a:solidFill>
                  <a:schemeClr val="bg1"/>
                </a:solidFill>
              </a:defRPr>
            </a:lvl1pPr>
          </a:lstStyle>
          <a:p>
            <a:r>
              <a:rPr lang="en-GB" sz="3200" dirty="0"/>
              <a:t>Respect</a:t>
            </a:r>
          </a:p>
        </p:txBody>
      </p:sp>
      <p:pic>
        <p:nvPicPr>
          <p:cNvPr id="21" name="Content Placeholder 3">
            <a:extLst>
              <a:ext uri="{FF2B5EF4-FFF2-40B4-BE49-F238E27FC236}">
                <a16:creationId xmlns:a16="http://schemas.microsoft.com/office/drawing/2014/main" id="{0757BFF0-91CB-4549-AC65-AE8976EB5A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8515" r="36167"/>
          <a:stretch/>
        </p:blipFill>
        <p:spPr>
          <a:xfrm>
            <a:off x="454404" y="2882095"/>
            <a:ext cx="2598516" cy="3213499"/>
          </a:xfrm>
          <a:prstGeom prst="rect">
            <a:avLst/>
          </a:prstGeom>
        </p:spPr>
      </p:pic>
      <p:pic>
        <p:nvPicPr>
          <p:cNvPr id="22" name="Picture 21">
            <a:extLst>
              <a:ext uri="{FF2B5EF4-FFF2-40B4-BE49-F238E27FC236}">
                <a16:creationId xmlns:a16="http://schemas.microsoft.com/office/drawing/2014/main" id="{100B9DB6-B296-42F3-AAEB-F4197FD6112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9401" r="45696"/>
          <a:stretch/>
        </p:blipFill>
        <p:spPr>
          <a:xfrm>
            <a:off x="3349297" y="2882096"/>
            <a:ext cx="2598516" cy="3229913"/>
          </a:xfrm>
          <a:prstGeom prst="rect">
            <a:avLst/>
          </a:prstGeom>
        </p:spPr>
      </p:pic>
      <p:pic>
        <p:nvPicPr>
          <p:cNvPr id="23" name="Picture 3" descr="C:\Users\mwebster\AppData\Local\Microsoft\Windows\Temporary Internet Files\Content.IE5\XEU3P3KW\HS2_150320_0160.jpg">
            <a:extLst>
              <a:ext uri="{FF2B5EF4-FFF2-40B4-BE49-F238E27FC236}">
                <a16:creationId xmlns:a16="http://schemas.microsoft.com/office/drawing/2014/main" id="{3017980C-77B7-4F28-A65D-08F0B63E2821}"/>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a:ext>
            </a:extLst>
          </a:blip>
          <a:srcRect l="28427" t="-511" r="25280" b="511"/>
          <a:stretch/>
        </p:blipFill>
        <p:spPr bwMode="auto">
          <a:xfrm flipH="1">
            <a:off x="6241389" y="2865120"/>
            <a:ext cx="2598515" cy="324688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2B8C68C7-1756-4C7B-B53C-5E93B834365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37443" t="7194" r="20016"/>
          <a:stretch/>
        </p:blipFill>
        <p:spPr>
          <a:xfrm>
            <a:off x="9132087" y="2882096"/>
            <a:ext cx="2605509" cy="3229914"/>
          </a:xfrm>
          <a:prstGeom prst="rect">
            <a:avLst/>
          </a:prstGeom>
        </p:spPr>
      </p:pic>
      <p:sp>
        <p:nvSpPr>
          <p:cNvPr id="12" name="Text Placeholder 3">
            <a:extLst>
              <a:ext uri="{FF2B5EF4-FFF2-40B4-BE49-F238E27FC236}">
                <a16:creationId xmlns:a16="http://schemas.microsoft.com/office/drawing/2014/main" id="{168F5209-BC6D-4B1F-BFE4-8C9DD3381B16}"/>
              </a:ext>
            </a:extLst>
          </p:cNvPr>
          <p:cNvSpPr>
            <a:spLocks noGrp="1"/>
          </p:cNvSpPr>
          <p:nvPr>
            <p:ph type="body" sz="quarter" idx="17" hasCustomPrompt="1"/>
          </p:nvPr>
        </p:nvSpPr>
        <p:spPr>
          <a:xfrm>
            <a:off x="9136285" y="1641599"/>
            <a:ext cx="2598516" cy="1240496"/>
          </a:xfrm>
          <a:solidFill>
            <a:schemeClr val="accent1"/>
          </a:solidFill>
        </p:spPr>
        <p:txBody>
          <a:bodyPr lIns="144000" tIns="144000" rIns="144000"/>
          <a:lstStyle>
            <a:lvl1pPr>
              <a:spcAft>
                <a:spcPts val="0"/>
              </a:spcAft>
              <a:defRPr b="1">
                <a:solidFill>
                  <a:schemeClr val="bg1"/>
                </a:solidFill>
              </a:defRPr>
            </a:lvl1pPr>
          </a:lstStyle>
          <a:p>
            <a:r>
              <a:rPr lang="en-GB" sz="3200" dirty="0"/>
              <a:t>Safety</a:t>
            </a: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ur guiding principles">
    <p:spTree>
      <p:nvGrpSpPr>
        <p:cNvPr id="1" name=""/>
        <p:cNvGrpSpPr/>
        <p:nvPr/>
      </p:nvGrpSpPr>
      <p:grpSpPr>
        <a:xfrm>
          <a:off x="0" y="0"/>
          <a:ext cx="0" cy="0"/>
          <a:chOff x="0" y="0"/>
          <a:chExt cx="0" cy="0"/>
        </a:xfrm>
      </p:grpSpPr>
      <p:sp>
        <p:nvSpPr>
          <p:cNvPr id="5" name="Rectangle 4"/>
          <p:cNvSpPr>
            <a:spLocks/>
          </p:cNvSpPr>
          <p:nvPr userDrawn="1"/>
        </p:nvSpPr>
        <p:spPr>
          <a:xfrm>
            <a:off x="457200" y="1902507"/>
            <a:ext cx="2700000"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Ensure value </a:t>
            </a:r>
            <a:br>
              <a:rPr lang="en-GB" b="1" dirty="0">
                <a:solidFill>
                  <a:prstClr val="white"/>
                </a:solidFill>
              </a:rPr>
            </a:br>
            <a:r>
              <a:rPr lang="en-GB" b="1" dirty="0">
                <a:solidFill>
                  <a:prstClr val="white"/>
                </a:solidFill>
              </a:rPr>
              <a:t>for money</a:t>
            </a:r>
          </a:p>
        </p:txBody>
      </p:sp>
      <p:sp>
        <p:nvSpPr>
          <p:cNvPr id="6" name="Rectangle 5"/>
          <p:cNvSpPr/>
          <p:nvPr userDrawn="1"/>
        </p:nvSpPr>
        <p:spPr>
          <a:xfrm>
            <a:off x="3314403" y="1902507"/>
            <a:ext cx="2700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Respect </a:t>
            </a:r>
          </a:p>
          <a:p>
            <a:pPr algn="ctr"/>
            <a:r>
              <a:rPr lang="en-GB" b="1" dirty="0">
                <a:solidFill>
                  <a:prstClr val="white"/>
                </a:solidFill>
              </a:rPr>
              <a:t>communities</a:t>
            </a:r>
          </a:p>
        </p:txBody>
      </p:sp>
      <p:sp>
        <p:nvSpPr>
          <p:cNvPr id="7" name="Rectangle 6"/>
          <p:cNvSpPr/>
          <p:nvPr userDrawn="1"/>
        </p:nvSpPr>
        <p:spPr>
          <a:xfrm>
            <a:off x="6171606" y="1902507"/>
            <a:ext cx="27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Champion teamwork and collaboration</a:t>
            </a:r>
          </a:p>
        </p:txBody>
      </p:sp>
      <p:sp>
        <p:nvSpPr>
          <p:cNvPr id="8" name="Rectangle 7"/>
          <p:cNvSpPr/>
          <p:nvPr userDrawn="1"/>
        </p:nvSpPr>
        <p:spPr>
          <a:xfrm>
            <a:off x="9034800" y="1899190"/>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Create a positive legacy for Britain</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2802507"/>
            <a:ext cx="2700000" cy="2483172"/>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14403" y="2799190"/>
            <a:ext cx="2694010" cy="2486489"/>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77596" y="2799190"/>
            <a:ext cx="2694009" cy="2486489"/>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034800" y="2799190"/>
            <a:ext cx="2700000" cy="2486489"/>
          </a:xfrm>
          <a:prstGeom prst="rect">
            <a:avLst/>
          </a:prstGeom>
        </p:spPr>
      </p:pic>
      <p:sp>
        <p:nvSpPr>
          <p:cNvPr id="2" name="Title 1"/>
          <p:cNvSpPr>
            <a:spLocks noGrp="1"/>
          </p:cNvSpPr>
          <p:nvPr>
            <p:ph type="title" hasCustomPrompt="1"/>
          </p:nvPr>
        </p:nvSpPr>
        <p:spPr/>
        <p:txBody>
          <a:bodyPr/>
          <a:lstStyle>
            <a:lvl1pPr>
              <a:lnSpc>
                <a:spcPct val="100000"/>
              </a:lnSpc>
              <a:defRPr/>
            </a:lvl1pPr>
          </a:lstStyle>
          <a:p>
            <a:r>
              <a:rPr lang="en-US" dirty="0"/>
              <a:t>Suggested title: Our guiding principles</a:t>
            </a:r>
          </a:p>
        </p:txBody>
      </p:sp>
    </p:spTree>
    <p:extLst>
      <p:ext uri="{BB962C8B-B14F-4D97-AF65-F5344CB8AC3E}">
        <p14:creationId xmlns:p14="http://schemas.microsoft.com/office/powerpoint/2010/main" val="182111876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5 pictures Box Tit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200" y="469392"/>
            <a:ext cx="11277600" cy="968474"/>
          </a:xfrm>
        </p:spPr>
        <p:txBody>
          <a:bodyPr/>
          <a:lstStyle>
            <a:lvl1pPr>
              <a:defRPr/>
            </a:lvl1pPr>
          </a:lstStyle>
          <a:p>
            <a:r>
              <a:rPr lang="en-GB" dirty="0"/>
              <a:t>Suggested Title: Building brilliantly</a:t>
            </a:r>
          </a:p>
        </p:txBody>
      </p:sp>
      <p:sp>
        <p:nvSpPr>
          <p:cNvPr id="10" name="TextBox 9"/>
          <p:cNvSpPr txBox="1"/>
          <p:nvPr userDrawn="1"/>
        </p:nvSpPr>
        <p:spPr>
          <a:xfrm>
            <a:off x="457199" y="1976438"/>
            <a:ext cx="1990725" cy="1143796"/>
          </a:xfrm>
          <a:prstGeom prst="rect">
            <a:avLst/>
          </a:prstGeom>
          <a:solidFill>
            <a:schemeClr val="tx1"/>
          </a:solidFill>
        </p:spPr>
        <p:txBody>
          <a:bodyPr wrap="square" lIns="0" tIns="0" rIns="0" bIns="0" rtlCol="0">
            <a:noAutofit/>
          </a:bodyPr>
          <a:lstStyle/>
          <a:p>
            <a:pPr algn="l"/>
            <a:endParaRPr lang="en-GB" sz="1600" dirty="0">
              <a:solidFill>
                <a:schemeClr val="accent1"/>
              </a:solidFill>
            </a:endParaRPr>
          </a:p>
        </p:txBody>
      </p:sp>
      <p:sp>
        <p:nvSpPr>
          <p:cNvPr id="6" name="Text Placeholder 5">
            <a:extLst>
              <a:ext uri="{FF2B5EF4-FFF2-40B4-BE49-F238E27FC236}">
                <a16:creationId xmlns:a16="http://schemas.microsoft.com/office/drawing/2014/main" id="{6FA3551A-5783-457C-9A10-A0B5162AF3E7}"/>
              </a:ext>
            </a:extLst>
          </p:cNvPr>
          <p:cNvSpPr>
            <a:spLocks noGrp="1"/>
          </p:cNvSpPr>
          <p:nvPr>
            <p:ph type="body" sz="quarter" idx="10" hasCustomPrompt="1"/>
          </p:nvPr>
        </p:nvSpPr>
        <p:spPr>
          <a:xfrm>
            <a:off x="457200" y="1976438"/>
            <a:ext cx="1987550" cy="1144587"/>
          </a:xfrm>
          <a:solidFill>
            <a:schemeClr val="tx1"/>
          </a:solidFill>
          <a:ln w="28575">
            <a:solidFill>
              <a:schemeClr val="tx1"/>
            </a:solidFill>
          </a:ln>
        </p:spPr>
        <p:txBody>
          <a:bodyPr tIns="180000" anchor="t" anchorCtr="0"/>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Health &amp; safety</a:t>
            </a:r>
            <a:endParaRPr lang="en-GB" dirty="0"/>
          </a:p>
        </p:txBody>
      </p:sp>
      <p:sp>
        <p:nvSpPr>
          <p:cNvPr id="19" name="Text Placeholder 5">
            <a:extLst>
              <a:ext uri="{FF2B5EF4-FFF2-40B4-BE49-F238E27FC236}">
                <a16:creationId xmlns:a16="http://schemas.microsoft.com/office/drawing/2014/main" id="{987581ED-4F8D-4F0E-AA46-C5C9A56A907D}"/>
              </a:ext>
            </a:extLst>
          </p:cNvPr>
          <p:cNvSpPr>
            <a:spLocks noGrp="1"/>
          </p:cNvSpPr>
          <p:nvPr>
            <p:ph type="body" sz="quarter" idx="11" hasCustomPrompt="1"/>
          </p:nvPr>
        </p:nvSpPr>
        <p:spPr>
          <a:xfrm>
            <a:off x="2779713" y="1975646"/>
            <a:ext cx="1987550" cy="1144587"/>
          </a:xfrm>
          <a:solidFill>
            <a:schemeClr val="bg2"/>
          </a:solidFill>
          <a:ln w="28575">
            <a:solidFill>
              <a:schemeClr val="bg2"/>
            </a:solidFill>
          </a:ln>
        </p:spPr>
        <p:txBody>
          <a:bodyPr tIns="180000" anchor="t" anchorCtr="0"/>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Being a good </a:t>
            </a:r>
            <a:r>
              <a:rPr lang="en-US" dirty="0" err="1"/>
              <a:t>neighbour</a:t>
            </a:r>
            <a:endParaRPr lang="en-GB" dirty="0"/>
          </a:p>
        </p:txBody>
      </p:sp>
      <p:sp>
        <p:nvSpPr>
          <p:cNvPr id="24" name="Text Placeholder 5">
            <a:extLst>
              <a:ext uri="{FF2B5EF4-FFF2-40B4-BE49-F238E27FC236}">
                <a16:creationId xmlns:a16="http://schemas.microsoft.com/office/drawing/2014/main" id="{382D30F3-B3E4-4586-A289-2EFBCF90B777}"/>
              </a:ext>
            </a:extLst>
          </p:cNvPr>
          <p:cNvSpPr>
            <a:spLocks noGrp="1"/>
          </p:cNvSpPr>
          <p:nvPr>
            <p:ph type="body" sz="quarter" idx="12" hasCustomPrompt="1"/>
          </p:nvPr>
        </p:nvSpPr>
        <p:spPr>
          <a:xfrm>
            <a:off x="5102226" y="1976438"/>
            <a:ext cx="1987550" cy="1144587"/>
          </a:xfrm>
          <a:solidFill>
            <a:schemeClr val="tx2"/>
          </a:solidFill>
          <a:ln w="28575">
            <a:solidFill>
              <a:schemeClr val="tx2"/>
            </a:solidFill>
          </a:ln>
        </p:spPr>
        <p:txBody>
          <a:bodyPr tIns="180000" anchor="t" anchorCtr="0"/>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Protecting the countryside</a:t>
            </a:r>
            <a:endParaRPr lang="en-GB" dirty="0"/>
          </a:p>
        </p:txBody>
      </p:sp>
      <p:sp>
        <p:nvSpPr>
          <p:cNvPr id="25" name="Text Placeholder 5">
            <a:extLst>
              <a:ext uri="{FF2B5EF4-FFF2-40B4-BE49-F238E27FC236}">
                <a16:creationId xmlns:a16="http://schemas.microsoft.com/office/drawing/2014/main" id="{92AB20A2-B8F6-4056-AB87-1606A6FDB618}"/>
              </a:ext>
            </a:extLst>
          </p:cNvPr>
          <p:cNvSpPr>
            <a:spLocks noGrp="1"/>
          </p:cNvSpPr>
          <p:nvPr>
            <p:ph type="body" sz="quarter" idx="13" hasCustomPrompt="1"/>
          </p:nvPr>
        </p:nvSpPr>
        <p:spPr>
          <a:xfrm>
            <a:off x="7424739" y="1976438"/>
            <a:ext cx="1987550" cy="1144587"/>
          </a:xfrm>
          <a:solidFill>
            <a:schemeClr val="accent1"/>
          </a:solidFill>
          <a:ln w="28575">
            <a:solidFill>
              <a:schemeClr val="accent1"/>
            </a:solidFill>
          </a:ln>
        </p:spPr>
        <p:txBody>
          <a:bodyPr tIns="180000" anchor="t" anchorCtr="0"/>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Leaving a positive legacy</a:t>
            </a:r>
            <a:endParaRPr lang="en-GB" dirty="0"/>
          </a:p>
        </p:txBody>
      </p:sp>
      <p:sp>
        <p:nvSpPr>
          <p:cNvPr id="26" name="Text Placeholder 5">
            <a:extLst>
              <a:ext uri="{FF2B5EF4-FFF2-40B4-BE49-F238E27FC236}">
                <a16:creationId xmlns:a16="http://schemas.microsoft.com/office/drawing/2014/main" id="{F79063C1-AA0D-40D3-A9F4-335C8F634BD2}"/>
              </a:ext>
            </a:extLst>
          </p:cNvPr>
          <p:cNvSpPr>
            <a:spLocks noGrp="1"/>
          </p:cNvSpPr>
          <p:nvPr>
            <p:ph type="body" sz="quarter" idx="14" hasCustomPrompt="1"/>
          </p:nvPr>
        </p:nvSpPr>
        <p:spPr>
          <a:xfrm>
            <a:off x="9747250" y="1975647"/>
            <a:ext cx="1987550" cy="1144587"/>
          </a:xfrm>
          <a:solidFill>
            <a:schemeClr val="accent2"/>
          </a:solidFill>
          <a:ln w="28575">
            <a:solidFill>
              <a:schemeClr val="accent2"/>
            </a:solidFill>
          </a:ln>
        </p:spPr>
        <p:txBody>
          <a:bodyPr tIns="180000" anchor="t" anchorCtr="0"/>
          <a:lstStyle>
            <a:lvl1pPr algn="ct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Skills, education &amp; employment</a:t>
            </a:r>
            <a:endParaRPr lang="en-GB" dirty="0"/>
          </a:p>
        </p:txBody>
      </p:sp>
      <p:pic>
        <p:nvPicPr>
          <p:cNvPr id="15" name="Picture Placeholder 13">
            <a:extLst>
              <a:ext uri="{FF2B5EF4-FFF2-40B4-BE49-F238E27FC236}">
                <a16:creationId xmlns:a16="http://schemas.microsoft.com/office/drawing/2014/main" id="{B5C945D2-C50E-4588-942B-89A594D2010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12"/>
          <a:stretch/>
        </p:blipFill>
        <p:spPr>
          <a:xfrm>
            <a:off x="441159" y="3120231"/>
            <a:ext cx="2015619" cy="2986879"/>
          </a:xfrm>
          <a:prstGeom prst="rect">
            <a:avLst/>
          </a:prstGeom>
          <a:solidFill>
            <a:schemeClr val="tx1"/>
          </a:solidFill>
        </p:spPr>
      </p:pic>
      <p:pic>
        <p:nvPicPr>
          <p:cNvPr id="16" name="Picture Placeholder 17">
            <a:extLst>
              <a:ext uri="{FF2B5EF4-FFF2-40B4-BE49-F238E27FC236}">
                <a16:creationId xmlns:a16="http://schemas.microsoft.com/office/drawing/2014/main" id="{E19A5D30-E1F2-4EDB-8974-86733202F05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7"/>
          <a:stretch/>
        </p:blipFill>
        <p:spPr>
          <a:xfrm>
            <a:off x="2767266" y="3121022"/>
            <a:ext cx="2015619" cy="2986088"/>
          </a:xfrm>
          <a:prstGeom prst="rect">
            <a:avLst/>
          </a:prstGeom>
          <a:solidFill>
            <a:schemeClr val="tx1"/>
          </a:solidFill>
        </p:spPr>
      </p:pic>
      <p:pic>
        <p:nvPicPr>
          <p:cNvPr id="17" name="Picture Placeholder 15">
            <a:extLst>
              <a:ext uri="{FF2B5EF4-FFF2-40B4-BE49-F238E27FC236}">
                <a16:creationId xmlns:a16="http://schemas.microsoft.com/office/drawing/2014/main" id="{638BDE50-6640-45D8-A8E2-DE68CA69CF0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b="-27"/>
          <a:stretch/>
        </p:blipFill>
        <p:spPr>
          <a:xfrm>
            <a:off x="5089779" y="3132893"/>
            <a:ext cx="2015619" cy="2986088"/>
          </a:xfrm>
          <a:prstGeom prst="rect">
            <a:avLst/>
          </a:prstGeom>
          <a:solidFill>
            <a:schemeClr val="tx1"/>
          </a:solidFill>
        </p:spPr>
      </p:pic>
      <p:pic>
        <p:nvPicPr>
          <p:cNvPr id="18" name="Picture Placeholder 16">
            <a:extLst>
              <a:ext uri="{FF2B5EF4-FFF2-40B4-BE49-F238E27FC236}">
                <a16:creationId xmlns:a16="http://schemas.microsoft.com/office/drawing/2014/main" id="{A275DEAD-6FEC-4A82-B677-DF0749B8E86C}"/>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7412291" y="3132893"/>
            <a:ext cx="2013719" cy="2986088"/>
          </a:xfrm>
          <a:prstGeom prst="rect">
            <a:avLst/>
          </a:prstGeom>
          <a:solidFill>
            <a:schemeClr val="tx1"/>
          </a:solidFill>
        </p:spPr>
      </p:pic>
      <p:pic>
        <p:nvPicPr>
          <p:cNvPr id="20" name="Picture Placeholder 18">
            <a:extLst>
              <a:ext uri="{FF2B5EF4-FFF2-40B4-BE49-F238E27FC236}">
                <a16:creationId xmlns:a16="http://schemas.microsoft.com/office/drawing/2014/main" id="{0B42A692-B4E7-4722-8971-FC661652E09F}"/>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a:xfrm>
            <a:off x="9732903" y="3120233"/>
            <a:ext cx="2013719" cy="2986879"/>
          </a:xfrm>
          <a:prstGeom prst="rect">
            <a:avLst/>
          </a:prstGeom>
          <a:solidFill>
            <a:schemeClr val="tx1"/>
          </a:solidFill>
        </p:spPr>
      </p:pic>
    </p:spTree>
    <p:extLst>
      <p:ext uri="{BB962C8B-B14F-4D97-AF65-F5344CB8AC3E}">
        <p14:creationId xmlns:p14="http://schemas.microsoft.com/office/powerpoint/2010/main" val="297410054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S2 strategic goa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Strategic goals</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9256" b="9256"/>
          <a:stretch/>
        </p:blipFill>
        <p:spPr>
          <a:xfrm>
            <a:off x="610008" y="1606859"/>
            <a:ext cx="10829942" cy="4707750"/>
          </a:xfrm>
          <a:prstGeom prst="rect">
            <a:avLst/>
          </a:prstGeom>
        </p:spPr>
      </p:pic>
      <p:sp>
        <p:nvSpPr>
          <p:cNvPr id="3" name="Rectangle 2">
            <a:extLst>
              <a:ext uri="{FF2B5EF4-FFF2-40B4-BE49-F238E27FC236}">
                <a16:creationId xmlns:a16="http://schemas.microsoft.com/office/drawing/2014/main" id="{9AA678E1-9C85-4981-A5E9-7DDF97DB9792}"/>
              </a:ext>
            </a:extLst>
          </p:cNvPr>
          <p:cNvSpPr/>
          <p:nvPr userDrawn="1"/>
        </p:nvSpPr>
        <p:spPr>
          <a:xfrm>
            <a:off x="1105456" y="2971800"/>
            <a:ext cx="2181519" cy="982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dirty="0">
                <a:solidFill>
                  <a:schemeClr val="bg2"/>
                </a:solidFill>
              </a:rPr>
              <a:t>Catalyst</a:t>
            </a:r>
          </a:p>
          <a:p>
            <a:pPr algn="ctr"/>
            <a:r>
              <a:rPr lang="en-GB" sz="1800" b="1" dirty="0">
                <a:solidFill>
                  <a:schemeClr val="bg2"/>
                </a:solidFill>
              </a:rPr>
              <a:t> for growth</a:t>
            </a:r>
          </a:p>
        </p:txBody>
      </p:sp>
      <p:sp>
        <p:nvSpPr>
          <p:cNvPr id="6" name="Rectangle 5">
            <a:extLst>
              <a:ext uri="{FF2B5EF4-FFF2-40B4-BE49-F238E27FC236}">
                <a16:creationId xmlns:a16="http://schemas.microsoft.com/office/drawing/2014/main" id="{30386286-182E-46BF-B936-E83B802B4FE8}"/>
              </a:ext>
            </a:extLst>
          </p:cNvPr>
          <p:cNvSpPr/>
          <p:nvPr userDrawn="1"/>
        </p:nvSpPr>
        <p:spPr>
          <a:xfrm>
            <a:off x="4850454" y="5251141"/>
            <a:ext cx="2312346" cy="982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dirty="0">
                <a:solidFill>
                  <a:schemeClr val="bg2"/>
                </a:solidFill>
              </a:rPr>
              <a:t>Health, safety &amp; security standards</a:t>
            </a:r>
          </a:p>
        </p:txBody>
      </p:sp>
      <p:sp>
        <p:nvSpPr>
          <p:cNvPr id="7" name="Rectangle 6">
            <a:extLst>
              <a:ext uri="{FF2B5EF4-FFF2-40B4-BE49-F238E27FC236}">
                <a16:creationId xmlns:a16="http://schemas.microsoft.com/office/drawing/2014/main" id="{96087DBD-8B67-490A-9D0E-BD42F59A3812}"/>
              </a:ext>
            </a:extLst>
          </p:cNvPr>
          <p:cNvSpPr/>
          <p:nvPr userDrawn="1"/>
        </p:nvSpPr>
        <p:spPr>
          <a:xfrm>
            <a:off x="2340088" y="5242674"/>
            <a:ext cx="2181519" cy="982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dirty="0">
                <a:solidFill>
                  <a:schemeClr val="bg2"/>
                </a:solidFill>
              </a:rPr>
              <a:t>Skills &amp; employment</a:t>
            </a:r>
          </a:p>
        </p:txBody>
      </p:sp>
      <p:sp>
        <p:nvSpPr>
          <p:cNvPr id="8" name="Rectangle 7">
            <a:extLst>
              <a:ext uri="{FF2B5EF4-FFF2-40B4-BE49-F238E27FC236}">
                <a16:creationId xmlns:a16="http://schemas.microsoft.com/office/drawing/2014/main" id="{2F0D7A8C-D44A-49EB-9EC7-99A653DFC663}"/>
              </a:ext>
            </a:extLst>
          </p:cNvPr>
          <p:cNvSpPr/>
          <p:nvPr userDrawn="1"/>
        </p:nvSpPr>
        <p:spPr>
          <a:xfrm>
            <a:off x="8717378" y="2978601"/>
            <a:ext cx="2181519" cy="982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dirty="0">
                <a:solidFill>
                  <a:schemeClr val="bg2"/>
                </a:solidFill>
              </a:rPr>
              <a:t>Customer experience</a:t>
            </a:r>
          </a:p>
        </p:txBody>
      </p:sp>
      <p:sp>
        <p:nvSpPr>
          <p:cNvPr id="9" name="Rectangle 8">
            <a:extLst>
              <a:ext uri="{FF2B5EF4-FFF2-40B4-BE49-F238E27FC236}">
                <a16:creationId xmlns:a16="http://schemas.microsoft.com/office/drawing/2014/main" id="{F8EBF661-1EEE-4E02-B075-23BE209EF6E3}"/>
              </a:ext>
            </a:extLst>
          </p:cNvPr>
          <p:cNvSpPr/>
          <p:nvPr userDrawn="1"/>
        </p:nvSpPr>
        <p:spPr>
          <a:xfrm>
            <a:off x="6272703" y="2978601"/>
            <a:ext cx="2181519" cy="982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dirty="0">
                <a:solidFill>
                  <a:schemeClr val="bg2"/>
                </a:solidFill>
              </a:rPr>
              <a:t>Value </a:t>
            </a:r>
          </a:p>
          <a:p>
            <a:pPr algn="ctr"/>
            <a:r>
              <a:rPr lang="en-GB" sz="1800" b="1" dirty="0">
                <a:solidFill>
                  <a:schemeClr val="bg2"/>
                </a:solidFill>
              </a:rPr>
              <a:t>for money</a:t>
            </a:r>
          </a:p>
        </p:txBody>
      </p:sp>
      <p:sp>
        <p:nvSpPr>
          <p:cNvPr id="10" name="Rectangle 9">
            <a:extLst>
              <a:ext uri="{FF2B5EF4-FFF2-40B4-BE49-F238E27FC236}">
                <a16:creationId xmlns:a16="http://schemas.microsoft.com/office/drawing/2014/main" id="{B300C5CE-A29B-45D8-B98D-340FE8286FA4}"/>
              </a:ext>
            </a:extLst>
          </p:cNvPr>
          <p:cNvSpPr/>
          <p:nvPr userDrawn="1"/>
        </p:nvSpPr>
        <p:spPr>
          <a:xfrm>
            <a:off x="3689079" y="2978601"/>
            <a:ext cx="2181519" cy="982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dirty="0">
                <a:solidFill>
                  <a:schemeClr val="bg2"/>
                </a:solidFill>
              </a:rPr>
              <a:t>Capacity &amp; connectivity</a:t>
            </a:r>
          </a:p>
        </p:txBody>
      </p:sp>
      <p:sp>
        <p:nvSpPr>
          <p:cNvPr id="11" name="Rectangle 10">
            <a:extLst>
              <a:ext uri="{FF2B5EF4-FFF2-40B4-BE49-F238E27FC236}">
                <a16:creationId xmlns:a16="http://schemas.microsoft.com/office/drawing/2014/main" id="{F8974F14-2191-441D-95F4-DFA347FA746A}"/>
              </a:ext>
            </a:extLst>
          </p:cNvPr>
          <p:cNvSpPr/>
          <p:nvPr userDrawn="1"/>
        </p:nvSpPr>
        <p:spPr>
          <a:xfrm>
            <a:off x="7363462" y="5251141"/>
            <a:ext cx="2181519" cy="982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b="1" dirty="0">
                <a:solidFill>
                  <a:schemeClr val="bg2"/>
                </a:solidFill>
              </a:rPr>
              <a:t>Sustainable &amp; </a:t>
            </a:r>
          </a:p>
          <a:p>
            <a:pPr algn="ctr"/>
            <a:r>
              <a:rPr lang="en-GB" sz="1800" b="1" dirty="0">
                <a:solidFill>
                  <a:schemeClr val="bg2"/>
                </a:solidFill>
              </a:rPr>
              <a:t>a good neighbour</a:t>
            </a: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S2 Design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4085"/>
            <a:ext cx="11277600" cy="1153781"/>
          </a:xfrm>
        </p:spPr>
        <p:txBody>
          <a:bodyPr/>
          <a:lstStyle>
            <a:lvl1pPr>
              <a:lnSpc>
                <a:spcPct val="100000"/>
              </a:lnSpc>
              <a:defRPr/>
            </a:lvl1pPr>
          </a:lstStyle>
          <a:p>
            <a:r>
              <a:rPr lang="en-US" dirty="0"/>
              <a:t>Suggested title: HS2 Design Vision – 3 key elements</a:t>
            </a:r>
          </a:p>
        </p:txBody>
      </p:sp>
      <p:pic>
        <p:nvPicPr>
          <p:cNvPr id="4" name="Picture 3">
            <a:extLst>
              <a:ext uri="{FF2B5EF4-FFF2-40B4-BE49-F238E27FC236}">
                <a16:creationId xmlns:a16="http://schemas.microsoft.com/office/drawing/2014/main" id="{0F9E33C8-B217-8C4A-8CCF-7FC97C021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524000"/>
            <a:ext cx="3324225" cy="4720558"/>
          </a:xfrm>
          <a:prstGeom prst="rect">
            <a:avLst/>
          </a:prstGeom>
        </p:spPr>
      </p:pic>
      <p:pic>
        <p:nvPicPr>
          <p:cNvPr id="16" name="Picture 15">
            <a:extLst>
              <a:ext uri="{FF2B5EF4-FFF2-40B4-BE49-F238E27FC236}">
                <a16:creationId xmlns:a16="http://schemas.microsoft.com/office/drawing/2014/main" id="{9597840F-1983-D94A-AC48-58ECBF39EA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2474" y="2460059"/>
            <a:ext cx="6696075" cy="2528729"/>
          </a:xfrm>
          <a:prstGeom prst="rect">
            <a:avLst/>
          </a:prstGeom>
        </p:spPr>
      </p:pic>
    </p:spTree>
    <p:extLst>
      <p:ext uri="{BB962C8B-B14F-4D97-AF65-F5344CB8AC3E}">
        <p14:creationId xmlns:p14="http://schemas.microsoft.com/office/powerpoint/2010/main" val="317965830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S2 Design Vision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Design Vision</a:t>
            </a:r>
          </a:p>
        </p:txBody>
      </p:sp>
      <p:pic>
        <p:nvPicPr>
          <p:cNvPr id="5" name="Picture 4">
            <a:extLst>
              <a:ext uri="{FF2B5EF4-FFF2-40B4-BE49-F238E27FC236}">
                <a16:creationId xmlns:a16="http://schemas.microsoft.com/office/drawing/2014/main" id="{256079CE-8AC0-614A-A630-C24CA41C8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6033" y="1142982"/>
            <a:ext cx="6397912" cy="5253282"/>
          </a:xfrm>
          <a:prstGeom prst="rect">
            <a:avLst/>
          </a:prstGeom>
        </p:spPr>
      </p:pic>
    </p:spTree>
    <p:extLst>
      <p:ext uri="{BB962C8B-B14F-4D97-AF65-F5344CB8AC3E}">
        <p14:creationId xmlns:p14="http://schemas.microsoft.com/office/powerpoint/2010/main" val="239620442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Time and text">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635ED2A4-7AC7-4A86-8C61-781D2E1EE245}"/>
              </a:ext>
            </a:extLst>
          </p:cNvPr>
          <p:cNvSpPr>
            <a:spLocks noGrp="1"/>
          </p:cNvSpPr>
          <p:nvPr>
            <p:ph type="body" sz="quarter" idx="29" hasCustomPrompt="1"/>
          </p:nvPr>
        </p:nvSpPr>
        <p:spPr>
          <a:xfrm>
            <a:off x="2255838" y="2082181"/>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20" name="Text Placeholder 19">
            <a:extLst>
              <a:ext uri="{FF2B5EF4-FFF2-40B4-BE49-F238E27FC236}">
                <a16:creationId xmlns:a16="http://schemas.microsoft.com/office/drawing/2014/main" id="{5F3D4A83-A840-4DA1-9DE7-4A316753AA89}"/>
              </a:ext>
            </a:extLst>
          </p:cNvPr>
          <p:cNvSpPr>
            <a:spLocks noGrp="1"/>
          </p:cNvSpPr>
          <p:nvPr>
            <p:ph type="body" sz="quarter" idx="21" hasCustomPrompt="1"/>
          </p:nvPr>
        </p:nvSpPr>
        <p:spPr>
          <a:xfrm>
            <a:off x="2255838" y="1588469"/>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13" name="Text Placeholder 12">
            <a:extLst>
              <a:ext uri="{FF2B5EF4-FFF2-40B4-BE49-F238E27FC236}">
                <a16:creationId xmlns:a16="http://schemas.microsoft.com/office/drawing/2014/main" id="{BF63642C-4F8B-4E82-8871-4237CB8E1FD0}"/>
              </a:ext>
            </a:extLst>
          </p:cNvPr>
          <p:cNvSpPr>
            <a:spLocks noGrp="1"/>
          </p:cNvSpPr>
          <p:nvPr>
            <p:ph type="body" sz="quarter" idx="20" hasCustomPrompt="1"/>
          </p:nvPr>
        </p:nvSpPr>
        <p:spPr>
          <a:xfrm>
            <a:off x="427110" y="430163"/>
            <a:ext cx="11298237" cy="843487"/>
          </a:xfrm>
        </p:spPr>
        <p:txBody>
          <a:bodyPr/>
          <a:lstStyle>
            <a:lvl1pPr>
              <a:defRPr sz="4000" b="1">
                <a:solidFill>
                  <a:schemeClr val="tx1"/>
                </a:solidFill>
              </a:defRPr>
            </a:lvl1pPr>
            <a:lvl2pPr>
              <a:defRPr sz="4000" b="1"/>
            </a:lvl2pPr>
            <a:lvl3pPr>
              <a:defRPr sz="4000" b="1"/>
            </a:lvl3pPr>
            <a:lvl4pPr>
              <a:defRPr sz="4000" b="1"/>
            </a:lvl4pPr>
            <a:lvl5pPr>
              <a:defRPr sz="4000" b="1"/>
            </a:lvl5pPr>
          </a:lstStyle>
          <a:p>
            <a:pPr lvl="0"/>
            <a:r>
              <a:rPr lang="en-US" dirty="0"/>
              <a:t>Suggest Text: Agenda</a:t>
            </a:r>
          </a:p>
        </p:txBody>
      </p:sp>
      <p:sp>
        <p:nvSpPr>
          <p:cNvPr id="31" name="Text Placeholder 29">
            <a:extLst>
              <a:ext uri="{FF2B5EF4-FFF2-40B4-BE49-F238E27FC236}">
                <a16:creationId xmlns:a16="http://schemas.microsoft.com/office/drawing/2014/main" id="{574FB116-0F7A-4410-BDA0-28B9EA1378AA}"/>
              </a:ext>
            </a:extLst>
          </p:cNvPr>
          <p:cNvSpPr>
            <a:spLocks noGrp="1"/>
          </p:cNvSpPr>
          <p:nvPr>
            <p:ph type="body" sz="quarter" idx="30" hasCustomPrompt="1"/>
          </p:nvPr>
        </p:nvSpPr>
        <p:spPr>
          <a:xfrm>
            <a:off x="2255838" y="3259247"/>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32" name="Text Placeholder 19">
            <a:extLst>
              <a:ext uri="{FF2B5EF4-FFF2-40B4-BE49-F238E27FC236}">
                <a16:creationId xmlns:a16="http://schemas.microsoft.com/office/drawing/2014/main" id="{046BE7C0-AB48-44A8-BA0F-3980424F300C}"/>
              </a:ext>
            </a:extLst>
          </p:cNvPr>
          <p:cNvSpPr>
            <a:spLocks noGrp="1"/>
          </p:cNvSpPr>
          <p:nvPr>
            <p:ph type="body" sz="quarter" idx="31" hasCustomPrompt="1"/>
          </p:nvPr>
        </p:nvSpPr>
        <p:spPr>
          <a:xfrm>
            <a:off x="2255838" y="2765535"/>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37" name="Text Placeholder 29">
            <a:extLst>
              <a:ext uri="{FF2B5EF4-FFF2-40B4-BE49-F238E27FC236}">
                <a16:creationId xmlns:a16="http://schemas.microsoft.com/office/drawing/2014/main" id="{AD50E884-013E-464C-9205-47CC12864A18}"/>
              </a:ext>
            </a:extLst>
          </p:cNvPr>
          <p:cNvSpPr>
            <a:spLocks noGrp="1"/>
          </p:cNvSpPr>
          <p:nvPr>
            <p:ph type="body" sz="quarter" idx="32" hasCustomPrompt="1"/>
          </p:nvPr>
        </p:nvSpPr>
        <p:spPr>
          <a:xfrm>
            <a:off x="2255838" y="4414933"/>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38" name="Text Placeholder 19">
            <a:extLst>
              <a:ext uri="{FF2B5EF4-FFF2-40B4-BE49-F238E27FC236}">
                <a16:creationId xmlns:a16="http://schemas.microsoft.com/office/drawing/2014/main" id="{6D83E4C2-9766-4BED-AC11-2310A0C43CDF}"/>
              </a:ext>
            </a:extLst>
          </p:cNvPr>
          <p:cNvSpPr>
            <a:spLocks noGrp="1"/>
          </p:cNvSpPr>
          <p:nvPr>
            <p:ph type="body" sz="quarter" idx="33" hasCustomPrompt="1"/>
          </p:nvPr>
        </p:nvSpPr>
        <p:spPr>
          <a:xfrm>
            <a:off x="2255838" y="3921221"/>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39" name="Text Placeholder 29">
            <a:extLst>
              <a:ext uri="{FF2B5EF4-FFF2-40B4-BE49-F238E27FC236}">
                <a16:creationId xmlns:a16="http://schemas.microsoft.com/office/drawing/2014/main" id="{DF8EC6AA-1EE6-47A2-BD07-3D3028C0CB6B}"/>
              </a:ext>
            </a:extLst>
          </p:cNvPr>
          <p:cNvSpPr>
            <a:spLocks noGrp="1"/>
          </p:cNvSpPr>
          <p:nvPr>
            <p:ph type="body" sz="quarter" idx="34" hasCustomPrompt="1"/>
          </p:nvPr>
        </p:nvSpPr>
        <p:spPr>
          <a:xfrm>
            <a:off x="2255838" y="5639688"/>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40" name="Text Placeholder 19">
            <a:extLst>
              <a:ext uri="{FF2B5EF4-FFF2-40B4-BE49-F238E27FC236}">
                <a16:creationId xmlns:a16="http://schemas.microsoft.com/office/drawing/2014/main" id="{0AB42EA2-9C98-428F-A94B-04816993147A}"/>
              </a:ext>
            </a:extLst>
          </p:cNvPr>
          <p:cNvSpPr>
            <a:spLocks noGrp="1"/>
          </p:cNvSpPr>
          <p:nvPr>
            <p:ph type="body" sz="quarter" idx="35" hasCustomPrompt="1"/>
          </p:nvPr>
        </p:nvSpPr>
        <p:spPr>
          <a:xfrm>
            <a:off x="2255838" y="5145976"/>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19" name="Text Placeholder 29">
            <a:extLst>
              <a:ext uri="{FF2B5EF4-FFF2-40B4-BE49-F238E27FC236}">
                <a16:creationId xmlns:a16="http://schemas.microsoft.com/office/drawing/2014/main" id="{42012B37-4A25-4A48-8FF5-8E14FB5467E1}"/>
              </a:ext>
            </a:extLst>
          </p:cNvPr>
          <p:cNvSpPr>
            <a:spLocks noGrp="1"/>
          </p:cNvSpPr>
          <p:nvPr>
            <p:ph type="body" sz="quarter" idx="36" hasCustomPrompt="1"/>
          </p:nvPr>
        </p:nvSpPr>
        <p:spPr>
          <a:xfrm>
            <a:off x="7894638" y="2082181"/>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21" name="Text Placeholder 19">
            <a:extLst>
              <a:ext uri="{FF2B5EF4-FFF2-40B4-BE49-F238E27FC236}">
                <a16:creationId xmlns:a16="http://schemas.microsoft.com/office/drawing/2014/main" id="{06EB2F9B-6102-4C0D-B566-F707CAC21230}"/>
              </a:ext>
            </a:extLst>
          </p:cNvPr>
          <p:cNvSpPr>
            <a:spLocks noGrp="1"/>
          </p:cNvSpPr>
          <p:nvPr>
            <p:ph type="body" sz="quarter" idx="37" hasCustomPrompt="1"/>
          </p:nvPr>
        </p:nvSpPr>
        <p:spPr>
          <a:xfrm>
            <a:off x="7894638" y="1588469"/>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41" name="Text Placeholder 29">
            <a:extLst>
              <a:ext uri="{FF2B5EF4-FFF2-40B4-BE49-F238E27FC236}">
                <a16:creationId xmlns:a16="http://schemas.microsoft.com/office/drawing/2014/main" id="{F491BCC5-E039-4207-B458-80E1EB26C8BF}"/>
              </a:ext>
            </a:extLst>
          </p:cNvPr>
          <p:cNvSpPr>
            <a:spLocks noGrp="1"/>
          </p:cNvSpPr>
          <p:nvPr>
            <p:ph type="body" sz="quarter" idx="42" hasCustomPrompt="1"/>
          </p:nvPr>
        </p:nvSpPr>
        <p:spPr>
          <a:xfrm>
            <a:off x="7894638" y="3259247"/>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42" name="Text Placeholder 19">
            <a:extLst>
              <a:ext uri="{FF2B5EF4-FFF2-40B4-BE49-F238E27FC236}">
                <a16:creationId xmlns:a16="http://schemas.microsoft.com/office/drawing/2014/main" id="{03FBF1DA-2663-43CB-B8FA-06110CE97D9D}"/>
              </a:ext>
            </a:extLst>
          </p:cNvPr>
          <p:cNvSpPr>
            <a:spLocks noGrp="1"/>
          </p:cNvSpPr>
          <p:nvPr>
            <p:ph type="body" sz="quarter" idx="43" hasCustomPrompt="1"/>
          </p:nvPr>
        </p:nvSpPr>
        <p:spPr>
          <a:xfrm>
            <a:off x="7894638" y="2765535"/>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43" name="Text Placeholder 29">
            <a:extLst>
              <a:ext uri="{FF2B5EF4-FFF2-40B4-BE49-F238E27FC236}">
                <a16:creationId xmlns:a16="http://schemas.microsoft.com/office/drawing/2014/main" id="{55A277E4-365C-4B7F-B7FE-4ED030A9972A}"/>
              </a:ext>
            </a:extLst>
          </p:cNvPr>
          <p:cNvSpPr>
            <a:spLocks noGrp="1"/>
          </p:cNvSpPr>
          <p:nvPr>
            <p:ph type="body" sz="quarter" idx="44" hasCustomPrompt="1"/>
          </p:nvPr>
        </p:nvSpPr>
        <p:spPr>
          <a:xfrm>
            <a:off x="7894638" y="4414933"/>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44" name="Text Placeholder 19">
            <a:extLst>
              <a:ext uri="{FF2B5EF4-FFF2-40B4-BE49-F238E27FC236}">
                <a16:creationId xmlns:a16="http://schemas.microsoft.com/office/drawing/2014/main" id="{CE43B950-91D4-44A9-844B-31ABDE7261CD}"/>
              </a:ext>
            </a:extLst>
          </p:cNvPr>
          <p:cNvSpPr>
            <a:spLocks noGrp="1"/>
          </p:cNvSpPr>
          <p:nvPr>
            <p:ph type="body" sz="quarter" idx="45" hasCustomPrompt="1"/>
          </p:nvPr>
        </p:nvSpPr>
        <p:spPr>
          <a:xfrm>
            <a:off x="7894638" y="3921221"/>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45" name="Text Placeholder 29">
            <a:extLst>
              <a:ext uri="{FF2B5EF4-FFF2-40B4-BE49-F238E27FC236}">
                <a16:creationId xmlns:a16="http://schemas.microsoft.com/office/drawing/2014/main" id="{96885116-6758-496B-B55B-4DFFEA70DFE1}"/>
              </a:ext>
            </a:extLst>
          </p:cNvPr>
          <p:cNvSpPr>
            <a:spLocks noGrp="1"/>
          </p:cNvSpPr>
          <p:nvPr>
            <p:ph type="body" sz="quarter" idx="46" hasCustomPrompt="1"/>
          </p:nvPr>
        </p:nvSpPr>
        <p:spPr>
          <a:xfrm>
            <a:off x="7894638" y="5639688"/>
            <a:ext cx="3840162" cy="488950"/>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bg2"/>
                </a:solidFill>
              </a:defRPr>
            </a:lvl1pPr>
          </a:lstStyle>
          <a:p>
            <a:pPr lvl="0"/>
            <a:r>
              <a:rPr lang="en-GB" dirty="0"/>
              <a:t>Name of speaker, job title</a:t>
            </a:r>
          </a:p>
        </p:txBody>
      </p:sp>
      <p:sp>
        <p:nvSpPr>
          <p:cNvPr id="46" name="Text Placeholder 19">
            <a:extLst>
              <a:ext uri="{FF2B5EF4-FFF2-40B4-BE49-F238E27FC236}">
                <a16:creationId xmlns:a16="http://schemas.microsoft.com/office/drawing/2014/main" id="{81755D2D-7587-4DA1-89F6-56F2CACAC3C7}"/>
              </a:ext>
            </a:extLst>
          </p:cNvPr>
          <p:cNvSpPr>
            <a:spLocks noGrp="1"/>
          </p:cNvSpPr>
          <p:nvPr>
            <p:ph type="body" sz="quarter" idx="47" hasCustomPrompt="1"/>
          </p:nvPr>
        </p:nvSpPr>
        <p:spPr>
          <a:xfrm>
            <a:off x="7894638" y="5145976"/>
            <a:ext cx="3840162" cy="503237"/>
          </a:xfrm>
        </p:spPr>
        <p:txBody>
          <a:bodyPr/>
          <a:lstStyle>
            <a:lvl1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sz="1800" b="1">
                <a:solidFill>
                  <a:schemeClr val="accent4"/>
                </a:solidFill>
              </a:defRPr>
            </a:lvl1pPr>
          </a:lstStyle>
          <a:p>
            <a:pPr lvl="0"/>
            <a:r>
              <a:rPr lang="en-GB" b="1" dirty="0"/>
              <a:t>Session name</a:t>
            </a:r>
            <a:endParaRPr kumimoji="0" lang="en-GB" sz="2000" b="0" i="0" u="none" strike="noStrike" kern="1200" cap="none" spc="0" normalizeH="0" baseline="0" noProof="0" dirty="0">
              <a:ln>
                <a:noFill/>
              </a:ln>
              <a:solidFill>
                <a:srgbClr val="BB579B"/>
              </a:solidFill>
              <a:effectLst/>
              <a:uLnTx/>
              <a:uFillTx/>
              <a:latin typeface="+mn-lt"/>
              <a:ea typeface="+mn-ea"/>
              <a:cs typeface="+mn-cs"/>
            </a:endParaRPr>
          </a:p>
        </p:txBody>
      </p:sp>
      <p:sp>
        <p:nvSpPr>
          <p:cNvPr id="63" name="Text Placeholder 5">
            <a:extLst>
              <a:ext uri="{FF2B5EF4-FFF2-40B4-BE49-F238E27FC236}">
                <a16:creationId xmlns:a16="http://schemas.microsoft.com/office/drawing/2014/main" id="{21F2E120-88AD-49F5-923F-8ACF0F1A85A1}"/>
              </a:ext>
            </a:extLst>
          </p:cNvPr>
          <p:cNvSpPr>
            <a:spLocks noGrp="1"/>
          </p:cNvSpPr>
          <p:nvPr>
            <p:ph type="body" sz="quarter" idx="181" hasCustomPrompt="1"/>
          </p:nvPr>
        </p:nvSpPr>
        <p:spPr>
          <a:xfrm>
            <a:off x="854880" y="1569058"/>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
        <p:nvSpPr>
          <p:cNvPr id="64" name="Text Placeholder 5">
            <a:extLst>
              <a:ext uri="{FF2B5EF4-FFF2-40B4-BE49-F238E27FC236}">
                <a16:creationId xmlns:a16="http://schemas.microsoft.com/office/drawing/2014/main" id="{A71E77C6-2103-4E5E-9AAD-B06DAA50560F}"/>
              </a:ext>
            </a:extLst>
          </p:cNvPr>
          <p:cNvSpPr>
            <a:spLocks noGrp="1"/>
          </p:cNvSpPr>
          <p:nvPr>
            <p:ph type="body" sz="quarter" idx="182" hasCustomPrompt="1"/>
          </p:nvPr>
        </p:nvSpPr>
        <p:spPr>
          <a:xfrm>
            <a:off x="864194" y="5091362"/>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
        <p:nvSpPr>
          <p:cNvPr id="65" name="Text Placeholder 5">
            <a:extLst>
              <a:ext uri="{FF2B5EF4-FFF2-40B4-BE49-F238E27FC236}">
                <a16:creationId xmlns:a16="http://schemas.microsoft.com/office/drawing/2014/main" id="{3A80D0D1-45C1-4CD4-A453-B7944DB52BC9}"/>
              </a:ext>
            </a:extLst>
          </p:cNvPr>
          <p:cNvSpPr>
            <a:spLocks noGrp="1"/>
          </p:cNvSpPr>
          <p:nvPr>
            <p:ph type="body" sz="quarter" idx="183" hasCustomPrompt="1"/>
          </p:nvPr>
        </p:nvSpPr>
        <p:spPr>
          <a:xfrm>
            <a:off x="849600" y="391726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
        <p:nvSpPr>
          <p:cNvPr id="66" name="Text Placeholder 5">
            <a:extLst>
              <a:ext uri="{FF2B5EF4-FFF2-40B4-BE49-F238E27FC236}">
                <a16:creationId xmlns:a16="http://schemas.microsoft.com/office/drawing/2014/main" id="{BB5ABBF4-8BA0-42A8-8629-B8D5502A9E89}"/>
              </a:ext>
            </a:extLst>
          </p:cNvPr>
          <p:cNvSpPr>
            <a:spLocks noGrp="1"/>
          </p:cNvSpPr>
          <p:nvPr>
            <p:ph type="body" sz="quarter" idx="184" hasCustomPrompt="1"/>
          </p:nvPr>
        </p:nvSpPr>
        <p:spPr>
          <a:xfrm>
            <a:off x="864194" y="2743159"/>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00:00</a:t>
            </a:r>
          </a:p>
        </p:txBody>
      </p:sp>
      <p:sp>
        <p:nvSpPr>
          <p:cNvPr id="67" name="Text Placeholder 5">
            <a:extLst>
              <a:ext uri="{FF2B5EF4-FFF2-40B4-BE49-F238E27FC236}">
                <a16:creationId xmlns:a16="http://schemas.microsoft.com/office/drawing/2014/main" id="{F8078CAF-C4E8-4B09-805A-508AB67B553E}"/>
              </a:ext>
            </a:extLst>
          </p:cNvPr>
          <p:cNvSpPr>
            <a:spLocks noGrp="1"/>
          </p:cNvSpPr>
          <p:nvPr>
            <p:ph type="body" sz="quarter" idx="185" hasCustomPrompt="1"/>
          </p:nvPr>
        </p:nvSpPr>
        <p:spPr>
          <a:xfrm>
            <a:off x="6478947" y="5091992"/>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00:00</a:t>
            </a:r>
          </a:p>
        </p:txBody>
      </p:sp>
      <p:sp>
        <p:nvSpPr>
          <p:cNvPr id="68" name="Text Placeholder 5">
            <a:extLst>
              <a:ext uri="{FF2B5EF4-FFF2-40B4-BE49-F238E27FC236}">
                <a16:creationId xmlns:a16="http://schemas.microsoft.com/office/drawing/2014/main" id="{2343B031-C260-4833-9A4B-F4F2B335B686}"/>
              </a:ext>
            </a:extLst>
          </p:cNvPr>
          <p:cNvSpPr>
            <a:spLocks noGrp="1"/>
          </p:cNvSpPr>
          <p:nvPr>
            <p:ph type="body" sz="quarter" idx="186" hasCustomPrompt="1"/>
          </p:nvPr>
        </p:nvSpPr>
        <p:spPr>
          <a:xfrm>
            <a:off x="6478947" y="3910071"/>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00:00</a:t>
            </a:r>
          </a:p>
        </p:txBody>
      </p:sp>
      <p:sp>
        <p:nvSpPr>
          <p:cNvPr id="69" name="Text Placeholder 5">
            <a:extLst>
              <a:ext uri="{FF2B5EF4-FFF2-40B4-BE49-F238E27FC236}">
                <a16:creationId xmlns:a16="http://schemas.microsoft.com/office/drawing/2014/main" id="{EF4C1417-A55C-4894-8954-C2EA3AFD621B}"/>
              </a:ext>
            </a:extLst>
          </p:cNvPr>
          <p:cNvSpPr>
            <a:spLocks noGrp="1"/>
          </p:cNvSpPr>
          <p:nvPr>
            <p:ph type="body" sz="quarter" idx="187" hasCustomPrompt="1"/>
          </p:nvPr>
        </p:nvSpPr>
        <p:spPr>
          <a:xfrm>
            <a:off x="6484227" y="2728149"/>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00:00</a:t>
            </a:r>
          </a:p>
        </p:txBody>
      </p:sp>
      <p:sp>
        <p:nvSpPr>
          <p:cNvPr id="70" name="Text Placeholder 5">
            <a:extLst>
              <a:ext uri="{FF2B5EF4-FFF2-40B4-BE49-F238E27FC236}">
                <a16:creationId xmlns:a16="http://schemas.microsoft.com/office/drawing/2014/main" id="{FDAE67D0-A2A7-4477-A7F1-7EC55EDB6E57}"/>
              </a:ext>
            </a:extLst>
          </p:cNvPr>
          <p:cNvSpPr>
            <a:spLocks noGrp="1"/>
          </p:cNvSpPr>
          <p:nvPr>
            <p:ph type="body" sz="quarter" idx="188" hasCustomPrompt="1"/>
          </p:nvPr>
        </p:nvSpPr>
        <p:spPr>
          <a:xfrm>
            <a:off x="6484227" y="1546227"/>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00:00</a:t>
            </a:r>
          </a:p>
        </p:txBody>
      </p:sp>
    </p:spTree>
    <p:extLst>
      <p:ext uri="{BB962C8B-B14F-4D97-AF65-F5344CB8AC3E}">
        <p14:creationId xmlns:p14="http://schemas.microsoft.com/office/powerpoint/2010/main" val="285727623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ur golden thr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355859" cy="713408"/>
          </a:xfrm>
        </p:spPr>
        <p:txBody>
          <a:bodyPr/>
          <a:lstStyle>
            <a:lvl1pPr>
              <a:lnSpc>
                <a:spcPct val="100000"/>
              </a:lnSpc>
              <a:defRPr/>
            </a:lvl1pPr>
          </a:lstStyle>
          <a:p>
            <a:r>
              <a:rPr lang="en-US" dirty="0"/>
              <a:t>Suggested title: Our golden thread</a:t>
            </a:r>
          </a:p>
        </p:txBody>
      </p:sp>
      <p:grpSp>
        <p:nvGrpSpPr>
          <p:cNvPr id="4" name="Group 3">
            <a:extLst>
              <a:ext uri="{FF2B5EF4-FFF2-40B4-BE49-F238E27FC236}">
                <a16:creationId xmlns:a16="http://schemas.microsoft.com/office/drawing/2014/main" id="{4D6F1C80-B67F-0D47-A99A-9236D04064ED}"/>
              </a:ext>
            </a:extLst>
          </p:cNvPr>
          <p:cNvGrpSpPr/>
          <p:nvPr userDrawn="1"/>
        </p:nvGrpSpPr>
        <p:grpSpPr>
          <a:xfrm>
            <a:off x="2809578" y="1442751"/>
            <a:ext cx="8713081" cy="4716647"/>
            <a:chOff x="3021719" y="1375257"/>
            <a:chExt cx="8713081" cy="4716647"/>
          </a:xfrm>
        </p:grpSpPr>
        <p:grpSp>
          <p:nvGrpSpPr>
            <p:cNvPr id="16" name="Group 15">
              <a:extLst>
                <a:ext uri="{FF2B5EF4-FFF2-40B4-BE49-F238E27FC236}">
                  <a16:creationId xmlns:a16="http://schemas.microsoft.com/office/drawing/2014/main" id="{94BD7D76-A036-B64A-81A8-408BD31ADA15}"/>
                </a:ext>
              </a:extLst>
            </p:cNvPr>
            <p:cNvGrpSpPr/>
            <p:nvPr/>
          </p:nvGrpSpPr>
          <p:grpSpPr>
            <a:xfrm>
              <a:off x="4120920" y="5401106"/>
              <a:ext cx="5556697" cy="291875"/>
              <a:chOff x="1331640" y="6022348"/>
              <a:chExt cx="5556697" cy="291875"/>
            </a:xfrm>
          </p:grpSpPr>
          <p:cxnSp>
            <p:nvCxnSpPr>
              <p:cNvPr id="67" name="Straight Arrow Connector 66">
                <a:extLst>
                  <a:ext uri="{FF2B5EF4-FFF2-40B4-BE49-F238E27FC236}">
                    <a16:creationId xmlns:a16="http://schemas.microsoft.com/office/drawing/2014/main" id="{6B926F85-9F0D-A742-AE1B-5DC0B3682997}"/>
                  </a:ext>
                </a:extLst>
              </p:cNvPr>
              <p:cNvCxnSpPr/>
              <p:nvPr/>
            </p:nvCxnSpPr>
            <p:spPr>
              <a:xfrm>
                <a:off x="4118326" y="6129432"/>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38805A8-EA99-1943-B1BB-3ED7958A070F}"/>
                  </a:ext>
                </a:extLst>
              </p:cNvPr>
              <p:cNvCxnSpPr/>
              <p:nvPr/>
            </p:nvCxnSpPr>
            <p:spPr>
              <a:xfrm>
                <a:off x="1331640" y="6122536"/>
                <a:ext cx="5556697"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4834F9-1D4B-F84A-8D39-F0387E996C71}"/>
                  </a:ext>
                </a:extLst>
              </p:cNvPr>
              <p:cNvCxnSpPr/>
              <p:nvPr/>
            </p:nvCxnSpPr>
            <p:spPr>
              <a:xfrm>
                <a:off x="2267744" y="6022352"/>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845ADF-5801-4543-857A-9AC28A695C84}"/>
                  </a:ext>
                </a:extLst>
              </p:cNvPr>
              <p:cNvCxnSpPr/>
              <p:nvPr/>
            </p:nvCxnSpPr>
            <p:spPr>
              <a:xfrm>
                <a:off x="1331640" y="6022351"/>
                <a:ext cx="0" cy="10708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4F2BD1-4CD7-EA48-91FA-2245EE7B7CD6}"/>
                  </a:ext>
                </a:extLst>
              </p:cNvPr>
              <p:cNvCxnSpPr/>
              <p:nvPr/>
            </p:nvCxnSpPr>
            <p:spPr>
              <a:xfrm>
                <a:off x="3205294" y="6022353"/>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8FE2C81-100E-B04A-A6FB-049F172D712D}"/>
                  </a:ext>
                </a:extLst>
              </p:cNvPr>
              <p:cNvCxnSpPr/>
              <p:nvPr/>
            </p:nvCxnSpPr>
            <p:spPr>
              <a:xfrm>
                <a:off x="4118326" y="6022351"/>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4E0952-0FDF-CE46-A4A2-838C84EA255A}"/>
                  </a:ext>
                </a:extLst>
              </p:cNvPr>
              <p:cNvCxnSpPr/>
              <p:nvPr/>
            </p:nvCxnSpPr>
            <p:spPr>
              <a:xfrm>
                <a:off x="5041931" y="6022350"/>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160F5D-EB61-254C-909E-F2F66C6FBA40}"/>
                  </a:ext>
                </a:extLst>
              </p:cNvPr>
              <p:cNvCxnSpPr/>
              <p:nvPr/>
            </p:nvCxnSpPr>
            <p:spPr>
              <a:xfrm>
                <a:off x="5963130" y="6022349"/>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4C2354-AB50-F942-9E80-26A6589D5604}"/>
                  </a:ext>
                </a:extLst>
              </p:cNvPr>
              <p:cNvCxnSpPr/>
              <p:nvPr/>
            </p:nvCxnSpPr>
            <p:spPr>
              <a:xfrm>
                <a:off x="6888337" y="6022348"/>
                <a:ext cx="0" cy="10708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3E02C4C-F928-1547-B0B9-517DFEC3D76A}"/>
                </a:ext>
              </a:extLst>
            </p:cNvPr>
            <p:cNvSpPr/>
            <p:nvPr/>
          </p:nvSpPr>
          <p:spPr>
            <a:xfrm>
              <a:off x="3679294" y="146749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Vision</a:t>
              </a:r>
            </a:p>
          </p:txBody>
        </p:sp>
        <p:sp>
          <p:nvSpPr>
            <p:cNvPr id="36" name="Rectangle 35">
              <a:extLst>
                <a:ext uri="{FF2B5EF4-FFF2-40B4-BE49-F238E27FC236}">
                  <a16:creationId xmlns:a16="http://schemas.microsoft.com/office/drawing/2014/main" id="{23315FAA-BC47-C44B-8165-4C32FA6BBD1A}"/>
                </a:ext>
              </a:extLst>
            </p:cNvPr>
            <p:cNvSpPr/>
            <p:nvPr/>
          </p:nvSpPr>
          <p:spPr>
            <a:xfrm>
              <a:off x="3679294" y="2012285"/>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Mission</a:t>
              </a:r>
            </a:p>
          </p:txBody>
        </p:sp>
        <p:sp>
          <p:nvSpPr>
            <p:cNvPr id="37" name="Rectangle 36">
              <a:extLst>
                <a:ext uri="{FF2B5EF4-FFF2-40B4-BE49-F238E27FC236}">
                  <a16:creationId xmlns:a16="http://schemas.microsoft.com/office/drawing/2014/main" id="{D5A402EB-3ABC-814A-97AB-982C8F88B0D1}"/>
                </a:ext>
              </a:extLst>
            </p:cNvPr>
            <p:cNvSpPr/>
            <p:nvPr/>
          </p:nvSpPr>
          <p:spPr>
            <a:xfrm>
              <a:off x="3679294" y="254413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Values</a:t>
              </a:r>
            </a:p>
          </p:txBody>
        </p:sp>
        <p:sp>
          <p:nvSpPr>
            <p:cNvPr id="38" name="Rectangle 37">
              <a:extLst>
                <a:ext uri="{FF2B5EF4-FFF2-40B4-BE49-F238E27FC236}">
                  <a16:creationId xmlns:a16="http://schemas.microsoft.com/office/drawing/2014/main" id="{F565498C-8344-AB49-9CC4-17EDB18A3EE7}"/>
                </a:ext>
              </a:extLst>
            </p:cNvPr>
            <p:cNvSpPr/>
            <p:nvPr/>
          </p:nvSpPr>
          <p:spPr>
            <a:xfrm>
              <a:off x="4985342" y="2904174"/>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Integrity</a:t>
              </a:r>
            </a:p>
          </p:txBody>
        </p:sp>
        <p:sp>
          <p:nvSpPr>
            <p:cNvPr id="39" name="Rectangle 38">
              <a:extLst>
                <a:ext uri="{FF2B5EF4-FFF2-40B4-BE49-F238E27FC236}">
                  <a16:creationId xmlns:a16="http://schemas.microsoft.com/office/drawing/2014/main" id="{0C4B796C-EBE9-8D4A-800F-4E50B8644B0E}"/>
                </a:ext>
              </a:extLst>
            </p:cNvPr>
            <p:cNvSpPr/>
            <p:nvPr/>
          </p:nvSpPr>
          <p:spPr>
            <a:xfrm>
              <a:off x="6272882" y="2903586"/>
              <a:ext cx="12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prstClr val="white"/>
                  </a:solidFill>
                </a:rPr>
                <a:t>Leadership</a:t>
              </a:r>
            </a:p>
          </p:txBody>
        </p:sp>
        <p:sp>
          <p:nvSpPr>
            <p:cNvPr id="40" name="Rectangle 39">
              <a:extLst>
                <a:ext uri="{FF2B5EF4-FFF2-40B4-BE49-F238E27FC236}">
                  <a16:creationId xmlns:a16="http://schemas.microsoft.com/office/drawing/2014/main" id="{03F60022-BBE2-B044-9CD3-DA53B5AF70B1}"/>
                </a:ext>
              </a:extLst>
            </p:cNvPr>
            <p:cNvSpPr/>
            <p:nvPr/>
          </p:nvSpPr>
          <p:spPr>
            <a:xfrm>
              <a:off x="7565187" y="2904174"/>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Respect</a:t>
              </a:r>
            </a:p>
          </p:txBody>
        </p:sp>
        <p:sp>
          <p:nvSpPr>
            <p:cNvPr id="43" name="Rectangle 42">
              <a:extLst>
                <a:ext uri="{FF2B5EF4-FFF2-40B4-BE49-F238E27FC236}">
                  <a16:creationId xmlns:a16="http://schemas.microsoft.com/office/drawing/2014/main" id="{BF61D622-DE88-FD4C-87A3-D26BDF543236}"/>
                </a:ext>
              </a:extLst>
            </p:cNvPr>
            <p:cNvSpPr/>
            <p:nvPr/>
          </p:nvSpPr>
          <p:spPr>
            <a:xfrm>
              <a:off x="3679292" y="3447456"/>
              <a:ext cx="6419775"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Strategic goals</a:t>
              </a:r>
            </a:p>
          </p:txBody>
        </p:sp>
        <p:sp>
          <p:nvSpPr>
            <p:cNvPr id="44" name="Rectangle 43">
              <a:extLst>
                <a:ext uri="{FF2B5EF4-FFF2-40B4-BE49-F238E27FC236}">
                  <a16:creationId xmlns:a16="http://schemas.microsoft.com/office/drawing/2014/main" id="{ACAD7D7E-634C-5545-A60B-47B6F866BBC0}"/>
                </a:ext>
              </a:extLst>
            </p:cNvPr>
            <p:cNvSpPr/>
            <p:nvPr/>
          </p:nvSpPr>
          <p:spPr>
            <a:xfrm>
              <a:off x="3679291" y="3992247"/>
              <a:ext cx="6419775"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Strategic goal (6) – Health and safety</a:t>
              </a:r>
            </a:p>
            <a:p>
              <a:pPr algn="ctr"/>
              <a:r>
                <a:rPr lang="en-GB" sz="1200" dirty="0">
                  <a:solidFill>
                    <a:prstClr val="white"/>
                  </a:solidFill>
                </a:rPr>
                <a:t>HS2 will create a railway designed, built and operated </a:t>
              </a:r>
              <a:br>
                <a:rPr lang="en-GB" sz="1200" dirty="0">
                  <a:solidFill>
                    <a:prstClr val="white"/>
                  </a:solidFill>
                </a:rPr>
              </a:br>
              <a:r>
                <a:rPr lang="en-GB" sz="1200" dirty="0">
                  <a:solidFill>
                    <a:prstClr val="white"/>
                  </a:solidFill>
                </a:rPr>
                <a:t>to the highest health, safety and security standards.</a:t>
              </a:r>
            </a:p>
          </p:txBody>
        </p:sp>
        <p:grpSp>
          <p:nvGrpSpPr>
            <p:cNvPr id="45" name="Group 44">
              <a:extLst>
                <a:ext uri="{FF2B5EF4-FFF2-40B4-BE49-F238E27FC236}">
                  <a16:creationId xmlns:a16="http://schemas.microsoft.com/office/drawing/2014/main" id="{329E2C8E-108C-8F48-8287-E2939C2EFB53}"/>
                </a:ext>
              </a:extLst>
            </p:cNvPr>
            <p:cNvGrpSpPr/>
            <p:nvPr/>
          </p:nvGrpSpPr>
          <p:grpSpPr>
            <a:xfrm>
              <a:off x="3679294" y="4789106"/>
              <a:ext cx="6419775" cy="612000"/>
              <a:chOff x="816521" y="5337280"/>
              <a:chExt cx="6419775" cy="612000"/>
            </a:xfrm>
            <a:solidFill>
              <a:schemeClr val="accent1"/>
            </a:solidFill>
          </p:grpSpPr>
          <p:sp>
            <p:nvSpPr>
              <p:cNvPr id="60" name="Rectangle 59">
                <a:extLst>
                  <a:ext uri="{FF2B5EF4-FFF2-40B4-BE49-F238E27FC236}">
                    <a16:creationId xmlns:a16="http://schemas.microsoft.com/office/drawing/2014/main" id="{521B7D28-819E-8E48-A2A1-828EB74AE09E}"/>
                  </a:ext>
                </a:extLst>
              </p:cNvPr>
              <p:cNvSpPr/>
              <p:nvPr/>
            </p:nvSpPr>
            <p:spPr>
              <a:xfrm>
                <a:off x="81652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Workforce safety</a:t>
                </a:r>
              </a:p>
            </p:txBody>
          </p:sp>
          <p:sp>
            <p:nvSpPr>
              <p:cNvPr id="61" name="Rectangle 60">
                <a:extLst>
                  <a:ext uri="{FF2B5EF4-FFF2-40B4-BE49-F238E27FC236}">
                    <a16:creationId xmlns:a16="http://schemas.microsoft.com/office/drawing/2014/main" id="{5C4D939C-4A64-294B-9503-11DB0B97119A}"/>
                  </a:ext>
                </a:extLst>
              </p:cNvPr>
              <p:cNvSpPr/>
              <p:nvPr/>
            </p:nvSpPr>
            <p:spPr>
              <a:xfrm>
                <a:off x="1736483"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Public and neighbour safety</a:t>
                </a:r>
              </a:p>
            </p:txBody>
          </p:sp>
          <p:sp>
            <p:nvSpPr>
              <p:cNvPr id="62" name="Rectangle 61">
                <a:extLst>
                  <a:ext uri="{FF2B5EF4-FFF2-40B4-BE49-F238E27FC236}">
                    <a16:creationId xmlns:a16="http://schemas.microsoft.com/office/drawing/2014/main" id="{6C4142E2-2BB3-A844-8E4C-BC7B1D9212E9}"/>
                  </a:ext>
                </a:extLst>
              </p:cNvPr>
              <p:cNvSpPr/>
              <p:nvPr/>
            </p:nvSpPr>
            <p:spPr>
              <a:xfrm>
                <a:off x="2656445"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Occupational health and wellbeing</a:t>
                </a:r>
              </a:p>
            </p:txBody>
          </p:sp>
          <p:sp>
            <p:nvSpPr>
              <p:cNvPr id="63" name="Rectangle 62">
                <a:extLst>
                  <a:ext uri="{FF2B5EF4-FFF2-40B4-BE49-F238E27FC236}">
                    <a16:creationId xmlns:a16="http://schemas.microsoft.com/office/drawing/2014/main" id="{4509ECD6-333B-7C45-956B-0623C76ED0E5}"/>
                  </a:ext>
                </a:extLst>
              </p:cNvPr>
              <p:cNvSpPr/>
              <p:nvPr/>
            </p:nvSpPr>
            <p:spPr>
              <a:xfrm>
                <a:off x="3576407"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Safe design</a:t>
                </a:r>
              </a:p>
            </p:txBody>
          </p:sp>
          <p:sp>
            <p:nvSpPr>
              <p:cNvPr id="64" name="Rectangle 63">
                <a:extLst>
                  <a:ext uri="{FF2B5EF4-FFF2-40B4-BE49-F238E27FC236}">
                    <a16:creationId xmlns:a16="http://schemas.microsoft.com/office/drawing/2014/main" id="{8635ED31-D8EB-BB43-AA1D-D123750F9A3D}"/>
                  </a:ext>
                </a:extLst>
              </p:cNvPr>
              <p:cNvSpPr/>
              <p:nvPr/>
            </p:nvSpPr>
            <p:spPr>
              <a:xfrm>
                <a:off x="4496369"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Safe supply chain management</a:t>
                </a:r>
              </a:p>
            </p:txBody>
          </p:sp>
          <p:sp>
            <p:nvSpPr>
              <p:cNvPr id="65" name="Rectangle 64">
                <a:extLst>
                  <a:ext uri="{FF2B5EF4-FFF2-40B4-BE49-F238E27FC236}">
                    <a16:creationId xmlns:a16="http://schemas.microsoft.com/office/drawing/2014/main" id="{7270A0EF-6946-E343-8388-FFCDB371B0E4}"/>
                  </a:ext>
                </a:extLst>
              </p:cNvPr>
              <p:cNvSpPr/>
              <p:nvPr/>
            </p:nvSpPr>
            <p:spPr>
              <a:xfrm>
                <a:off x="541633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Operations safety</a:t>
                </a:r>
              </a:p>
            </p:txBody>
          </p:sp>
          <p:sp>
            <p:nvSpPr>
              <p:cNvPr id="66" name="Rectangle 65">
                <a:extLst>
                  <a:ext uri="{FF2B5EF4-FFF2-40B4-BE49-F238E27FC236}">
                    <a16:creationId xmlns:a16="http://schemas.microsoft.com/office/drawing/2014/main" id="{D1F04E1A-A37B-6C4D-BBD2-2ABF4A082D09}"/>
                  </a:ext>
                </a:extLst>
              </p:cNvPr>
              <p:cNvSpPr/>
              <p:nvPr/>
            </p:nvSpPr>
            <p:spPr>
              <a:xfrm>
                <a:off x="6336296"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SMART assurance</a:t>
                </a:r>
              </a:p>
            </p:txBody>
          </p:sp>
        </p:grpSp>
        <p:cxnSp>
          <p:nvCxnSpPr>
            <p:cNvPr id="46" name="Straight Arrow Connector 45">
              <a:extLst>
                <a:ext uri="{FF2B5EF4-FFF2-40B4-BE49-F238E27FC236}">
                  <a16:creationId xmlns:a16="http://schemas.microsoft.com/office/drawing/2014/main" id="{71552A48-C240-2542-A21A-7C09E56FBF4C}"/>
                </a:ext>
              </a:extLst>
            </p:cNvPr>
            <p:cNvCxnSpPr>
              <a:cxnSpLocks/>
            </p:cNvCxnSpPr>
            <p:nvPr/>
          </p:nvCxnSpPr>
          <p:spPr>
            <a:xfrm>
              <a:off x="4309294" y="182749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A5F3E8-4676-3E4A-B212-2ABFD89DCA40}"/>
                </a:ext>
              </a:extLst>
            </p:cNvPr>
            <p:cNvCxnSpPr/>
            <p:nvPr/>
          </p:nvCxnSpPr>
          <p:spPr>
            <a:xfrm>
              <a:off x="4309294" y="2359343"/>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C9E740B-4655-324D-9AAC-0D2E5D73900B}"/>
                </a:ext>
              </a:extLst>
            </p:cNvPr>
            <p:cNvCxnSpPr/>
            <p:nvPr/>
          </p:nvCxnSpPr>
          <p:spPr>
            <a:xfrm>
              <a:off x="4931656" y="2724134"/>
              <a:ext cx="4554676"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10AFEA-65A9-0741-A893-60F2099D1D2C}"/>
                </a:ext>
              </a:extLst>
            </p:cNvPr>
            <p:cNvCxnSpPr/>
            <p:nvPr/>
          </p:nvCxnSpPr>
          <p:spPr>
            <a:xfrm>
              <a:off x="947174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2744B5-2757-E645-ADE6-A02C2AD95962}"/>
                </a:ext>
              </a:extLst>
            </p:cNvPr>
            <p:cNvCxnSpPr/>
            <p:nvPr/>
          </p:nvCxnSpPr>
          <p:spPr>
            <a:xfrm>
              <a:off x="8196389"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C877D9-7D67-ED42-ACF8-BF478E200B9B}"/>
                </a:ext>
              </a:extLst>
            </p:cNvPr>
            <p:cNvCxnSpPr/>
            <p:nvPr/>
          </p:nvCxnSpPr>
          <p:spPr>
            <a:xfrm>
              <a:off x="6906445"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6EBD5B-E8B5-8A40-82AD-41053D481C80}"/>
                </a:ext>
              </a:extLst>
            </p:cNvPr>
            <p:cNvCxnSpPr/>
            <p:nvPr/>
          </p:nvCxnSpPr>
          <p:spPr>
            <a:xfrm>
              <a:off x="561650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2902FDE-A7F4-4F4C-9DCB-3430770C0FD3}"/>
                </a:ext>
              </a:extLst>
            </p:cNvPr>
            <p:cNvSpPr/>
            <p:nvPr/>
          </p:nvSpPr>
          <p:spPr>
            <a:xfrm>
              <a:off x="8848615" y="2904174"/>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Safety</a:t>
              </a:r>
            </a:p>
          </p:txBody>
        </p:sp>
        <p:cxnSp>
          <p:nvCxnSpPr>
            <p:cNvPr id="57" name="Straight Arrow Connector 56">
              <a:extLst>
                <a:ext uri="{FF2B5EF4-FFF2-40B4-BE49-F238E27FC236}">
                  <a16:creationId xmlns:a16="http://schemas.microsoft.com/office/drawing/2014/main" id="{7EE0FF77-3A0B-594E-86D4-EC7E8F8BE644}"/>
                </a:ext>
              </a:extLst>
            </p:cNvPr>
            <p:cNvCxnSpPr>
              <a:cxnSpLocks/>
            </p:cNvCxnSpPr>
            <p:nvPr/>
          </p:nvCxnSpPr>
          <p:spPr>
            <a:xfrm>
              <a:off x="4297529" y="2904134"/>
              <a:ext cx="0" cy="5433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15314F8-2FA0-F347-A828-E1A801B4CC78}"/>
                </a:ext>
              </a:extLst>
            </p:cNvPr>
            <p:cNvCxnSpPr/>
            <p:nvPr/>
          </p:nvCxnSpPr>
          <p:spPr>
            <a:xfrm>
              <a:off x="6879158" y="3807456"/>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D2F85-1D68-8D46-BD90-C0602062654E}"/>
                </a:ext>
              </a:extLst>
            </p:cNvPr>
            <p:cNvCxnSpPr/>
            <p:nvPr/>
          </p:nvCxnSpPr>
          <p:spPr>
            <a:xfrm>
              <a:off x="6878615" y="4604315"/>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992F1A-A148-2C43-A295-301C062ED755}"/>
                </a:ext>
              </a:extLst>
            </p:cNvPr>
            <p:cNvSpPr/>
            <p:nvPr/>
          </p:nvSpPr>
          <p:spPr>
            <a:xfrm>
              <a:off x="3021719" y="1375257"/>
              <a:ext cx="467912" cy="4716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rPr>
                <a:t>Health and safety brand</a:t>
              </a:r>
            </a:p>
          </p:txBody>
        </p:sp>
        <p:cxnSp>
          <p:nvCxnSpPr>
            <p:cNvPr id="29" name="Straight Arrow Connector 28">
              <a:extLst>
                <a:ext uri="{FF2B5EF4-FFF2-40B4-BE49-F238E27FC236}">
                  <a16:creationId xmlns:a16="http://schemas.microsoft.com/office/drawing/2014/main" id="{7ECBEEEC-74C9-AA40-B03F-7177AD0F93E6}"/>
                </a:ext>
              </a:extLst>
            </p:cNvPr>
            <p:cNvCxnSpPr/>
            <p:nvPr/>
          </p:nvCxnSpPr>
          <p:spPr>
            <a:xfrm>
              <a:off x="3478974" y="168803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0A0E33-1DD0-AC47-B99A-D71E1722838E}"/>
                </a:ext>
              </a:extLst>
            </p:cNvPr>
            <p:cNvCxnSpPr/>
            <p:nvPr/>
          </p:nvCxnSpPr>
          <p:spPr>
            <a:xfrm>
              <a:off x="3478974" y="223121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B52F8F-BA6E-214A-86C7-E329E35B1863}"/>
                </a:ext>
              </a:extLst>
            </p:cNvPr>
            <p:cNvCxnSpPr/>
            <p:nvPr/>
          </p:nvCxnSpPr>
          <p:spPr>
            <a:xfrm>
              <a:off x="3478974" y="2763063"/>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8EEAEE-DB10-704C-A216-CD42B4F419AC}"/>
                </a:ext>
              </a:extLst>
            </p:cNvPr>
            <p:cNvCxnSpPr/>
            <p:nvPr/>
          </p:nvCxnSpPr>
          <p:spPr>
            <a:xfrm>
              <a:off x="3478974" y="3650459"/>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2B366C-0CD2-7B40-BF1A-8167512B9878}"/>
                </a:ext>
              </a:extLst>
            </p:cNvPr>
            <p:cNvCxnSpPr/>
            <p:nvPr/>
          </p:nvCxnSpPr>
          <p:spPr>
            <a:xfrm>
              <a:off x="3478974" y="4337210"/>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7D253D-3004-8546-B148-1C50E9ED6A66}"/>
                </a:ext>
              </a:extLst>
            </p:cNvPr>
            <p:cNvCxnSpPr/>
            <p:nvPr/>
          </p:nvCxnSpPr>
          <p:spPr>
            <a:xfrm>
              <a:off x="3478974" y="5134035"/>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9CD591C-5201-684C-B57F-44E9A52BFCAF}"/>
                </a:ext>
              </a:extLst>
            </p:cNvPr>
            <p:cNvGrpSpPr/>
            <p:nvPr/>
          </p:nvGrpSpPr>
          <p:grpSpPr>
            <a:xfrm>
              <a:off x="10099069" y="3213984"/>
              <a:ext cx="1635731" cy="2838992"/>
              <a:chOff x="7328870" y="4437658"/>
              <a:chExt cx="1635731" cy="2838992"/>
            </a:xfrm>
          </p:grpSpPr>
          <p:cxnSp>
            <p:nvCxnSpPr>
              <p:cNvPr id="25" name="Straight Arrow Connector 24">
                <a:extLst>
                  <a:ext uri="{FF2B5EF4-FFF2-40B4-BE49-F238E27FC236}">
                    <a16:creationId xmlns:a16="http://schemas.microsoft.com/office/drawing/2014/main" id="{E7F89B95-C52B-314C-BDE2-8C990E9CE66E}"/>
                  </a:ext>
                </a:extLst>
              </p:cNvPr>
              <p:cNvCxnSpPr/>
              <p:nvPr/>
            </p:nvCxnSpPr>
            <p:spPr>
              <a:xfrm>
                <a:off x="7328870" y="6318780"/>
                <a:ext cx="426375"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64">
                <a:extLst>
                  <a:ext uri="{FF2B5EF4-FFF2-40B4-BE49-F238E27FC236}">
                    <a16:creationId xmlns:a16="http://schemas.microsoft.com/office/drawing/2014/main" id="{87A94151-5508-0249-B5D4-42A2FC3E4E36}"/>
                  </a:ext>
                </a:extLst>
              </p:cNvPr>
              <p:cNvSpPr/>
              <p:nvPr/>
            </p:nvSpPr>
            <p:spPr>
              <a:xfrm>
                <a:off x="7429028" y="5030584"/>
                <a:ext cx="1535573" cy="2246066"/>
              </a:xfrm>
              <a:prstGeom prst="triangle">
                <a:avLst>
                  <a:gd name="adj" fmla="val 48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Measure</a:t>
                </a:r>
              </a:p>
            </p:txBody>
          </p:sp>
          <p:sp>
            <p:nvSpPr>
              <p:cNvPr id="27" name="Rectangle 26">
                <a:extLst>
                  <a:ext uri="{FF2B5EF4-FFF2-40B4-BE49-F238E27FC236}">
                    <a16:creationId xmlns:a16="http://schemas.microsoft.com/office/drawing/2014/main" id="{9EDFF3C7-26C2-5340-B997-4A2D9367341E}"/>
                  </a:ext>
                </a:extLst>
              </p:cNvPr>
              <p:cNvSpPr/>
              <p:nvPr/>
            </p:nvSpPr>
            <p:spPr>
              <a:xfrm>
                <a:off x="7566814" y="4437658"/>
                <a:ext cx="1260000" cy="593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Balanced scorecard</a:t>
                </a:r>
              </a:p>
            </p:txBody>
          </p:sp>
        </p:grpSp>
        <p:sp>
          <p:nvSpPr>
            <p:cNvPr id="21" name="Rectangle 20">
              <a:extLst>
                <a:ext uri="{FF2B5EF4-FFF2-40B4-BE49-F238E27FC236}">
                  <a16:creationId xmlns:a16="http://schemas.microsoft.com/office/drawing/2014/main" id="{34190859-D65B-444D-AF9D-6FC7E5A0F77D}"/>
                </a:ext>
              </a:extLst>
            </p:cNvPr>
            <p:cNvSpPr/>
            <p:nvPr/>
          </p:nvSpPr>
          <p:spPr>
            <a:xfrm>
              <a:off x="3679291" y="5692976"/>
              <a:ext cx="6439957"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Our health and safety commitments </a:t>
              </a:r>
            </a:p>
          </p:txBody>
        </p:sp>
        <p:cxnSp>
          <p:nvCxnSpPr>
            <p:cNvPr id="19" name="Straight Arrow Connector 18">
              <a:extLst>
                <a:ext uri="{FF2B5EF4-FFF2-40B4-BE49-F238E27FC236}">
                  <a16:creationId xmlns:a16="http://schemas.microsoft.com/office/drawing/2014/main" id="{01B4D52C-2BD9-104F-A852-4A0F9C9C84A4}"/>
                </a:ext>
              </a:extLst>
            </p:cNvPr>
            <p:cNvCxnSpPr/>
            <p:nvPr/>
          </p:nvCxnSpPr>
          <p:spPr>
            <a:xfrm>
              <a:off x="3489631" y="5872976"/>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011294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7269734" cy="968474"/>
          </a:xfrm>
        </p:spPr>
        <p:txBody>
          <a:bodyPr/>
          <a:lstStyle>
            <a:lvl1pPr>
              <a:lnSpc>
                <a:spcPct val="100000"/>
              </a:lnSpc>
              <a:defRPr/>
            </a:lvl1pPr>
          </a:lstStyle>
          <a:p>
            <a:r>
              <a:rPr lang="en-US" dirty="0"/>
              <a:t>Schedule title</a:t>
            </a:r>
            <a:endParaRPr lang="en-GB" dirty="0"/>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1983209"/>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19" name="Text Placeholder 13">
            <a:extLst>
              <a:ext uri="{FF2B5EF4-FFF2-40B4-BE49-F238E27FC236}">
                <a16:creationId xmlns:a16="http://schemas.microsoft.com/office/drawing/2014/main" id="{DFBA8BCA-E875-7F4E-A834-259130898944}"/>
              </a:ext>
            </a:extLst>
          </p:cNvPr>
          <p:cNvSpPr>
            <a:spLocks noGrp="1"/>
          </p:cNvSpPr>
          <p:nvPr>
            <p:ph type="body" sz="quarter" idx="63" hasCustomPrompt="1"/>
          </p:nvPr>
        </p:nvSpPr>
        <p:spPr>
          <a:xfrm>
            <a:off x="178543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20" name="Text Placeholder 13">
            <a:extLst>
              <a:ext uri="{FF2B5EF4-FFF2-40B4-BE49-F238E27FC236}">
                <a16:creationId xmlns:a16="http://schemas.microsoft.com/office/drawing/2014/main" id="{82088DE0-7429-344A-BF59-ED6FCA6FBCD1}"/>
              </a:ext>
            </a:extLst>
          </p:cNvPr>
          <p:cNvSpPr>
            <a:spLocks noGrp="1"/>
          </p:cNvSpPr>
          <p:nvPr>
            <p:ph type="body" sz="quarter" idx="64" hasCustomPrompt="1"/>
          </p:nvPr>
        </p:nvSpPr>
        <p:spPr>
          <a:xfrm>
            <a:off x="547225" y="237548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1" name="Text Placeholder 13">
            <a:extLst>
              <a:ext uri="{FF2B5EF4-FFF2-40B4-BE49-F238E27FC236}">
                <a16:creationId xmlns:a16="http://schemas.microsoft.com/office/drawing/2014/main" id="{C0CC2A2E-61DE-634A-81F9-F6E9D6EDC461}"/>
              </a:ext>
            </a:extLst>
          </p:cNvPr>
          <p:cNvSpPr>
            <a:spLocks noGrp="1"/>
          </p:cNvSpPr>
          <p:nvPr>
            <p:ph type="body" sz="quarter" idx="65" hasCustomPrompt="1"/>
          </p:nvPr>
        </p:nvSpPr>
        <p:spPr>
          <a:xfrm>
            <a:off x="547199" y="2761545"/>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2" name="Text Placeholder 13">
            <a:extLst>
              <a:ext uri="{FF2B5EF4-FFF2-40B4-BE49-F238E27FC236}">
                <a16:creationId xmlns:a16="http://schemas.microsoft.com/office/drawing/2014/main" id="{F8E8D78C-FD43-6B47-BFA3-A5FF653884E9}"/>
              </a:ext>
            </a:extLst>
          </p:cNvPr>
          <p:cNvSpPr>
            <a:spLocks noGrp="1"/>
          </p:cNvSpPr>
          <p:nvPr>
            <p:ph type="body" sz="quarter" idx="66" hasCustomPrompt="1"/>
          </p:nvPr>
        </p:nvSpPr>
        <p:spPr>
          <a:xfrm>
            <a:off x="547198" y="3144676"/>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7" name="Text Placeholder 13">
            <a:extLst>
              <a:ext uri="{FF2B5EF4-FFF2-40B4-BE49-F238E27FC236}">
                <a16:creationId xmlns:a16="http://schemas.microsoft.com/office/drawing/2014/main" id="{F67A0A54-1919-1246-8F14-6B773854ED8B}"/>
              </a:ext>
            </a:extLst>
          </p:cNvPr>
          <p:cNvSpPr>
            <a:spLocks noGrp="1"/>
          </p:cNvSpPr>
          <p:nvPr>
            <p:ph type="body" sz="quarter" idx="67" hasCustomPrompt="1"/>
          </p:nvPr>
        </p:nvSpPr>
        <p:spPr>
          <a:xfrm>
            <a:off x="547225" y="352735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8" name="Text Placeholder 13">
            <a:extLst>
              <a:ext uri="{FF2B5EF4-FFF2-40B4-BE49-F238E27FC236}">
                <a16:creationId xmlns:a16="http://schemas.microsoft.com/office/drawing/2014/main" id="{DCB96053-D343-1E4C-80AB-F27FEA3D1CA5}"/>
              </a:ext>
            </a:extLst>
          </p:cNvPr>
          <p:cNvSpPr>
            <a:spLocks noGrp="1"/>
          </p:cNvSpPr>
          <p:nvPr>
            <p:ph type="body" sz="quarter" idx="68" hasCustomPrompt="1"/>
          </p:nvPr>
        </p:nvSpPr>
        <p:spPr>
          <a:xfrm>
            <a:off x="547225" y="3907632"/>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9" name="Text Placeholder 13">
            <a:extLst>
              <a:ext uri="{FF2B5EF4-FFF2-40B4-BE49-F238E27FC236}">
                <a16:creationId xmlns:a16="http://schemas.microsoft.com/office/drawing/2014/main" id="{8036E36E-DAF0-F94C-9F52-6EAFFF05D724}"/>
              </a:ext>
            </a:extLst>
          </p:cNvPr>
          <p:cNvSpPr>
            <a:spLocks noGrp="1"/>
          </p:cNvSpPr>
          <p:nvPr>
            <p:ph type="body" sz="quarter" idx="69" hasCustomPrompt="1"/>
          </p:nvPr>
        </p:nvSpPr>
        <p:spPr>
          <a:xfrm>
            <a:off x="547199" y="4288250"/>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0" name="Text Placeholder 13">
            <a:extLst>
              <a:ext uri="{FF2B5EF4-FFF2-40B4-BE49-F238E27FC236}">
                <a16:creationId xmlns:a16="http://schemas.microsoft.com/office/drawing/2014/main" id="{4F3CA523-45DB-144C-9A6E-4A6EA68FF8F4}"/>
              </a:ext>
            </a:extLst>
          </p:cNvPr>
          <p:cNvSpPr>
            <a:spLocks noGrp="1"/>
          </p:cNvSpPr>
          <p:nvPr>
            <p:ph type="body" sz="quarter" idx="70" hasCustomPrompt="1"/>
          </p:nvPr>
        </p:nvSpPr>
        <p:spPr>
          <a:xfrm>
            <a:off x="547198" y="467138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1" name="Text Placeholder 13">
            <a:extLst>
              <a:ext uri="{FF2B5EF4-FFF2-40B4-BE49-F238E27FC236}">
                <a16:creationId xmlns:a16="http://schemas.microsoft.com/office/drawing/2014/main" id="{9AE82DBE-F207-EA45-B231-DEE98C7C3BA8}"/>
              </a:ext>
            </a:extLst>
          </p:cNvPr>
          <p:cNvSpPr>
            <a:spLocks noGrp="1"/>
          </p:cNvSpPr>
          <p:nvPr>
            <p:ph type="body" sz="quarter" idx="71" hasCustomPrompt="1"/>
          </p:nvPr>
        </p:nvSpPr>
        <p:spPr>
          <a:xfrm>
            <a:off x="547225" y="5053608"/>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2" name="Text Placeholder 13">
            <a:extLst>
              <a:ext uri="{FF2B5EF4-FFF2-40B4-BE49-F238E27FC236}">
                <a16:creationId xmlns:a16="http://schemas.microsoft.com/office/drawing/2014/main" id="{F8900B26-515F-674A-B4B6-B9CBBE078F83}"/>
              </a:ext>
            </a:extLst>
          </p:cNvPr>
          <p:cNvSpPr>
            <a:spLocks noGrp="1"/>
          </p:cNvSpPr>
          <p:nvPr>
            <p:ph type="body" sz="quarter" idx="72" hasCustomPrompt="1"/>
          </p:nvPr>
        </p:nvSpPr>
        <p:spPr>
          <a:xfrm>
            <a:off x="547225" y="5428123"/>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3" name="Text Placeholder 13">
            <a:extLst>
              <a:ext uri="{FF2B5EF4-FFF2-40B4-BE49-F238E27FC236}">
                <a16:creationId xmlns:a16="http://schemas.microsoft.com/office/drawing/2014/main" id="{8182585A-9232-A041-8859-86194597BA1B}"/>
              </a:ext>
            </a:extLst>
          </p:cNvPr>
          <p:cNvSpPr>
            <a:spLocks noGrp="1"/>
          </p:cNvSpPr>
          <p:nvPr>
            <p:ph type="body" sz="quarter" idx="73" hasCustomPrompt="1"/>
          </p:nvPr>
        </p:nvSpPr>
        <p:spPr>
          <a:xfrm>
            <a:off x="547199" y="580781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47" name="Text Placeholder 13">
            <a:extLst>
              <a:ext uri="{FF2B5EF4-FFF2-40B4-BE49-F238E27FC236}">
                <a16:creationId xmlns:a16="http://schemas.microsoft.com/office/drawing/2014/main" id="{FA0791B6-7F06-0944-A97B-01E9E43D3F87}"/>
              </a:ext>
            </a:extLst>
          </p:cNvPr>
          <p:cNvSpPr>
            <a:spLocks noGrp="1"/>
          </p:cNvSpPr>
          <p:nvPr>
            <p:ph type="body" sz="quarter" idx="74" hasCustomPrompt="1"/>
          </p:nvPr>
        </p:nvSpPr>
        <p:spPr>
          <a:xfrm>
            <a:off x="278692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8" name="Text Placeholder 13">
            <a:extLst>
              <a:ext uri="{FF2B5EF4-FFF2-40B4-BE49-F238E27FC236}">
                <a16:creationId xmlns:a16="http://schemas.microsoft.com/office/drawing/2014/main" id="{620FFA3F-315D-5148-9C9F-8E4B80422BBF}"/>
              </a:ext>
            </a:extLst>
          </p:cNvPr>
          <p:cNvSpPr>
            <a:spLocks noGrp="1"/>
          </p:cNvSpPr>
          <p:nvPr>
            <p:ph type="body" sz="quarter" idx="75" hasCustomPrompt="1"/>
          </p:nvPr>
        </p:nvSpPr>
        <p:spPr>
          <a:xfrm>
            <a:off x="378840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9" name="Text Placeholder 13">
            <a:extLst>
              <a:ext uri="{FF2B5EF4-FFF2-40B4-BE49-F238E27FC236}">
                <a16:creationId xmlns:a16="http://schemas.microsoft.com/office/drawing/2014/main" id="{A9631397-CB8B-A942-89F3-AA6D9F991442}"/>
              </a:ext>
            </a:extLst>
          </p:cNvPr>
          <p:cNvSpPr>
            <a:spLocks noGrp="1"/>
          </p:cNvSpPr>
          <p:nvPr>
            <p:ph type="body" sz="quarter" idx="76" hasCustomPrompt="1"/>
          </p:nvPr>
        </p:nvSpPr>
        <p:spPr>
          <a:xfrm>
            <a:off x="478989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0" name="Text Placeholder 13">
            <a:extLst>
              <a:ext uri="{FF2B5EF4-FFF2-40B4-BE49-F238E27FC236}">
                <a16:creationId xmlns:a16="http://schemas.microsoft.com/office/drawing/2014/main" id="{5AADC139-7C18-A945-8888-BB29AB7271B8}"/>
              </a:ext>
            </a:extLst>
          </p:cNvPr>
          <p:cNvSpPr>
            <a:spLocks noGrp="1"/>
          </p:cNvSpPr>
          <p:nvPr>
            <p:ph type="body" sz="quarter" idx="77" hasCustomPrompt="1"/>
          </p:nvPr>
        </p:nvSpPr>
        <p:spPr>
          <a:xfrm>
            <a:off x="579137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1" name="Text Placeholder 13">
            <a:extLst>
              <a:ext uri="{FF2B5EF4-FFF2-40B4-BE49-F238E27FC236}">
                <a16:creationId xmlns:a16="http://schemas.microsoft.com/office/drawing/2014/main" id="{4BFB230B-36C7-C54B-9BF3-334120B9335F}"/>
              </a:ext>
            </a:extLst>
          </p:cNvPr>
          <p:cNvSpPr>
            <a:spLocks noGrp="1"/>
          </p:cNvSpPr>
          <p:nvPr>
            <p:ph type="body" sz="quarter" idx="78" hasCustomPrompt="1"/>
          </p:nvPr>
        </p:nvSpPr>
        <p:spPr>
          <a:xfrm>
            <a:off x="679286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2" name="Text Placeholder 13">
            <a:extLst>
              <a:ext uri="{FF2B5EF4-FFF2-40B4-BE49-F238E27FC236}">
                <a16:creationId xmlns:a16="http://schemas.microsoft.com/office/drawing/2014/main" id="{CA9FB207-E614-D04F-85D5-AC05A06942DA}"/>
              </a:ext>
            </a:extLst>
          </p:cNvPr>
          <p:cNvSpPr>
            <a:spLocks noGrp="1"/>
          </p:cNvSpPr>
          <p:nvPr>
            <p:ph type="body" sz="quarter" idx="79" hasCustomPrompt="1"/>
          </p:nvPr>
        </p:nvSpPr>
        <p:spPr>
          <a:xfrm>
            <a:off x="779434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3" name="Text Placeholder 13">
            <a:extLst>
              <a:ext uri="{FF2B5EF4-FFF2-40B4-BE49-F238E27FC236}">
                <a16:creationId xmlns:a16="http://schemas.microsoft.com/office/drawing/2014/main" id="{C46DF494-10DA-ED47-A97E-B90C2D7D671D}"/>
              </a:ext>
            </a:extLst>
          </p:cNvPr>
          <p:cNvSpPr>
            <a:spLocks noGrp="1"/>
          </p:cNvSpPr>
          <p:nvPr>
            <p:ph type="body" sz="quarter" idx="80" hasCustomPrompt="1"/>
          </p:nvPr>
        </p:nvSpPr>
        <p:spPr>
          <a:xfrm>
            <a:off x="879583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4" name="Text Placeholder 13">
            <a:extLst>
              <a:ext uri="{FF2B5EF4-FFF2-40B4-BE49-F238E27FC236}">
                <a16:creationId xmlns:a16="http://schemas.microsoft.com/office/drawing/2014/main" id="{0F8B7831-37F7-B547-B21B-8BDF5FFFE04E}"/>
              </a:ext>
            </a:extLst>
          </p:cNvPr>
          <p:cNvSpPr>
            <a:spLocks noGrp="1"/>
          </p:cNvSpPr>
          <p:nvPr>
            <p:ph type="body" sz="quarter" idx="81" hasCustomPrompt="1"/>
          </p:nvPr>
        </p:nvSpPr>
        <p:spPr>
          <a:xfrm>
            <a:off x="979731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5" name="Text Placeholder 13">
            <a:extLst>
              <a:ext uri="{FF2B5EF4-FFF2-40B4-BE49-F238E27FC236}">
                <a16:creationId xmlns:a16="http://schemas.microsoft.com/office/drawing/2014/main" id="{D625DF05-5606-604F-B453-D21A60E7D554}"/>
              </a:ext>
            </a:extLst>
          </p:cNvPr>
          <p:cNvSpPr>
            <a:spLocks noGrp="1"/>
          </p:cNvSpPr>
          <p:nvPr>
            <p:ph type="body" sz="quarter" idx="82" hasCustomPrompt="1"/>
          </p:nvPr>
        </p:nvSpPr>
        <p:spPr>
          <a:xfrm>
            <a:off x="1079880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5" name="SmartArt Placeholder 4">
            <a:extLst>
              <a:ext uri="{FF2B5EF4-FFF2-40B4-BE49-F238E27FC236}">
                <a16:creationId xmlns:a16="http://schemas.microsoft.com/office/drawing/2014/main" id="{D3904BEC-59C0-9D43-99B5-CA3295CCBA64}"/>
              </a:ext>
            </a:extLst>
          </p:cNvPr>
          <p:cNvSpPr>
            <a:spLocks noGrp="1"/>
          </p:cNvSpPr>
          <p:nvPr>
            <p:ph type="dgm" sz="quarter" idx="83" hasCustomPrompt="1"/>
          </p:nvPr>
        </p:nvSpPr>
        <p:spPr>
          <a:xfrm>
            <a:off x="178639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59" name="SmartArt Placeholder 4">
            <a:extLst>
              <a:ext uri="{FF2B5EF4-FFF2-40B4-BE49-F238E27FC236}">
                <a16:creationId xmlns:a16="http://schemas.microsoft.com/office/drawing/2014/main" id="{500C9191-DB47-2E4E-87A8-05477F83D34A}"/>
              </a:ext>
            </a:extLst>
          </p:cNvPr>
          <p:cNvSpPr>
            <a:spLocks noGrp="1"/>
          </p:cNvSpPr>
          <p:nvPr>
            <p:ph type="dgm" sz="quarter" idx="84" hasCustomPrompt="1"/>
          </p:nvPr>
        </p:nvSpPr>
        <p:spPr>
          <a:xfrm>
            <a:off x="178639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0" name="SmartArt Placeholder 4">
            <a:extLst>
              <a:ext uri="{FF2B5EF4-FFF2-40B4-BE49-F238E27FC236}">
                <a16:creationId xmlns:a16="http://schemas.microsoft.com/office/drawing/2014/main" id="{BE2B7141-0CE5-784F-9DA5-C445AF4F51C7}"/>
              </a:ext>
            </a:extLst>
          </p:cNvPr>
          <p:cNvSpPr>
            <a:spLocks noGrp="1"/>
          </p:cNvSpPr>
          <p:nvPr>
            <p:ph type="dgm" sz="quarter" idx="85" hasCustomPrompt="1"/>
          </p:nvPr>
        </p:nvSpPr>
        <p:spPr>
          <a:xfrm>
            <a:off x="178543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1" name="SmartArt Placeholder 4">
            <a:extLst>
              <a:ext uri="{FF2B5EF4-FFF2-40B4-BE49-F238E27FC236}">
                <a16:creationId xmlns:a16="http://schemas.microsoft.com/office/drawing/2014/main" id="{AF93DD85-9FE9-AF45-BEC9-783B65A434D2}"/>
              </a:ext>
            </a:extLst>
          </p:cNvPr>
          <p:cNvSpPr>
            <a:spLocks noGrp="1"/>
          </p:cNvSpPr>
          <p:nvPr>
            <p:ph type="dgm" sz="quarter" idx="86" hasCustomPrompt="1"/>
          </p:nvPr>
        </p:nvSpPr>
        <p:spPr>
          <a:xfrm>
            <a:off x="178543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2" name="SmartArt Placeholder 4">
            <a:extLst>
              <a:ext uri="{FF2B5EF4-FFF2-40B4-BE49-F238E27FC236}">
                <a16:creationId xmlns:a16="http://schemas.microsoft.com/office/drawing/2014/main" id="{62413477-E4D6-604B-8561-735A7FE8E62C}"/>
              </a:ext>
            </a:extLst>
          </p:cNvPr>
          <p:cNvSpPr>
            <a:spLocks noGrp="1"/>
          </p:cNvSpPr>
          <p:nvPr>
            <p:ph type="dgm" sz="quarter" idx="87" hasCustomPrompt="1"/>
          </p:nvPr>
        </p:nvSpPr>
        <p:spPr>
          <a:xfrm>
            <a:off x="178543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3" name="SmartArt Placeholder 4">
            <a:extLst>
              <a:ext uri="{FF2B5EF4-FFF2-40B4-BE49-F238E27FC236}">
                <a16:creationId xmlns:a16="http://schemas.microsoft.com/office/drawing/2014/main" id="{9983299C-7BDE-FE4C-BC8E-07A0FB9F0F28}"/>
              </a:ext>
            </a:extLst>
          </p:cNvPr>
          <p:cNvSpPr>
            <a:spLocks noGrp="1"/>
          </p:cNvSpPr>
          <p:nvPr>
            <p:ph type="dgm" sz="quarter" idx="88" hasCustomPrompt="1"/>
          </p:nvPr>
        </p:nvSpPr>
        <p:spPr>
          <a:xfrm>
            <a:off x="178639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4" name="SmartArt Placeholder 4">
            <a:extLst>
              <a:ext uri="{FF2B5EF4-FFF2-40B4-BE49-F238E27FC236}">
                <a16:creationId xmlns:a16="http://schemas.microsoft.com/office/drawing/2014/main" id="{D2685EAF-DD01-7B41-B692-81ED7A6EF129}"/>
              </a:ext>
            </a:extLst>
          </p:cNvPr>
          <p:cNvSpPr>
            <a:spLocks noGrp="1"/>
          </p:cNvSpPr>
          <p:nvPr>
            <p:ph type="dgm" sz="quarter" idx="89" hasCustomPrompt="1"/>
          </p:nvPr>
        </p:nvSpPr>
        <p:spPr>
          <a:xfrm>
            <a:off x="178639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5" name="SmartArt Placeholder 4">
            <a:extLst>
              <a:ext uri="{FF2B5EF4-FFF2-40B4-BE49-F238E27FC236}">
                <a16:creationId xmlns:a16="http://schemas.microsoft.com/office/drawing/2014/main" id="{663BB0E7-3FAD-A94B-870F-A63E1066FC00}"/>
              </a:ext>
            </a:extLst>
          </p:cNvPr>
          <p:cNvSpPr>
            <a:spLocks noGrp="1"/>
          </p:cNvSpPr>
          <p:nvPr>
            <p:ph type="dgm" sz="quarter" idx="90" hasCustomPrompt="1"/>
          </p:nvPr>
        </p:nvSpPr>
        <p:spPr>
          <a:xfrm>
            <a:off x="178543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6" name="SmartArt Placeholder 4">
            <a:extLst>
              <a:ext uri="{FF2B5EF4-FFF2-40B4-BE49-F238E27FC236}">
                <a16:creationId xmlns:a16="http://schemas.microsoft.com/office/drawing/2014/main" id="{25A2B122-C044-9548-AF69-A284ABAE8F1B}"/>
              </a:ext>
            </a:extLst>
          </p:cNvPr>
          <p:cNvSpPr>
            <a:spLocks noGrp="1"/>
          </p:cNvSpPr>
          <p:nvPr>
            <p:ph type="dgm" sz="quarter" idx="91" hasCustomPrompt="1"/>
          </p:nvPr>
        </p:nvSpPr>
        <p:spPr>
          <a:xfrm>
            <a:off x="178543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7" name="SmartArt Placeholder 4">
            <a:extLst>
              <a:ext uri="{FF2B5EF4-FFF2-40B4-BE49-F238E27FC236}">
                <a16:creationId xmlns:a16="http://schemas.microsoft.com/office/drawing/2014/main" id="{3C40608E-A908-0B44-914B-774ABA03C7D2}"/>
              </a:ext>
            </a:extLst>
          </p:cNvPr>
          <p:cNvSpPr>
            <a:spLocks noGrp="1"/>
          </p:cNvSpPr>
          <p:nvPr>
            <p:ph type="dgm" sz="quarter" idx="92" hasCustomPrompt="1"/>
          </p:nvPr>
        </p:nvSpPr>
        <p:spPr>
          <a:xfrm>
            <a:off x="178543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8" name="SmartArt Placeholder 4">
            <a:extLst>
              <a:ext uri="{FF2B5EF4-FFF2-40B4-BE49-F238E27FC236}">
                <a16:creationId xmlns:a16="http://schemas.microsoft.com/office/drawing/2014/main" id="{CC0231FA-B974-6E40-9CE2-5328B94056B4}"/>
              </a:ext>
            </a:extLst>
          </p:cNvPr>
          <p:cNvSpPr>
            <a:spLocks noGrp="1"/>
          </p:cNvSpPr>
          <p:nvPr>
            <p:ph type="dgm" sz="quarter" idx="93" hasCustomPrompt="1"/>
          </p:nvPr>
        </p:nvSpPr>
        <p:spPr>
          <a:xfrm>
            <a:off x="178542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69" name="SmartArt Placeholder 4">
            <a:extLst>
              <a:ext uri="{FF2B5EF4-FFF2-40B4-BE49-F238E27FC236}">
                <a16:creationId xmlns:a16="http://schemas.microsoft.com/office/drawing/2014/main" id="{D79BBA93-C843-D643-AC6D-85070713BA87}"/>
              </a:ext>
            </a:extLst>
          </p:cNvPr>
          <p:cNvSpPr>
            <a:spLocks noGrp="1"/>
          </p:cNvSpPr>
          <p:nvPr>
            <p:ph type="dgm" sz="quarter" idx="94" hasCustomPrompt="1"/>
          </p:nvPr>
        </p:nvSpPr>
        <p:spPr>
          <a:xfrm>
            <a:off x="278788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0" name="SmartArt Placeholder 4">
            <a:extLst>
              <a:ext uri="{FF2B5EF4-FFF2-40B4-BE49-F238E27FC236}">
                <a16:creationId xmlns:a16="http://schemas.microsoft.com/office/drawing/2014/main" id="{9D7BC1DD-C984-E948-9914-FA1BC0FBA72E}"/>
              </a:ext>
            </a:extLst>
          </p:cNvPr>
          <p:cNvSpPr>
            <a:spLocks noGrp="1"/>
          </p:cNvSpPr>
          <p:nvPr>
            <p:ph type="dgm" sz="quarter" idx="95" hasCustomPrompt="1"/>
          </p:nvPr>
        </p:nvSpPr>
        <p:spPr>
          <a:xfrm>
            <a:off x="278788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1" name="SmartArt Placeholder 4">
            <a:extLst>
              <a:ext uri="{FF2B5EF4-FFF2-40B4-BE49-F238E27FC236}">
                <a16:creationId xmlns:a16="http://schemas.microsoft.com/office/drawing/2014/main" id="{7849389C-350B-2641-B19E-9B52E56C437A}"/>
              </a:ext>
            </a:extLst>
          </p:cNvPr>
          <p:cNvSpPr>
            <a:spLocks noGrp="1"/>
          </p:cNvSpPr>
          <p:nvPr>
            <p:ph type="dgm" sz="quarter" idx="96" hasCustomPrompt="1"/>
          </p:nvPr>
        </p:nvSpPr>
        <p:spPr>
          <a:xfrm>
            <a:off x="278692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2" name="SmartArt Placeholder 4">
            <a:extLst>
              <a:ext uri="{FF2B5EF4-FFF2-40B4-BE49-F238E27FC236}">
                <a16:creationId xmlns:a16="http://schemas.microsoft.com/office/drawing/2014/main" id="{44BD863E-C021-7F42-9548-5E52FD272041}"/>
              </a:ext>
            </a:extLst>
          </p:cNvPr>
          <p:cNvSpPr>
            <a:spLocks noGrp="1"/>
          </p:cNvSpPr>
          <p:nvPr>
            <p:ph type="dgm" sz="quarter" idx="97" hasCustomPrompt="1"/>
          </p:nvPr>
        </p:nvSpPr>
        <p:spPr>
          <a:xfrm>
            <a:off x="278692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3" name="SmartArt Placeholder 4">
            <a:extLst>
              <a:ext uri="{FF2B5EF4-FFF2-40B4-BE49-F238E27FC236}">
                <a16:creationId xmlns:a16="http://schemas.microsoft.com/office/drawing/2014/main" id="{018CD05D-A1B7-D645-8E14-CBAE8623AE35}"/>
              </a:ext>
            </a:extLst>
          </p:cNvPr>
          <p:cNvSpPr>
            <a:spLocks noGrp="1"/>
          </p:cNvSpPr>
          <p:nvPr>
            <p:ph type="dgm" sz="quarter" idx="98" hasCustomPrompt="1"/>
          </p:nvPr>
        </p:nvSpPr>
        <p:spPr>
          <a:xfrm>
            <a:off x="278692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4" name="SmartArt Placeholder 4">
            <a:extLst>
              <a:ext uri="{FF2B5EF4-FFF2-40B4-BE49-F238E27FC236}">
                <a16:creationId xmlns:a16="http://schemas.microsoft.com/office/drawing/2014/main" id="{FF41A869-AF4A-ED4A-A707-31D2E468D15C}"/>
              </a:ext>
            </a:extLst>
          </p:cNvPr>
          <p:cNvSpPr>
            <a:spLocks noGrp="1"/>
          </p:cNvSpPr>
          <p:nvPr>
            <p:ph type="dgm" sz="quarter" idx="99" hasCustomPrompt="1"/>
          </p:nvPr>
        </p:nvSpPr>
        <p:spPr>
          <a:xfrm>
            <a:off x="278788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5" name="SmartArt Placeholder 4">
            <a:extLst>
              <a:ext uri="{FF2B5EF4-FFF2-40B4-BE49-F238E27FC236}">
                <a16:creationId xmlns:a16="http://schemas.microsoft.com/office/drawing/2014/main" id="{DB7AD519-B4B0-4940-95E0-884A342B4BAC}"/>
              </a:ext>
            </a:extLst>
          </p:cNvPr>
          <p:cNvSpPr>
            <a:spLocks noGrp="1"/>
          </p:cNvSpPr>
          <p:nvPr>
            <p:ph type="dgm" sz="quarter" idx="100" hasCustomPrompt="1"/>
          </p:nvPr>
        </p:nvSpPr>
        <p:spPr>
          <a:xfrm>
            <a:off x="278788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6" name="SmartArt Placeholder 4">
            <a:extLst>
              <a:ext uri="{FF2B5EF4-FFF2-40B4-BE49-F238E27FC236}">
                <a16:creationId xmlns:a16="http://schemas.microsoft.com/office/drawing/2014/main" id="{E678F0D9-4130-8841-9E45-2C9045B5151E}"/>
              </a:ext>
            </a:extLst>
          </p:cNvPr>
          <p:cNvSpPr>
            <a:spLocks noGrp="1"/>
          </p:cNvSpPr>
          <p:nvPr>
            <p:ph type="dgm" sz="quarter" idx="101" hasCustomPrompt="1"/>
          </p:nvPr>
        </p:nvSpPr>
        <p:spPr>
          <a:xfrm>
            <a:off x="278692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7" name="SmartArt Placeholder 4">
            <a:extLst>
              <a:ext uri="{FF2B5EF4-FFF2-40B4-BE49-F238E27FC236}">
                <a16:creationId xmlns:a16="http://schemas.microsoft.com/office/drawing/2014/main" id="{B84D953F-EED7-E842-B0A4-0924E81FC51C}"/>
              </a:ext>
            </a:extLst>
          </p:cNvPr>
          <p:cNvSpPr>
            <a:spLocks noGrp="1"/>
          </p:cNvSpPr>
          <p:nvPr>
            <p:ph type="dgm" sz="quarter" idx="102" hasCustomPrompt="1"/>
          </p:nvPr>
        </p:nvSpPr>
        <p:spPr>
          <a:xfrm>
            <a:off x="278692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8" name="SmartArt Placeholder 4">
            <a:extLst>
              <a:ext uri="{FF2B5EF4-FFF2-40B4-BE49-F238E27FC236}">
                <a16:creationId xmlns:a16="http://schemas.microsoft.com/office/drawing/2014/main" id="{391C7F12-8563-7147-A182-06963DF78063}"/>
              </a:ext>
            </a:extLst>
          </p:cNvPr>
          <p:cNvSpPr>
            <a:spLocks noGrp="1"/>
          </p:cNvSpPr>
          <p:nvPr>
            <p:ph type="dgm" sz="quarter" idx="103" hasCustomPrompt="1"/>
          </p:nvPr>
        </p:nvSpPr>
        <p:spPr>
          <a:xfrm>
            <a:off x="278692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79" name="SmartArt Placeholder 4">
            <a:extLst>
              <a:ext uri="{FF2B5EF4-FFF2-40B4-BE49-F238E27FC236}">
                <a16:creationId xmlns:a16="http://schemas.microsoft.com/office/drawing/2014/main" id="{4E33A558-F664-9E40-9E57-03ABAAD8C1BF}"/>
              </a:ext>
            </a:extLst>
          </p:cNvPr>
          <p:cNvSpPr>
            <a:spLocks noGrp="1"/>
          </p:cNvSpPr>
          <p:nvPr>
            <p:ph type="dgm" sz="quarter" idx="104" hasCustomPrompt="1"/>
          </p:nvPr>
        </p:nvSpPr>
        <p:spPr>
          <a:xfrm>
            <a:off x="278692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0" name="SmartArt Placeholder 4">
            <a:extLst>
              <a:ext uri="{FF2B5EF4-FFF2-40B4-BE49-F238E27FC236}">
                <a16:creationId xmlns:a16="http://schemas.microsoft.com/office/drawing/2014/main" id="{916BED62-0FC3-334A-A7F3-77DB9AE0FCF5}"/>
              </a:ext>
            </a:extLst>
          </p:cNvPr>
          <p:cNvSpPr>
            <a:spLocks noGrp="1"/>
          </p:cNvSpPr>
          <p:nvPr>
            <p:ph type="dgm" sz="quarter" idx="105" hasCustomPrompt="1"/>
          </p:nvPr>
        </p:nvSpPr>
        <p:spPr>
          <a:xfrm>
            <a:off x="378839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1" name="SmartArt Placeholder 4">
            <a:extLst>
              <a:ext uri="{FF2B5EF4-FFF2-40B4-BE49-F238E27FC236}">
                <a16:creationId xmlns:a16="http://schemas.microsoft.com/office/drawing/2014/main" id="{16BF0D1D-21D4-0D4E-ABBB-3EA23D0C4856}"/>
              </a:ext>
            </a:extLst>
          </p:cNvPr>
          <p:cNvSpPr>
            <a:spLocks noGrp="1"/>
          </p:cNvSpPr>
          <p:nvPr>
            <p:ph type="dgm" sz="quarter" idx="106" hasCustomPrompt="1"/>
          </p:nvPr>
        </p:nvSpPr>
        <p:spPr>
          <a:xfrm>
            <a:off x="378839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2" name="SmartArt Placeholder 4">
            <a:extLst>
              <a:ext uri="{FF2B5EF4-FFF2-40B4-BE49-F238E27FC236}">
                <a16:creationId xmlns:a16="http://schemas.microsoft.com/office/drawing/2014/main" id="{BF7546C5-8A43-C445-9E48-DBDD6EB51829}"/>
              </a:ext>
            </a:extLst>
          </p:cNvPr>
          <p:cNvSpPr>
            <a:spLocks noGrp="1"/>
          </p:cNvSpPr>
          <p:nvPr>
            <p:ph type="dgm" sz="quarter" idx="107" hasCustomPrompt="1"/>
          </p:nvPr>
        </p:nvSpPr>
        <p:spPr>
          <a:xfrm>
            <a:off x="378743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3" name="SmartArt Placeholder 4">
            <a:extLst>
              <a:ext uri="{FF2B5EF4-FFF2-40B4-BE49-F238E27FC236}">
                <a16:creationId xmlns:a16="http://schemas.microsoft.com/office/drawing/2014/main" id="{1A5C5A92-7675-E64E-AAFE-1B291D090C9D}"/>
              </a:ext>
            </a:extLst>
          </p:cNvPr>
          <p:cNvSpPr>
            <a:spLocks noGrp="1"/>
          </p:cNvSpPr>
          <p:nvPr>
            <p:ph type="dgm" sz="quarter" idx="108" hasCustomPrompt="1"/>
          </p:nvPr>
        </p:nvSpPr>
        <p:spPr>
          <a:xfrm>
            <a:off x="378743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4" name="SmartArt Placeholder 4">
            <a:extLst>
              <a:ext uri="{FF2B5EF4-FFF2-40B4-BE49-F238E27FC236}">
                <a16:creationId xmlns:a16="http://schemas.microsoft.com/office/drawing/2014/main" id="{4CD87507-D51F-D943-9F1D-78B5F84F6A84}"/>
              </a:ext>
            </a:extLst>
          </p:cNvPr>
          <p:cNvSpPr>
            <a:spLocks noGrp="1"/>
          </p:cNvSpPr>
          <p:nvPr>
            <p:ph type="dgm" sz="quarter" idx="109" hasCustomPrompt="1"/>
          </p:nvPr>
        </p:nvSpPr>
        <p:spPr>
          <a:xfrm>
            <a:off x="378743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5" name="SmartArt Placeholder 4">
            <a:extLst>
              <a:ext uri="{FF2B5EF4-FFF2-40B4-BE49-F238E27FC236}">
                <a16:creationId xmlns:a16="http://schemas.microsoft.com/office/drawing/2014/main" id="{D85DDFE5-3D19-5D47-A6F6-F25A9A1FE799}"/>
              </a:ext>
            </a:extLst>
          </p:cNvPr>
          <p:cNvSpPr>
            <a:spLocks noGrp="1"/>
          </p:cNvSpPr>
          <p:nvPr>
            <p:ph type="dgm" sz="quarter" idx="110" hasCustomPrompt="1"/>
          </p:nvPr>
        </p:nvSpPr>
        <p:spPr>
          <a:xfrm>
            <a:off x="378839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6" name="SmartArt Placeholder 4">
            <a:extLst>
              <a:ext uri="{FF2B5EF4-FFF2-40B4-BE49-F238E27FC236}">
                <a16:creationId xmlns:a16="http://schemas.microsoft.com/office/drawing/2014/main" id="{44E4D983-9DE2-5744-ABBB-825463238FB3}"/>
              </a:ext>
            </a:extLst>
          </p:cNvPr>
          <p:cNvSpPr>
            <a:spLocks noGrp="1"/>
          </p:cNvSpPr>
          <p:nvPr>
            <p:ph type="dgm" sz="quarter" idx="111" hasCustomPrompt="1"/>
          </p:nvPr>
        </p:nvSpPr>
        <p:spPr>
          <a:xfrm>
            <a:off x="378839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7" name="SmartArt Placeholder 4">
            <a:extLst>
              <a:ext uri="{FF2B5EF4-FFF2-40B4-BE49-F238E27FC236}">
                <a16:creationId xmlns:a16="http://schemas.microsoft.com/office/drawing/2014/main" id="{9BF4CDA6-7DA8-DB48-98B8-B64C6369E72F}"/>
              </a:ext>
            </a:extLst>
          </p:cNvPr>
          <p:cNvSpPr>
            <a:spLocks noGrp="1"/>
          </p:cNvSpPr>
          <p:nvPr>
            <p:ph type="dgm" sz="quarter" idx="112" hasCustomPrompt="1"/>
          </p:nvPr>
        </p:nvSpPr>
        <p:spPr>
          <a:xfrm>
            <a:off x="378743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8" name="SmartArt Placeholder 4">
            <a:extLst>
              <a:ext uri="{FF2B5EF4-FFF2-40B4-BE49-F238E27FC236}">
                <a16:creationId xmlns:a16="http://schemas.microsoft.com/office/drawing/2014/main" id="{3E2DF36D-B306-D347-8406-BF2CF8911F96}"/>
              </a:ext>
            </a:extLst>
          </p:cNvPr>
          <p:cNvSpPr>
            <a:spLocks noGrp="1"/>
          </p:cNvSpPr>
          <p:nvPr>
            <p:ph type="dgm" sz="quarter" idx="113" hasCustomPrompt="1"/>
          </p:nvPr>
        </p:nvSpPr>
        <p:spPr>
          <a:xfrm>
            <a:off x="378743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89" name="SmartArt Placeholder 4">
            <a:extLst>
              <a:ext uri="{FF2B5EF4-FFF2-40B4-BE49-F238E27FC236}">
                <a16:creationId xmlns:a16="http://schemas.microsoft.com/office/drawing/2014/main" id="{460B18FE-C455-2145-96B5-E11849A04484}"/>
              </a:ext>
            </a:extLst>
          </p:cNvPr>
          <p:cNvSpPr>
            <a:spLocks noGrp="1"/>
          </p:cNvSpPr>
          <p:nvPr>
            <p:ph type="dgm" sz="quarter" idx="114" hasCustomPrompt="1"/>
          </p:nvPr>
        </p:nvSpPr>
        <p:spPr>
          <a:xfrm>
            <a:off x="378743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0" name="SmartArt Placeholder 4">
            <a:extLst>
              <a:ext uri="{FF2B5EF4-FFF2-40B4-BE49-F238E27FC236}">
                <a16:creationId xmlns:a16="http://schemas.microsoft.com/office/drawing/2014/main" id="{433E13D3-E304-F54C-9AC3-14C32ECF8512}"/>
              </a:ext>
            </a:extLst>
          </p:cNvPr>
          <p:cNvSpPr>
            <a:spLocks noGrp="1"/>
          </p:cNvSpPr>
          <p:nvPr>
            <p:ph type="dgm" sz="quarter" idx="115" hasCustomPrompt="1"/>
          </p:nvPr>
        </p:nvSpPr>
        <p:spPr>
          <a:xfrm>
            <a:off x="378743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1" name="SmartArt Placeholder 4">
            <a:extLst>
              <a:ext uri="{FF2B5EF4-FFF2-40B4-BE49-F238E27FC236}">
                <a16:creationId xmlns:a16="http://schemas.microsoft.com/office/drawing/2014/main" id="{C6AF47DF-E4B8-C747-992A-627B6554E0BF}"/>
              </a:ext>
            </a:extLst>
          </p:cNvPr>
          <p:cNvSpPr>
            <a:spLocks noGrp="1"/>
          </p:cNvSpPr>
          <p:nvPr>
            <p:ph type="dgm" sz="quarter" idx="116" hasCustomPrompt="1"/>
          </p:nvPr>
        </p:nvSpPr>
        <p:spPr>
          <a:xfrm>
            <a:off x="478989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2" name="SmartArt Placeholder 4">
            <a:extLst>
              <a:ext uri="{FF2B5EF4-FFF2-40B4-BE49-F238E27FC236}">
                <a16:creationId xmlns:a16="http://schemas.microsoft.com/office/drawing/2014/main" id="{764BDE27-4A2F-4F47-8D1C-2B498C2E64D2}"/>
              </a:ext>
            </a:extLst>
          </p:cNvPr>
          <p:cNvSpPr>
            <a:spLocks noGrp="1"/>
          </p:cNvSpPr>
          <p:nvPr>
            <p:ph type="dgm" sz="quarter" idx="117" hasCustomPrompt="1"/>
          </p:nvPr>
        </p:nvSpPr>
        <p:spPr>
          <a:xfrm>
            <a:off x="478989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3" name="SmartArt Placeholder 4">
            <a:extLst>
              <a:ext uri="{FF2B5EF4-FFF2-40B4-BE49-F238E27FC236}">
                <a16:creationId xmlns:a16="http://schemas.microsoft.com/office/drawing/2014/main" id="{122AC16D-70B8-874C-8D09-522484050517}"/>
              </a:ext>
            </a:extLst>
          </p:cNvPr>
          <p:cNvSpPr>
            <a:spLocks noGrp="1"/>
          </p:cNvSpPr>
          <p:nvPr>
            <p:ph type="dgm" sz="quarter" idx="118" hasCustomPrompt="1"/>
          </p:nvPr>
        </p:nvSpPr>
        <p:spPr>
          <a:xfrm>
            <a:off x="478892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4" name="SmartArt Placeholder 4">
            <a:extLst>
              <a:ext uri="{FF2B5EF4-FFF2-40B4-BE49-F238E27FC236}">
                <a16:creationId xmlns:a16="http://schemas.microsoft.com/office/drawing/2014/main" id="{EC5D3DF6-8E7D-AC47-A408-8D2B15EC7446}"/>
              </a:ext>
            </a:extLst>
          </p:cNvPr>
          <p:cNvSpPr>
            <a:spLocks noGrp="1"/>
          </p:cNvSpPr>
          <p:nvPr>
            <p:ph type="dgm" sz="quarter" idx="119" hasCustomPrompt="1"/>
          </p:nvPr>
        </p:nvSpPr>
        <p:spPr>
          <a:xfrm>
            <a:off x="478892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5" name="SmartArt Placeholder 4">
            <a:extLst>
              <a:ext uri="{FF2B5EF4-FFF2-40B4-BE49-F238E27FC236}">
                <a16:creationId xmlns:a16="http://schemas.microsoft.com/office/drawing/2014/main" id="{6B2FE00D-4551-CC4E-8457-7470D3AC4A86}"/>
              </a:ext>
            </a:extLst>
          </p:cNvPr>
          <p:cNvSpPr>
            <a:spLocks noGrp="1"/>
          </p:cNvSpPr>
          <p:nvPr>
            <p:ph type="dgm" sz="quarter" idx="120" hasCustomPrompt="1"/>
          </p:nvPr>
        </p:nvSpPr>
        <p:spPr>
          <a:xfrm>
            <a:off x="478892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6" name="SmartArt Placeholder 4">
            <a:extLst>
              <a:ext uri="{FF2B5EF4-FFF2-40B4-BE49-F238E27FC236}">
                <a16:creationId xmlns:a16="http://schemas.microsoft.com/office/drawing/2014/main" id="{E45F01EB-F506-CA44-8609-36E750B62B82}"/>
              </a:ext>
            </a:extLst>
          </p:cNvPr>
          <p:cNvSpPr>
            <a:spLocks noGrp="1"/>
          </p:cNvSpPr>
          <p:nvPr>
            <p:ph type="dgm" sz="quarter" idx="121" hasCustomPrompt="1"/>
          </p:nvPr>
        </p:nvSpPr>
        <p:spPr>
          <a:xfrm>
            <a:off x="478988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7" name="SmartArt Placeholder 4">
            <a:extLst>
              <a:ext uri="{FF2B5EF4-FFF2-40B4-BE49-F238E27FC236}">
                <a16:creationId xmlns:a16="http://schemas.microsoft.com/office/drawing/2014/main" id="{4770998F-81F2-B04B-A143-7471E0A1370F}"/>
              </a:ext>
            </a:extLst>
          </p:cNvPr>
          <p:cNvSpPr>
            <a:spLocks noGrp="1"/>
          </p:cNvSpPr>
          <p:nvPr>
            <p:ph type="dgm" sz="quarter" idx="122" hasCustomPrompt="1"/>
          </p:nvPr>
        </p:nvSpPr>
        <p:spPr>
          <a:xfrm>
            <a:off x="478988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8" name="SmartArt Placeholder 4">
            <a:extLst>
              <a:ext uri="{FF2B5EF4-FFF2-40B4-BE49-F238E27FC236}">
                <a16:creationId xmlns:a16="http://schemas.microsoft.com/office/drawing/2014/main" id="{02A0E6DF-3AC0-B14B-B9B0-1CD205FB04FA}"/>
              </a:ext>
            </a:extLst>
          </p:cNvPr>
          <p:cNvSpPr>
            <a:spLocks noGrp="1"/>
          </p:cNvSpPr>
          <p:nvPr>
            <p:ph type="dgm" sz="quarter" idx="123" hasCustomPrompt="1"/>
          </p:nvPr>
        </p:nvSpPr>
        <p:spPr>
          <a:xfrm>
            <a:off x="478892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199" name="SmartArt Placeholder 4">
            <a:extLst>
              <a:ext uri="{FF2B5EF4-FFF2-40B4-BE49-F238E27FC236}">
                <a16:creationId xmlns:a16="http://schemas.microsoft.com/office/drawing/2014/main" id="{1F3AD946-5815-4545-8E78-036155DA70E1}"/>
              </a:ext>
            </a:extLst>
          </p:cNvPr>
          <p:cNvSpPr>
            <a:spLocks noGrp="1"/>
          </p:cNvSpPr>
          <p:nvPr>
            <p:ph type="dgm" sz="quarter" idx="124" hasCustomPrompt="1"/>
          </p:nvPr>
        </p:nvSpPr>
        <p:spPr>
          <a:xfrm>
            <a:off x="478892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0" name="SmartArt Placeholder 4">
            <a:extLst>
              <a:ext uri="{FF2B5EF4-FFF2-40B4-BE49-F238E27FC236}">
                <a16:creationId xmlns:a16="http://schemas.microsoft.com/office/drawing/2014/main" id="{76842FE0-72D1-0242-9D9C-E82AD09E5E6C}"/>
              </a:ext>
            </a:extLst>
          </p:cNvPr>
          <p:cNvSpPr>
            <a:spLocks noGrp="1"/>
          </p:cNvSpPr>
          <p:nvPr>
            <p:ph type="dgm" sz="quarter" idx="125" hasCustomPrompt="1"/>
          </p:nvPr>
        </p:nvSpPr>
        <p:spPr>
          <a:xfrm>
            <a:off x="478892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1" name="SmartArt Placeholder 4">
            <a:extLst>
              <a:ext uri="{FF2B5EF4-FFF2-40B4-BE49-F238E27FC236}">
                <a16:creationId xmlns:a16="http://schemas.microsoft.com/office/drawing/2014/main" id="{1E609B16-F04A-EF43-8117-E141BBCF5688}"/>
              </a:ext>
            </a:extLst>
          </p:cNvPr>
          <p:cNvSpPr>
            <a:spLocks noGrp="1"/>
          </p:cNvSpPr>
          <p:nvPr>
            <p:ph type="dgm" sz="quarter" idx="126" hasCustomPrompt="1"/>
          </p:nvPr>
        </p:nvSpPr>
        <p:spPr>
          <a:xfrm>
            <a:off x="478892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2" name="SmartArt Placeholder 4">
            <a:extLst>
              <a:ext uri="{FF2B5EF4-FFF2-40B4-BE49-F238E27FC236}">
                <a16:creationId xmlns:a16="http://schemas.microsoft.com/office/drawing/2014/main" id="{490D0BBB-2055-DC49-8068-131C98DB1F0B}"/>
              </a:ext>
            </a:extLst>
          </p:cNvPr>
          <p:cNvSpPr>
            <a:spLocks noGrp="1"/>
          </p:cNvSpPr>
          <p:nvPr>
            <p:ph type="dgm" sz="quarter" idx="127" hasCustomPrompt="1"/>
          </p:nvPr>
        </p:nvSpPr>
        <p:spPr>
          <a:xfrm>
            <a:off x="5792332"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3" name="SmartArt Placeholder 4">
            <a:extLst>
              <a:ext uri="{FF2B5EF4-FFF2-40B4-BE49-F238E27FC236}">
                <a16:creationId xmlns:a16="http://schemas.microsoft.com/office/drawing/2014/main" id="{6E3FCBC1-06D6-B04F-B660-6B6DE2F49860}"/>
              </a:ext>
            </a:extLst>
          </p:cNvPr>
          <p:cNvSpPr>
            <a:spLocks noGrp="1"/>
          </p:cNvSpPr>
          <p:nvPr>
            <p:ph type="dgm" sz="quarter" idx="128" hasCustomPrompt="1"/>
          </p:nvPr>
        </p:nvSpPr>
        <p:spPr>
          <a:xfrm>
            <a:off x="5792332"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4" name="SmartArt Placeholder 4">
            <a:extLst>
              <a:ext uri="{FF2B5EF4-FFF2-40B4-BE49-F238E27FC236}">
                <a16:creationId xmlns:a16="http://schemas.microsoft.com/office/drawing/2014/main" id="{C47C8B1A-7F93-B649-A7BC-746AF33C57D6}"/>
              </a:ext>
            </a:extLst>
          </p:cNvPr>
          <p:cNvSpPr>
            <a:spLocks noGrp="1"/>
          </p:cNvSpPr>
          <p:nvPr>
            <p:ph type="dgm" sz="quarter" idx="129" hasCustomPrompt="1"/>
          </p:nvPr>
        </p:nvSpPr>
        <p:spPr>
          <a:xfrm>
            <a:off x="5791366"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5" name="SmartArt Placeholder 4">
            <a:extLst>
              <a:ext uri="{FF2B5EF4-FFF2-40B4-BE49-F238E27FC236}">
                <a16:creationId xmlns:a16="http://schemas.microsoft.com/office/drawing/2014/main" id="{CBF5AB7D-08C7-4441-94B1-431D5C826026}"/>
              </a:ext>
            </a:extLst>
          </p:cNvPr>
          <p:cNvSpPr>
            <a:spLocks noGrp="1"/>
          </p:cNvSpPr>
          <p:nvPr>
            <p:ph type="dgm" sz="quarter" idx="130" hasCustomPrompt="1"/>
          </p:nvPr>
        </p:nvSpPr>
        <p:spPr>
          <a:xfrm>
            <a:off x="5791367"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6" name="SmartArt Placeholder 4">
            <a:extLst>
              <a:ext uri="{FF2B5EF4-FFF2-40B4-BE49-F238E27FC236}">
                <a16:creationId xmlns:a16="http://schemas.microsoft.com/office/drawing/2014/main" id="{E96AB84F-1B01-484D-9D13-3267E5B43073}"/>
              </a:ext>
            </a:extLst>
          </p:cNvPr>
          <p:cNvSpPr>
            <a:spLocks noGrp="1"/>
          </p:cNvSpPr>
          <p:nvPr>
            <p:ph type="dgm" sz="quarter" idx="131" hasCustomPrompt="1"/>
          </p:nvPr>
        </p:nvSpPr>
        <p:spPr>
          <a:xfrm>
            <a:off x="5791368"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7" name="SmartArt Placeholder 4">
            <a:extLst>
              <a:ext uri="{FF2B5EF4-FFF2-40B4-BE49-F238E27FC236}">
                <a16:creationId xmlns:a16="http://schemas.microsoft.com/office/drawing/2014/main" id="{60F2E4F9-64FF-5649-A510-6630935E4E76}"/>
              </a:ext>
            </a:extLst>
          </p:cNvPr>
          <p:cNvSpPr>
            <a:spLocks noGrp="1"/>
          </p:cNvSpPr>
          <p:nvPr>
            <p:ph type="dgm" sz="quarter" idx="132" hasCustomPrompt="1"/>
          </p:nvPr>
        </p:nvSpPr>
        <p:spPr>
          <a:xfrm>
            <a:off x="5792330"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8" name="SmartArt Placeholder 4">
            <a:extLst>
              <a:ext uri="{FF2B5EF4-FFF2-40B4-BE49-F238E27FC236}">
                <a16:creationId xmlns:a16="http://schemas.microsoft.com/office/drawing/2014/main" id="{B799A981-BF59-474F-9F29-B5F7FEDB3CAE}"/>
              </a:ext>
            </a:extLst>
          </p:cNvPr>
          <p:cNvSpPr>
            <a:spLocks noGrp="1"/>
          </p:cNvSpPr>
          <p:nvPr>
            <p:ph type="dgm" sz="quarter" idx="133" hasCustomPrompt="1"/>
          </p:nvPr>
        </p:nvSpPr>
        <p:spPr>
          <a:xfrm>
            <a:off x="5792330"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09" name="SmartArt Placeholder 4">
            <a:extLst>
              <a:ext uri="{FF2B5EF4-FFF2-40B4-BE49-F238E27FC236}">
                <a16:creationId xmlns:a16="http://schemas.microsoft.com/office/drawing/2014/main" id="{4FFAE25E-FC07-DE47-AF8B-C9D323F2916C}"/>
              </a:ext>
            </a:extLst>
          </p:cNvPr>
          <p:cNvSpPr>
            <a:spLocks noGrp="1"/>
          </p:cNvSpPr>
          <p:nvPr>
            <p:ph type="dgm" sz="quarter" idx="134" hasCustomPrompt="1"/>
          </p:nvPr>
        </p:nvSpPr>
        <p:spPr>
          <a:xfrm>
            <a:off x="5791364"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10" name="SmartArt Placeholder 4">
            <a:extLst>
              <a:ext uri="{FF2B5EF4-FFF2-40B4-BE49-F238E27FC236}">
                <a16:creationId xmlns:a16="http://schemas.microsoft.com/office/drawing/2014/main" id="{EE6A44F1-9ACD-9E4C-B4A6-B1D04F098537}"/>
              </a:ext>
            </a:extLst>
          </p:cNvPr>
          <p:cNvSpPr>
            <a:spLocks noGrp="1"/>
          </p:cNvSpPr>
          <p:nvPr>
            <p:ph type="dgm" sz="quarter" idx="135" hasCustomPrompt="1"/>
          </p:nvPr>
        </p:nvSpPr>
        <p:spPr>
          <a:xfrm>
            <a:off x="5791365"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11" name="SmartArt Placeholder 4">
            <a:extLst>
              <a:ext uri="{FF2B5EF4-FFF2-40B4-BE49-F238E27FC236}">
                <a16:creationId xmlns:a16="http://schemas.microsoft.com/office/drawing/2014/main" id="{03F5DCB6-3080-1644-AE01-12B2625ABD72}"/>
              </a:ext>
            </a:extLst>
          </p:cNvPr>
          <p:cNvSpPr>
            <a:spLocks noGrp="1"/>
          </p:cNvSpPr>
          <p:nvPr>
            <p:ph type="dgm" sz="quarter" idx="136" hasCustomPrompt="1"/>
          </p:nvPr>
        </p:nvSpPr>
        <p:spPr>
          <a:xfrm>
            <a:off x="5791366"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12" name="SmartArt Placeholder 4">
            <a:extLst>
              <a:ext uri="{FF2B5EF4-FFF2-40B4-BE49-F238E27FC236}">
                <a16:creationId xmlns:a16="http://schemas.microsoft.com/office/drawing/2014/main" id="{7AB7FF6A-1837-B64E-94F0-C76F1F020A87}"/>
              </a:ext>
            </a:extLst>
          </p:cNvPr>
          <p:cNvSpPr>
            <a:spLocks noGrp="1"/>
          </p:cNvSpPr>
          <p:nvPr>
            <p:ph type="dgm" sz="quarter" idx="137" hasCustomPrompt="1"/>
          </p:nvPr>
        </p:nvSpPr>
        <p:spPr>
          <a:xfrm>
            <a:off x="5791363"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24" name="SmartArt Placeholder 4">
            <a:extLst>
              <a:ext uri="{FF2B5EF4-FFF2-40B4-BE49-F238E27FC236}">
                <a16:creationId xmlns:a16="http://schemas.microsoft.com/office/drawing/2014/main" id="{72B48CF5-8037-4E4F-B5CF-C648074DC791}"/>
              </a:ext>
            </a:extLst>
          </p:cNvPr>
          <p:cNvSpPr>
            <a:spLocks noGrp="1"/>
          </p:cNvSpPr>
          <p:nvPr>
            <p:ph type="dgm" sz="quarter" idx="138" hasCustomPrompt="1"/>
          </p:nvPr>
        </p:nvSpPr>
        <p:spPr>
          <a:xfrm>
            <a:off x="6792866"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25" name="SmartArt Placeholder 4">
            <a:extLst>
              <a:ext uri="{FF2B5EF4-FFF2-40B4-BE49-F238E27FC236}">
                <a16:creationId xmlns:a16="http://schemas.microsoft.com/office/drawing/2014/main" id="{E7101632-BF9A-5E48-8D95-E3DF428A08B5}"/>
              </a:ext>
            </a:extLst>
          </p:cNvPr>
          <p:cNvSpPr>
            <a:spLocks noGrp="1"/>
          </p:cNvSpPr>
          <p:nvPr>
            <p:ph type="dgm" sz="quarter" idx="139" hasCustomPrompt="1"/>
          </p:nvPr>
        </p:nvSpPr>
        <p:spPr>
          <a:xfrm>
            <a:off x="6792866"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26" name="SmartArt Placeholder 4">
            <a:extLst>
              <a:ext uri="{FF2B5EF4-FFF2-40B4-BE49-F238E27FC236}">
                <a16:creationId xmlns:a16="http://schemas.microsoft.com/office/drawing/2014/main" id="{15A98BDA-CA33-074B-8C8E-32C6B8025D0E}"/>
              </a:ext>
            </a:extLst>
          </p:cNvPr>
          <p:cNvSpPr>
            <a:spLocks noGrp="1"/>
          </p:cNvSpPr>
          <p:nvPr>
            <p:ph type="dgm" sz="quarter" idx="140" hasCustomPrompt="1"/>
          </p:nvPr>
        </p:nvSpPr>
        <p:spPr>
          <a:xfrm>
            <a:off x="6791900"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27" name="SmartArt Placeholder 4">
            <a:extLst>
              <a:ext uri="{FF2B5EF4-FFF2-40B4-BE49-F238E27FC236}">
                <a16:creationId xmlns:a16="http://schemas.microsoft.com/office/drawing/2014/main" id="{72E20542-A9E7-1345-936F-CC6DFF5239E0}"/>
              </a:ext>
            </a:extLst>
          </p:cNvPr>
          <p:cNvSpPr>
            <a:spLocks noGrp="1"/>
          </p:cNvSpPr>
          <p:nvPr>
            <p:ph type="dgm" sz="quarter" idx="141" hasCustomPrompt="1"/>
          </p:nvPr>
        </p:nvSpPr>
        <p:spPr>
          <a:xfrm>
            <a:off x="6791901"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28" name="SmartArt Placeholder 4">
            <a:extLst>
              <a:ext uri="{FF2B5EF4-FFF2-40B4-BE49-F238E27FC236}">
                <a16:creationId xmlns:a16="http://schemas.microsoft.com/office/drawing/2014/main" id="{3A0ECB10-A0D9-F34E-8B1B-2F88BA44FC2E}"/>
              </a:ext>
            </a:extLst>
          </p:cNvPr>
          <p:cNvSpPr>
            <a:spLocks noGrp="1"/>
          </p:cNvSpPr>
          <p:nvPr>
            <p:ph type="dgm" sz="quarter" idx="142" hasCustomPrompt="1"/>
          </p:nvPr>
        </p:nvSpPr>
        <p:spPr>
          <a:xfrm>
            <a:off x="6791902"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29" name="SmartArt Placeholder 4">
            <a:extLst>
              <a:ext uri="{FF2B5EF4-FFF2-40B4-BE49-F238E27FC236}">
                <a16:creationId xmlns:a16="http://schemas.microsoft.com/office/drawing/2014/main" id="{0C8F5D61-C01E-C148-8B5D-985411B38316}"/>
              </a:ext>
            </a:extLst>
          </p:cNvPr>
          <p:cNvSpPr>
            <a:spLocks noGrp="1"/>
          </p:cNvSpPr>
          <p:nvPr>
            <p:ph type="dgm" sz="quarter" idx="143" hasCustomPrompt="1"/>
          </p:nvPr>
        </p:nvSpPr>
        <p:spPr>
          <a:xfrm>
            <a:off x="6792864"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0" name="SmartArt Placeholder 4">
            <a:extLst>
              <a:ext uri="{FF2B5EF4-FFF2-40B4-BE49-F238E27FC236}">
                <a16:creationId xmlns:a16="http://schemas.microsoft.com/office/drawing/2014/main" id="{F5760954-381E-F646-AE3C-CC4674129B4F}"/>
              </a:ext>
            </a:extLst>
          </p:cNvPr>
          <p:cNvSpPr>
            <a:spLocks noGrp="1"/>
          </p:cNvSpPr>
          <p:nvPr>
            <p:ph type="dgm" sz="quarter" idx="144" hasCustomPrompt="1"/>
          </p:nvPr>
        </p:nvSpPr>
        <p:spPr>
          <a:xfrm>
            <a:off x="6792864"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1" name="SmartArt Placeholder 4">
            <a:extLst>
              <a:ext uri="{FF2B5EF4-FFF2-40B4-BE49-F238E27FC236}">
                <a16:creationId xmlns:a16="http://schemas.microsoft.com/office/drawing/2014/main" id="{DCB3A1F7-36A5-6541-A8F5-400D75D6328A}"/>
              </a:ext>
            </a:extLst>
          </p:cNvPr>
          <p:cNvSpPr>
            <a:spLocks noGrp="1"/>
          </p:cNvSpPr>
          <p:nvPr>
            <p:ph type="dgm" sz="quarter" idx="145" hasCustomPrompt="1"/>
          </p:nvPr>
        </p:nvSpPr>
        <p:spPr>
          <a:xfrm>
            <a:off x="6791898"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2" name="SmartArt Placeholder 4">
            <a:extLst>
              <a:ext uri="{FF2B5EF4-FFF2-40B4-BE49-F238E27FC236}">
                <a16:creationId xmlns:a16="http://schemas.microsoft.com/office/drawing/2014/main" id="{7A2ADB20-AA38-CE4B-A785-0CE5BC5A123F}"/>
              </a:ext>
            </a:extLst>
          </p:cNvPr>
          <p:cNvSpPr>
            <a:spLocks noGrp="1"/>
          </p:cNvSpPr>
          <p:nvPr>
            <p:ph type="dgm" sz="quarter" idx="146" hasCustomPrompt="1"/>
          </p:nvPr>
        </p:nvSpPr>
        <p:spPr>
          <a:xfrm>
            <a:off x="6791899"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3" name="SmartArt Placeholder 4">
            <a:extLst>
              <a:ext uri="{FF2B5EF4-FFF2-40B4-BE49-F238E27FC236}">
                <a16:creationId xmlns:a16="http://schemas.microsoft.com/office/drawing/2014/main" id="{EE212360-213A-C04A-98E0-BB8F76046E99}"/>
              </a:ext>
            </a:extLst>
          </p:cNvPr>
          <p:cNvSpPr>
            <a:spLocks noGrp="1"/>
          </p:cNvSpPr>
          <p:nvPr>
            <p:ph type="dgm" sz="quarter" idx="147" hasCustomPrompt="1"/>
          </p:nvPr>
        </p:nvSpPr>
        <p:spPr>
          <a:xfrm>
            <a:off x="6791900"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4" name="SmartArt Placeholder 4">
            <a:extLst>
              <a:ext uri="{FF2B5EF4-FFF2-40B4-BE49-F238E27FC236}">
                <a16:creationId xmlns:a16="http://schemas.microsoft.com/office/drawing/2014/main" id="{A0333252-67DC-F245-95B2-F912B26157BE}"/>
              </a:ext>
            </a:extLst>
          </p:cNvPr>
          <p:cNvSpPr>
            <a:spLocks noGrp="1"/>
          </p:cNvSpPr>
          <p:nvPr>
            <p:ph type="dgm" sz="quarter" idx="148" hasCustomPrompt="1"/>
          </p:nvPr>
        </p:nvSpPr>
        <p:spPr>
          <a:xfrm>
            <a:off x="6791897"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5" name="SmartArt Placeholder 4">
            <a:extLst>
              <a:ext uri="{FF2B5EF4-FFF2-40B4-BE49-F238E27FC236}">
                <a16:creationId xmlns:a16="http://schemas.microsoft.com/office/drawing/2014/main" id="{E573D733-B89C-7B4E-96E7-661622535D90}"/>
              </a:ext>
            </a:extLst>
          </p:cNvPr>
          <p:cNvSpPr>
            <a:spLocks noGrp="1"/>
          </p:cNvSpPr>
          <p:nvPr>
            <p:ph type="dgm" sz="quarter" idx="149" hasCustomPrompt="1"/>
          </p:nvPr>
        </p:nvSpPr>
        <p:spPr>
          <a:xfrm>
            <a:off x="779435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6" name="SmartArt Placeholder 4">
            <a:extLst>
              <a:ext uri="{FF2B5EF4-FFF2-40B4-BE49-F238E27FC236}">
                <a16:creationId xmlns:a16="http://schemas.microsoft.com/office/drawing/2014/main" id="{92310242-1155-B748-A293-CD7E520E6CEC}"/>
              </a:ext>
            </a:extLst>
          </p:cNvPr>
          <p:cNvSpPr>
            <a:spLocks noGrp="1"/>
          </p:cNvSpPr>
          <p:nvPr>
            <p:ph type="dgm" sz="quarter" idx="150" hasCustomPrompt="1"/>
          </p:nvPr>
        </p:nvSpPr>
        <p:spPr>
          <a:xfrm>
            <a:off x="779435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7" name="SmartArt Placeholder 4">
            <a:extLst>
              <a:ext uri="{FF2B5EF4-FFF2-40B4-BE49-F238E27FC236}">
                <a16:creationId xmlns:a16="http://schemas.microsoft.com/office/drawing/2014/main" id="{16C42E6F-EC6C-914B-AF31-645673352CFE}"/>
              </a:ext>
            </a:extLst>
          </p:cNvPr>
          <p:cNvSpPr>
            <a:spLocks noGrp="1"/>
          </p:cNvSpPr>
          <p:nvPr>
            <p:ph type="dgm" sz="quarter" idx="151" hasCustomPrompt="1"/>
          </p:nvPr>
        </p:nvSpPr>
        <p:spPr>
          <a:xfrm>
            <a:off x="779339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8" name="SmartArt Placeholder 4">
            <a:extLst>
              <a:ext uri="{FF2B5EF4-FFF2-40B4-BE49-F238E27FC236}">
                <a16:creationId xmlns:a16="http://schemas.microsoft.com/office/drawing/2014/main" id="{2F4E7B8B-9A69-CC4A-B961-3E9108DD2139}"/>
              </a:ext>
            </a:extLst>
          </p:cNvPr>
          <p:cNvSpPr>
            <a:spLocks noGrp="1"/>
          </p:cNvSpPr>
          <p:nvPr>
            <p:ph type="dgm" sz="quarter" idx="152" hasCustomPrompt="1"/>
          </p:nvPr>
        </p:nvSpPr>
        <p:spPr>
          <a:xfrm>
            <a:off x="779339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39" name="SmartArt Placeholder 4">
            <a:extLst>
              <a:ext uri="{FF2B5EF4-FFF2-40B4-BE49-F238E27FC236}">
                <a16:creationId xmlns:a16="http://schemas.microsoft.com/office/drawing/2014/main" id="{91F1B634-607E-FB48-827F-9BABC15B53BA}"/>
              </a:ext>
            </a:extLst>
          </p:cNvPr>
          <p:cNvSpPr>
            <a:spLocks noGrp="1"/>
          </p:cNvSpPr>
          <p:nvPr>
            <p:ph type="dgm" sz="quarter" idx="153" hasCustomPrompt="1"/>
          </p:nvPr>
        </p:nvSpPr>
        <p:spPr>
          <a:xfrm>
            <a:off x="779339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0" name="SmartArt Placeholder 4">
            <a:extLst>
              <a:ext uri="{FF2B5EF4-FFF2-40B4-BE49-F238E27FC236}">
                <a16:creationId xmlns:a16="http://schemas.microsoft.com/office/drawing/2014/main" id="{4151A955-F6DD-E140-A111-2022BED764A8}"/>
              </a:ext>
            </a:extLst>
          </p:cNvPr>
          <p:cNvSpPr>
            <a:spLocks noGrp="1"/>
          </p:cNvSpPr>
          <p:nvPr>
            <p:ph type="dgm" sz="quarter" idx="154" hasCustomPrompt="1"/>
          </p:nvPr>
        </p:nvSpPr>
        <p:spPr>
          <a:xfrm>
            <a:off x="779435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1" name="SmartArt Placeholder 4">
            <a:extLst>
              <a:ext uri="{FF2B5EF4-FFF2-40B4-BE49-F238E27FC236}">
                <a16:creationId xmlns:a16="http://schemas.microsoft.com/office/drawing/2014/main" id="{8489421A-33A4-C44A-9EF5-79571B7D9FA3}"/>
              </a:ext>
            </a:extLst>
          </p:cNvPr>
          <p:cNvSpPr>
            <a:spLocks noGrp="1"/>
          </p:cNvSpPr>
          <p:nvPr>
            <p:ph type="dgm" sz="quarter" idx="155" hasCustomPrompt="1"/>
          </p:nvPr>
        </p:nvSpPr>
        <p:spPr>
          <a:xfrm>
            <a:off x="779435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2" name="SmartArt Placeholder 4">
            <a:extLst>
              <a:ext uri="{FF2B5EF4-FFF2-40B4-BE49-F238E27FC236}">
                <a16:creationId xmlns:a16="http://schemas.microsoft.com/office/drawing/2014/main" id="{1AC4FE84-ECAA-5A4F-B0B3-A8441D120DB3}"/>
              </a:ext>
            </a:extLst>
          </p:cNvPr>
          <p:cNvSpPr>
            <a:spLocks noGrp="1"/>
          </p:cNvSpPr>
          <p:nvPr>
            <p:ph type="dgm" sz="quarter" idx="156" hasCustomPrompt="1"/>
          </p:nvPr>
        </p:nvSpPr>
        <p:spPr>
          <a:xfrm>
            <a:off x="779338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3" name="SmartArt Placeholder 4">
            <a:extLst>
              <a:ext uri="{FF2B5EF4-FFF2-40B4-BE49-F238E27FC236}">
                <a16:creationId xmlns:a16="http://schemas.microsoft.com/office/drawing/2014/main" id="{1BCA9CDE-3AED-BF42-B2D3-FFD87E4A6D31}"/>
              </a:ext>
            </a:extLst>
          </p:cNvPr>
          <p:cNvSpPr>
            <a:spLocks noGrp="1"/>
          </p:cNvSpPr>
          <p:nvPr>
            <p:ph type="dgm" sz="quarter" idx="157" hasCustomPrompt="1"/>
          </p:nvPr>
        </p:nvSpPr>
        <p:spPr>
          <a:xfrm>
            <a:off x="779339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4" name="SmartArt Placeholder 4">
            <a:extLst>
              <a:ext uri="{FF2B5EF4-FFF2-40B4-BE49-F238E27FC236}">
                <a16:creationId xmlns:a16="http://schemas.microsoft.com/office/drawing/2014/main" id="{3DC2FFD8-A345-9046-9EAB-C5F9F229B287}"/>
              </a:ext>
            </a:extLst>
          </p:cNvPr>
          <p:cNvSpPr>
            <a:spLocks noGrp="1"/>
          </p:cNvSpPr>
          <p:nvPr>
            <p:ph type="dgm" sz="quarter" idx="158" hasCustomPrompt="1"/>
          </p:nvPr>
        </p:nvSpPr>
        <p:spPr>
          <a:xfrm>
            <a:off x="779339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5" name="SmartArt Placeholder 4">
            <a:extLst>
              <a:ext uri="{FF2B5EF4-FFF2-40B4-BE49-F238E27FC236}">
                <a16:creationId xmlns:a16="http://schemas.microsoft.com/office/drawing/2014/main" id="{BAAA71ED-C9E7-A645-8F4D-21BB44F2D307}"/>
              </a:ext>
            </a:extLst>
          </p:cNvPr>
          <p:cNvSpPr>
            <a:spLocks noGrp="1"/>
          </p:cNvSpPr>
          <p:nvPr>
            <p:ph type="dgm" sz="quarter" idx="159" hasCustomPrompt="1"/>
          </p:nvPr>
        </p:nvSpPr>
        <p:spPr>
          <a:xfrm>
            <a:off x="779338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6" name="SmartArt Placeholder 4">
            <a:extLst>
              <a:ext uri="{FF2B5EF4-FFF2-40B4-BE49-F238E27FC236}">
                <a16:creationId xmlns:a16="http://schemas.microsoft.com/office/drawing/2014/main" id="{6EDB630B-F660-964F-B69F-AC105D948342}"/>
              </a:ext>
            </a:extLst>
          </p:cNvPr>
          <p:cNvSpPr>
            <a:spLocks noGrp="1"/>
          </p:cNvSpPr>
          <p:nvPr>
            <p:ph type="dgm" sz="quarter" idx="160" hasCustomPrompt="1"/>
          </p:nvPr>
        </p:nvSpPr>
        <p:spPr>
          <a:xfrm>
            <a:off x="879486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7" name="SmartArt Placeholder 4">
            <a:extLst>
              <a:ext uri="{FF2B5EF4-FFF2-40B4-BE49-F238E27FC236}">
                <a16:creationId xmlns:a16="http://schemas.microsoft.com/office/drawing/2014/main" id="{BDC19D3C-5A4B-104E-B628-A285476DB8D0}"/>
              </a:ext>
            </a:extLst>
          </p:cNvPr>
          <p:cNvSpPr>
            <a:spLocks noGrp="1"/>
          </p:cNvSpPr>
          <p:nvPr>
            <p:ph type="dgm" sz="quarter" idx="161" hasCustomPrompt="1"/>
          </p:nvPr>
        </p:nvSpPr>
        <p:spPr>
          <a:xfrm>
            <a:off x="879486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8" name="SmartArt Placeholder 4">
            <a:extLst>
              <a:ext uri="{FF2B5EF4-FFF2-40B4-BE49-F238E27FC236}">
                <a16:creationId xmlns:a16="http://schemas.microsoft.com/office/drawing/2014/main" id="{9533E1D4-972F-8541-806F-AE9CDAD2C153}"/>
              </a:ext>
            </a:extLst>
          </p:cNvPr>
          <p:cNvSpPr>
            <a:spLocks noGrp="1"/>
          </p:cNvSpPr>
          <p:nvPr>
            <p:ph type="dgm" sz="quarter" idx="162" hasCustomPrompt="1"/>
          </p:nvPr>
        </p:nvSpPr>
        <p:spPr>
          <a:xfrm>
            <a:off x="879390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49" name="SmartArt Placeholder 4">
            <a:extLst>
              <a:ext uri="{FF2B5EF4-FFF2-40B4-BE49-F238E27FC236}">
                <a16:creationId xmlns:a16="http://schemas.microsoft.com/office/drawing/2014/main" id="{6CF11CBC-2A82-A444-83A2-4E4B9CC0AA97}"/>
              </a:ext>
            </a:extLst>
          </p:cNvPr>
          <p:cNvSpPr>
            <a:spLocks noGrp="1"/>
          </p:cNvSpPr>
          <p:nvPr>
            <p:ph type="dgm" sz="quarter" idx="163" hasCustomPrompt="1"/>
          </p:nvPr>
        </p:nvSpPr>
        <p:spPr>
          <a:xfrm>
            <a:off x="879390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0" name="SmartArt Placeholder 4">
            <a:extLst>
              <a:ext uri="{FF2B5EF4-FFF2-40B4-BE49-F238E27FC236}">
                <a16:creationId xmlns:a16="http://schemas.microsoft.com/office/drawing/2014/main" id="{76AB5889-514A-4D45-B814-6C241EE9AD87}"/>
              </a:ext>
            </a:extLst>
          </p:cNvPr>
          <p:cNvSpPr>
            <a:spLocks noGrp="1"/>
          </p:cNvSpPr>
          <p:nvPr>
            <p:ph type="dgm" sz="quarter" idx="164" hasCustomPrompt="1"/>
          </p:nvPr>
        </p:nvSpPr>
        <p:spPr>
          <a:xfrm>
            <a:off x="879390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1" name="SmartArt Placeholder 4">
            <a:extLst>
              <a:ext uri="{FF2B5EF4-FFF2-40B4-BE49-F238E27FC236}">
                <a16:creationId xmlns:a16="http://schemas.microsoft.com/office/drawing/2014/main" id="{F08F7498-AFA0-7240-B0E6-F9730AFADADD}"/>
              </a:ext>
            </a:extLst>
          </p:cNvPr>
          <p:cNvSpPr>
            <a:spLocks noGrp="1"/>
          </p:cNvSpPr>
          <p:nvPr>
            <p:ph type="dgm" sz="quarter" idx="165" hasCustomPrompt="1"/>
          </p:nvPr>
        </p:nvSpPr>
        <p:spPr>
          <a:xfrm>
            <a:off x="879486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2" name="SmartArt Placeholder 4">
            <a:extLst>
              <a:ext uri="{FF2B5EF4-FFF2-40B4-BE49-F238E27FC236}">
                <a16:creationId xmlns:a16="http://schemas.microsoft.com/office/drawing/2014/main" id="{8C7B46E1-7F30-1F44-8184-B3BCC205522C}"/>
              </a:ext>
            </a:extLst>
          </p:cNvPr>
          <p:cNvSpPr>
            <a:spLocks noGrp="1"/>
          </p:cNvSpPr>
          <p:nvPr>
            <p:ph type="dgm" sz="quarter" idx="166" hasCustomPrompt="1"/>
          </p:nvPr>
        </p:nvSpPr>
        <p:spPr>
          <a:xfrm>
            <a:off x="879486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3" name="SmartArt Placeholder 4">
            <a:extLst>
              <a:ext uri="{FF2B5EF4-FFF2-40B4-BE49-F238E27FC236}">
                <a16:creationId xmlns:a16="http://schemas.microsoft.com/office/drawing/2014/main" id="{BA39093F-CE2C-B342-BD55-F1B199D69574}"/>
              </a:ext>
            </a:extLst>
          </p:cNvPr>
          <p:cNvSpPr>
            <a:spLocks noGrp="1"/>
          </p:cNvSpPr>
          <p:nvPr>
            <p:ph type="dgm" sz="quarter" idx="167" hasCustomPrompt="1"/>
          </p:nvPr>
        </p:nvSpPr>
        <p:spPr>
          <a:xfrm>
            <a:off x="879389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4" name="SmartArt Placeholder 4">
            <a:extLst>
              <a:ext uri="{FF2B5EF4-FFF2-40B4-BE49-F238E27FC236}">
                <a16:creationId xmlns:a16="http://schemas.microsoft.com/office/drawing/2014/main" id="{7BA3215D-8767-0F4C-A9AB-23D0D15782BA}"/>
              </a:ext>
            </a:extLst>
          </p:cNvPr>
          <p:cNvSpPr>
            <a:spLocks noGrp="1"/>
          </p:cNvSpPr>
          <p:nvPr>
            <p:ph type="dgm" sz="quarter" idx="168" hasCustomPrompt="1"/>
          </p:nvPr>
        </p:nvSpPr>
        <p:spPr>
          <a:xfrm>
            <a:off x="879390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5" name="SmartArt Placeholder 4">
            <a:extLst>
              <a:ext uri="{FF2B5EF4-FFF2-40B4-BE49-F238E27FC236}">
                <a16:creationId xmlns:a16="http://schemas.microsoft.com/office/drawing/2014/main" id="{A988EC68-E0F8-5B47-860E-C10EA8645EB7}"/>
              </a:ext>
            </a:extLst>
          </p:cNvPr>
          <p:cNvSpPr>
            <a:spLocks noGrp="1"/>
          </p:cNvSpPr>
          <p:nvPr>
            <p:ph type="dgm" sz="quarter" idx="169" hasCustomPrompt="1"/>
          </p:nvPr>
        </p:nvSpPr>
        <p:spPr>
          <a:xfrm>
            <a:off x="879390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6" name="SmartArt Placeholder 4">
            <a:extLst>
              <a:ext uri="{FF2B5EF4-FFF2-40B4-BE49-F238E27FC236}">
                <a16:creationId xmlns:a16="http://schemas.microsoft.com/office/drawing/2014/main" id="{3A6F09E9-0EDE-DE4C-A626-BBAC0CC0069D}"/>
              </a:ext>
            </a:extLst>
          </p:cNvPr>
          <p:cNvSpPr>
            <a:spLocks noGrp="1"/>
          </p:cNvSpPr>
          <p:nvPr>
            <p:ph type="dgm" sz="quarter" idx="170" hasCustomPrompt="1"/>
          </p:nvPr>
        </p:nvSpPr>
        <p:spPr>
          <a:xfrm>
            <a:off x="879389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7" name="SmartArt Placeholder 4">
            <a:extLst>
              <a:ext uri="{FF2B5EF4-FFF2-40B4-BE49-F238E27FC236}">
                <a16:creationId xmlns:a16="http://schemas.microsoft.com/office/drawing/2014/main" id="{35AF5881-52D5-F047-A764-E2108E07208C}"/>
              </a:ext>
            </a:extLst>
          </p:cNvPr>
          <p:cNvSpPr>
            <a:spLocks noGrp="1"/>
          </p:cNvSpPr>
          <p:nvPr>
            <p:ph type="dgm" sz="quarter" idx="171" hasCustomPrompt="1"/>
          </p:nvPr>
        </p:nvSpPr>
        <p:spPr>
          <a:xfrm>
            <a:off x="979635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8" name="SmartArt Placeholder 4">
            <a:extLst>
              <a:ext uri="{FF2B5EF4-FFF2-40B4-BE49-F238E27FC236}">
                <a16:creationId xmlns:a16="http://schemas.microsoft.com/office/drawing/2014/main" id="{8F42F657-E12A-F24B-BCB7-5A8EA0BE061F}"/>
              </a:ext>
            </a:extLst>
          </p:cNvPr>
          <p:cNvSpPr>
            <a:spLocks noGrp="1"/>
          </p:cNvSpPr>
          <p:nvPr>
            <p:ph type="dgm" sz="quarter" idx="172" hasCustomPrompt="1"/>
          </p:nvPr>
        </p:nvSpPr>
        <p:spPr>
          <a:xfrm>
            <a:off x="979635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59" name="SmartArt Placeholder 4">
            <a:extLst>
              <a:ext uri="{FF2B5EF4-FFF2-40B4-BE49-F238E27FC236}">
                <a16:creationId xmlns:a16="http://schemas.microsoft.com/office/drawing/2014/main" id="{A9F3B08D-6250-9A4B-9CC9-9235620327FB}"/>
              </a:ext>
            </a:extLst>
          </p:cNvPr>
          <p:cNvSpPr>
            <a:spLocks noGrp="1"/>
          </p:cNvSpPr>
          <p:nvPr>
            <p:ph type="dgm" sz="quarter" idx="173" hasCustomPrompt="1"/>
          </p:nvPr>
        </p:nvSpPr>
        <p:spPr>
          <a:xfrm>
            <a:off x="979539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0" name="SmartArt Placeholder 4">
            <a:extLst>
              <a:ext uri="{FF2B5EF4-FFF2-40B4-BE49-F238E27FC236}">
                <a16:creationId xmlns:a16="http://schemas.microsoft.com/office/drawing/2014/main" id="{BB04BA58-C66D-B645-B31B-E46449DE69CD}"/>
              </a:ext>
            </a:extLst>
          </p:cNvPr>
          <p:cNvSpPr>
            <a:spLocks noGrp="1"/>
          </p:cNvSpPr>
          <p:nvPr>
            <p:ph type="dgm" sz="quarter" idx="174" hasCustomPrompt="1"/>
          </p:nvPr>
        </p:nvSpPr>
        <p:spPr>
          <a:xfrm>
            <a:off x="979539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1" name="SmartArt Placeholder 4">
            <a:extLst>
              <a:ext uri="{FF2B5EF4-FFF2-40B4-BE49-F238E27FC236}">
                <a16:creationId xmlns:a16="http://schemas.microsoft.com/office/drawing/2014/main" id="{7AF7EAC8-8862-8043-ADD5-7D22B6FF408E}"/>
              </a:ext>
            </a:extLst>
          </p:cNvPr>
          <p:cNvSpPr>
            <a:spLocks noGrp="1"/>
          </p:cNvSpPr>
          <p:nvPr>
            <p:ph type="dgm" sz="quarter" idx="175" hasCustomPrompt="1"/>
          </p:nvPr>
        </p:nvSpPr>
        <p:spPr>
          <a:xfrm>
            <a:off x="979539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2" name="SmartArt Placeholder 4">
            <a:extLst>
              <a:ext uri="{FF2B5EF4-FFF2-40B4-BE49-F238E27FC236}">
                <a16:creationId xmlns:a16="http://schemas.microsoft.com/office/drawing/2014/main" id="{8694F2E6-E752-1A46-BCA9-CC14D3AB7F6B}"/>
              </a:ext>
            </a:extLst>
          </p:cNvPr>
          <p:cNvSpPr>
            <a:spLocks noGrp="1"/>
          </p:cNvSpPr>
          <p:nvPr>
            <p:ph type="dgm" sz="quarter" idx="176" hasCustomPrompt="1"/>
          </p:nvPr>
        </p:nvSpPr>
        <p:spPr>
          <a:xfrm>
            <a:off x="979635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3" name="SmartArt Placeholder 4">
            <a:extLst>
              <a:ext uri="{FF2B5EF4-FFF2-40B4-BE49-F238E27FC236}">
                <a16:creationId xmlns:a16="http://schemas.microsoft.com/office/drawing/2014/main" id="{1E237C9C-0FDB-F547-9D72-707092EE5B26}"/>
              </a:ext>
            </a:extLst>
          </p:cNvPr>
          <p:cNvSpPr>
            <a:spLocks noGrp="1"/>
          </p:cNvSpPr>
          <p:nvPr>
            <p:ph type="dgm" sz="quarter" idx="177" hasCustomPrompt="1"/>
          </p:nvPr>
        </p:nvSpPr>
        <p:spPr>
          <a:xfrm>
            <a:off x="979635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4" name="SmartArt Placeholder 4">
            <a:extLst>
              <a:ext uri="{FF2B5EF4-FFF2-40B4-BE49-F238E27FC236}">
                <a16:creationId xmlns:a16="http://schemas.microsoft.com/office/drawing/2014/main" id="{9A707CEE-2087-1D4A-907F-BA01ACF19B51}"/>
              </a:ext>
            </a:extLst>
          </p:cNvPr>
          <p:cNvSpPr>
            <a:spLocks noGrp="1"/>
          </p:cNvSpPr>
          <p:nvPr>
            <p:ph type="dgm" sz="quarter" idx="178" hasCustomPrompt="1"/>
          </p:nvPr>
        </p:nvSpPr>
        <p:spPr>
          <a:xfrm>
            <a:off x="979539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5" name="SmartArt Placeholder 4">
            <a:extLst>
              <a:ext uri="{FF2B5EF4-FFF2-40B4-BE49-F238E27FC236}">
                <a16:creationId xmlns:a16="http://schemas.microsoft.com/office/drawing/2014/main" id="{D4E4F204-8B26-5942-8435-9C97D4ADF107}"/>
              </a:ext>
            </a:extLst>
          </p:cNvPr>
          <p:cNvSpPr>
            <a:spLocks noGrp="1"/>
          </p:cNvSpPr>
          <p:nvPr>
            <p:ph type="dgm" sz="quarter" idx="179" hasCustomPrompt="1"/>
          </p:nvPr>
        </p:nvSpPr>
        <p:spPr>
          <a:xfrm>
            <a:off x="979539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6" name="SmartArt Placeholder 4">
            <a:extLst>
              <a:ext uri="{FF2B5EF4-FFF2-40B4-BE49-F238E27FC236}">
                <a16:creationId xmlns:a16="http://schemas.microsoft.com/office/drawing/2014/main" id="{8E12DA37-9663-2546-B073-6A4D8F12A947}"/>
              </a:ext>
            </a:extLst>
          </p:cNvPr>
          <p:cNvSpPr>
            <a:spLocks noGrp="1"/>
          </p:cNvSpPr>
          <p:nvPr>
            <p:ph type="dgm" sz="quarter" idx="180" hasCustomPrompt="1"/>
          </p:nvPr>
        </p:nvSpPr>
        <p:spPr>
          <a:xfrm>
            <a:off x="979539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7" name="SmartArt Placeholder 4">
            <a:extLst>
              <a:ext uri="{FF2B5EF4-FFF2-40B4-BE49-F238E27FC236}">
                <a16:creationId xmlns:a16="http://schemas.microsoft.com/office/drawing/2014/main" id="{2AC55D12-2D3F-9541-BB1C-CC31A22B6665}"/>
              </a:ext>
            </a:extLst>
          </p:cNvPr>
          <p:cNvSpPr>
            <a:spLocks noGrp="1"/>
          </p:cNvSpPr>
          <p:nvPr>
            <p:ph type="dgm" sz="quarter" idx="181" hasCustomPrompt="1"/>
          </p:nvPr>
        </p:nvSpPr>
        <p:spPr>
          <a:xfrm>
            <a:off x="979538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8" name="SmartArt Placeholder 4">
            <a:extLst>
              <a:ext uri="{FF2B5EF4-FFF2-40B4-BE49-F238E27FC236}">
                <a16:creationId xmlns:a16="http://schemas.microsoft.com/office/drawing/2014/main" id="{13FBDD72-D7FF-314C-9437-EDEA08FB4519}"/>
              </a:ext>
            </a:extLst>
          </p:cNvPr>
          <p:cNvSpPr>
            <a:spLocks noGrp="1"/>
          </p:cNvSpPr>
          <p:nvPr>
            <p:ph type="dgm" sz="quarter" idx="182" hasCustomPrompt="1"/>
          </p:nvPr>
        </p:nvSpPr>
        <p:spPr>
          <a:xfrm>
            <a:off x="1079880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69" name="SmartArt Placeholder 4">
            <a:extLst>
              <a:ext uri="{FF2B5EF4-FFF2-40B4-BE49-F238E27FC236}">
                <a16:creationId xmlns:a16="http://schemas.microsoft.com/office/drawing/2014/main" id="{61003F1B-E87C-2D4F-8AA4-60BC049073E6}"/>
              </a:ext>
            </a:extLst>
          </p:cNvPr>
          <p:cNvSpPr>
            <a:spLocks noGrp="1"/>
          </p:cNvSpPr>
          <p:nvPr>
            <p:ph type="dgm" sz="quarter" idx="183" hasCustomPrompt="1"/>
          </p:nvPr>
        </p:nvSpPr>
        <p:spPr>
          <a:xfrm>
            <a:off x="1079880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70" name="SmartArt Placeholder 4">
            <a:extLst>
              <a:ext uri="{FF2B5EF4-FFF2-40B4-BE49-F238E27FC236}">
                <a16:creationId xmlns:a16="http://schemas.microsoft.com/office/drawing/2014/main" id="{A57942A6-FF4B-1743-9923-619AB62E0AB6}"/>
              </a:ext>
            </a:extLst>
          </p:cNvPr>
          <p:cNvSpPr>
            <a:spLocks noGrp="1"/>
          </p:cNvSpPr>
          <p:nvPr>
            <p:ph type="dgm" sz="quarter" idx="184" hasCustomPrompt="1"/>
          </p:nvPr>
        </p:nvSpPr>
        <p:spPr>
          <a:xfrm>
            <a:off x="1079783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71" name="SmartArt Placeholder 4">
            <a:extLst>
              <a:ext uri="{FF2B5EF4-FFF2-40B4-BE49-F238E27FC236}">
                <a16:creationId xmlns:a16="http://schemas.microsoft.com/office/drawing/2014/main" id="{08740B29-5128-8A4B-9137-6A52188D6C93}"/>
              </a:ext>
            </a:extLst>
          </p:cNvPr>
          <p:cNvSpPr>
            <a:spLocks noGrp="1"/>
          </p:cNvSpPr>
          <p:nvPr>
            <p:ph type="dgm" sz="quarter" idx="185" hasCustomPrompt="1"/>
          </p:nvPr>
        </p:nvSpPr>
        <p:spPr>
          <a:xfrm>
            <a:off x="1079783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72" name="SmartArt Placeholder 4">
            <a:extLst>
              <a:ext uri="{FF2B5EF4-FFF2-40B4-BE49-F238E27FC236}">
                <a16:creationId xmlns:a16="http://schemas.microsoft.com/office/drawing/2014/main" id="{8D88D872-F251-E64C-9AA2-FD7804E72B56}"/>
              </a:ext>
            </a:extLst>
          </p:cNvPr>
          <p:cNvSpPr>
            <a:spLocks noGrp="1"/>
          </p:cNvSpPr>
          <p:nvPr>
            <p:ph type="dgm" sz="quarter" idx="186" hasCustomPrompt="1"/>
          </p:nvPr>
        </p:nvSpPr>
        <p:spPr>
          <a:xfrm>
            <a:off x="1079783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73" name="SmartArt Placeholder 4">
            <a:extLst>
              <a:ext uri="{FF2B5EF4-FFF2-40B4-BE49-F238E27FC236}">
                <a16:creationId xmlns:a16="http://schemas.microsoft.com/office/drawing/2014/main" id="{1F09D1C6-56C4-9E4A-B090-B59DD02933D8}"/>
              </a:ext>
            </a:extLst>
          </p:cNvPr>
          <p:cNvSpPr>
            <a:spLocks noGrp="1"/>
          </p:cNvSpPr>
          <p:nvPr>
            <p:ph type="dgm" sz="quarter" idx="187" hasCustomPrompt="1"/>
          </p:nvPr>
        </p:nvSpPr>
        <p:spPr>
          <a:xfrm>
            <a:off x="1079879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74" name="SmartArt Placeholder 4">
            <a:extLst>
              <a:ext uri="{FF2B5EF4-FFF2-40B4-BE49-F238E27FC236}">
                <a16:creationId xmlns:a16="http://schemas.microsoft.com/office/drawing/2014/main" id="{049B0394-C87B-DE4B-B92D-D4097452B01D}"/>
              </a:ext>
            </a:extLst>
          </p:cNvPr>
          <p:cNvSpPr>
            <a:spLocks noGrp="1"/>
          </p:cNvSpPr>
          <p:nvPr>
            <p:ph type="dgm" sz="quarter" idx="188" hasCustomPrompt="1"/>
          </p:nvPr>
        </p:nvSpPr>
        <p:spPr>
          <a:xfrm>
            <a:off x="1079879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75" name="SmartArt Placeholder 4">
            <a:extLst>
              <a:ext uri="{FF2B5EF4-FFF2-40B4-BE49-F238E27FC236}">
                <a16:creationId xmlns:a16="http://schemas.microsoft.com/office/drawing/2014/main" id="{B2E4843A-900B-DA4A-8C1B-9100723B571D}"/>
              </a:ext>
            </a:extLst>
          </p:cNvPr>
          <p:cNvSpPr>
            <a:spLocks noGrp="1"/>
          </p:cNvSpPr>
          <p:nvPr>
            <p:ph type="dgm" sz="quarter" idx="189" hasCustomPrompt="1"/>
          </p:nvPr>
        </p:nvSpPr>
        <p:spPr>
          <a:xfrm>
            <a:off x="1079783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76" name="SmartArt Placeholder 4">
            <a:extLst>
              <a:ext uri="{FF2B5EF4-FFF2-40B4-BE49-F238E27FC236}">
                <a16:creationId xmlns:a16="http://schemas.microsoft.com/office/drawing/2014/main" id="{F49B4BE2-959F-CB41-82DB-73A40F158D56}"/>
              </a:ext>
            </a:extLst>
          </p:cNvPr>
          <p:cNvSpPr>
            <a:spLocks noGrp="1"/>
          </p:cNvSpPr>
          <p:nvPr>
            <p:ph type="dgm" sz="quarter" idx="190" hasCustomPrompt="1"/>
          </p:nvPr>
        </p:nvSpPr>
        <p:spPr>
          <a:xfrm>
            <a:off x="1079783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77" name="SmartArt Placeholder 4">
            <a:extLst>
              <a:ext uri="{FF2B5EF4-FFF2-40B4-BE49-F238E27FC236}">
                <a16:creationId xmlns:a16="http://schemas.microsoft.com/office/drawing/2014/main" id="{1688BB1B-6D16-EB40-95FA-8B1F51B183AD}"/>
              </a:ext>
            </a:extLst>
          </p:cNvPr>
          <p:cNvSpPr>
            <a:spLocks noGrp="1"/>
          </p:cNvSpPr>
          <p:nvPr>
            <p:ph type="dgm" sz="quarter" idx="191" hasCustomPrompt="1"/>
          </p:nvPr>
        </p:nvSpPr>
        <p:spPr>
          <a:xfrm>
            <a:off x="1079783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278" name="SmartArt Placeholder 4">
            <a:extLst>
              <a:ext uri="{FF2B5EF4-FFF2-40B4-BE49-F238E27FC236}">
                <a16:creationId xmlns:a16="http://schemas.microsoft.com/office/drawing/2014/main" id="{2DF15219-DD5A-E34C-BF75-920297E4D82F}"/>
              </a:ext>
            </a:extLst>
          </p:cNvPr>
          <p:cNvSpPr>
            <a:spLocks noGrp="1"/>
          </p:cNvSpPr>
          <p:nvPr>
            <p:ph type="dgm" sz="quarter" idx="192" hasCustomPrompt="1"/>
          </p:nvPr>
        </p:nvSpPr>
        <p:spPr>
          <a:xfrm>
            <a:off x="1079783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a:t>
            </a:r>
            <a:r>
              <a:rPr lang="en-GB" sz="1000" dirty="0" err="1">
                <a:latin typeface="Open Sans Semibold" panose="020B0706030804020204" pitchFamily="34" charset="0"/>
                <a:ea typeface="Open Sans Semibold" panose="020B0706030804020204" pitchFamily="34" charset="0"/>
                <a:cs typeface="Open Sans Semibold" panose="020B0706030804020204" pitchFamily="34" charset="0"/>
              </a:rPr>
              <a:t>req’d</a:t>
            </a:r>
            <a:endParaRPr lang="en-US" dirty="0"/>
          </a:p>
        </p:txBody>
      </p:sp>
      <p:sp>
        <p:nvSpPr>
          <p:cNvPr id="6" name="Text Placeholder 5">
            <a:extLst>
              <a:ext uri="{FF2B5EF4-FFF2-40B4-BE49-F238E27FC236}">
                <a16:creationId xmlns:a16="http://schemas.microsoft.com/office/drawing/2014/main" id="{797C9C9D-DDD8-2546-9467-B13091FF49A8}"/>
              </a:ext>
            </a:extLst>
          </p:cNvPr>
          <p:cNvSpPr>
            <a:spLocks noGrp="1"/>
          </p:cNvSpPr>
          <p:nvPr>
            <p:ph type="body" sz="quarter" idx="193" hasCustomPrompt="1"/>
          </p:nvPr>
        </p:nvSpPr>
        <p:spPr>
          <a:xfrm>
            <a:off x="7793388" y="469393"/>
            <a:ext cx="3939825" cy="968474"/>
          </a:xfrm>
        </p:spPr>
        <p:txBody>
          <a:bodyPr/>
          <a:lstStyle>
            <a:lvl1pPr>
              <a:lnSpc>
                <a:spcPct val="100000"/>
              </a:lnSpc>
              <a:defRPr sz="2000" b="1" i="0">
                <a:solidFill>
                  <a:schemeClr val="tx1"/>
                </a:solidFill>
                <a:latin typeface="Fira Sans" panose="020B0503050000020004" pitchFamily="34" charset="0"/>
              </a:defRPr>
            </a:lvl1pPr>
          </a:lstStyle>
          <a:p>
            <a:pPr lvl="0"/>
            <a:r>
              <a:rPr lang="en-US" dirty="0"/>
              <a:t>Key (use the drawing tools to create bars representing time)</a:t>
            </a:r>
          </a:p>
        </p:txBody>
      </p:sp>
    </p:spTree>
    <p:extLst>
      <p:ext uri="{BB962C8B-B14F-4D97-AF65-F5344CB8AC3E}">
        <p14:creationId xmlns:p14="http://schemas.microsoft.com/office/powerpoint/2010/main" val="105880251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11275671" cy="968474"/>
          </a:xfrm>
        </p:spPr>
        <p:txBody>
          <a:bodyPr/>
          <a:lstStyle>
            <a:lvl1pPr>
              <a:lnSpc>
                <a:spcPct val="100000"/>
              </a:lnSpc>
              <a:defRPr/>
            </a:lvl1pPr>
          </a:lstStyle>
          <a:p>
            <a:r>
              <a:rPr lang="en-US" dirty="0"/>
              <a:t>Table title</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a:t>Click icon to add table</a:t>
            </a:r>
          </a:p>
        </p:txBody>
      </p:sp>
    </p:spTree>
    <p:extLst>
      <p:ext uri="{BB962C8B-B14F-4D97-AF65-F5344CB8AC3E}">
        <p14:creationId xmlns:p14="http://schemas.microsoft.com/office/powerpoint/2010/main" val="238282072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in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dirty="0"/>
              <a:t>Suggested title: Questions / Q&amp;A / Thank you</a:t>
            </a:r>
          </a:p>
          <a:p>
            <a:pPr lvl="1"/>
            <a:r>
              <a:rPr lang="en-US" dirty="0"/>
              <a:t>Click to add 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74525"/>
            <a:ext cx="1632293" cy="608400"/>
          </a:xfrm>
          <a:prstGeom prst="rect">
            <a:avLst/>
          </a:prstGeom>
        </p:spPr>
      </p:pic>
    </p:spTree>
    <p:extLst>
      <p:ext uri="{BB962C8B-B14F-4D97-AF65-F5344CB8AC3E}">
        <p14:creationId xmlns:p14="http://schemas.microsoft.com/office/powerpoint/2010/main" val="8015201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Final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343696"/>
            <a:ext cx="11225814" cy="846113"/>
          </a:xfrm>
        </p:spPr>
        <p:txBody>
          <a:bodyPr anchor="t"/>
          <a:lstStyle>
            <a:lvl1pPr algn="l">
              <a:defRPr sz="5000">
                <a:solidFill>
                  <a:schemeClr val="tx1"/>
                </a:solidFill>
              </a:defRPr>
            </a:lvl1pPr>
          </a:lstStyle>
          <a:p>
            <a:r>
              <a:rPr lang="en-US" dirty="0"/>
              <a:t>Suggested title: Questions / Q&amp;A / Thank you</a:t>
            </a:r>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643469"/>
            <a:ext cx="11225814" cy="899888"/>
          </a:xfrm>
        </p:spPr>
        <p:txBody>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Tree>
    <p:extLst>
      <p:ext uri="{BB962C8B-B14F-4D97-AF65-F5344CB8AC3E}">
        <p14:creationId xmlns:p14="http://schemas.microsoft.com/office/powerpoint/2010/main" val="391527787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ay in touch">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F24E413-E7D4-4729-913D-77091DC8D393}"/>
              </a:ext>
            </a:extLst>
          </p:cNvPr>
          <p:cNvSpPr>
            <a:spLocks noGrp="1"/>
          </p:cNvSpPr>
          <p:nvPr>
            <p:ph type="title"/>
          </p:nvPr>
        </p:nvSpPr>
        <p:spPr>
          <a:xfrm>
            <a:off x="457200" y="469392"/>
            <a:ext cx="11277600" cy="968474"/>
          </a:xfrm>
        </p:spPr>
        <p:txBody>
          <a:bodyPr/>
          <a:lstStyle/>
          <a:p>
            <a:r>
              <a:rPr lang="en-US" sz="4800"/>
              <a:t>Click to edit Master title style</a:t>
            </a:r>
            <a:endParaRPr lang="en-GB" sz="4800" dirty="0"/>
          </a:p>
        </p:txBody>
      </p:sp>
      <p:pic>
        <p:nvPicPr>
          <p:cNvPr id="4" name="Picture 3">
            <a:extLst>
              <a:ext uri="{FF2B5EF4-FFF2-40B4-BE49-F238E27FC236}">
                <a16:creationId xmlns:a16="http://schemas.microsoft.com/office/drawing/2014/main" id="{60C8AA95-F881-4223-839F-7D307F15D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968" y="1863681"/>
            <a:ext cx="1788397" cy="1778089"/>
          </a:xfrm>
          <a:prstGeom prst="rect">
            <a:avLst/>
          </a:prstGeom>
        </p:spPr>
      </p:pic>
      <p:pic>
        <p:nvPicPr>
          <p:cNvPr id="5" name="Picture 4">
            <a:extLst>
              <a:ext uri="{FF2B5EF4-FFF2-40B4-BE49-F238E27FC236}">
                <a16:creationId xmlns:a16="http://schemas.microsoft.com/office/drawing/2014/main" id="{F92C699F-6738-4D3C-9B3B-243BC18F738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23844" y="1863681"/>
            <a:ext cx="1932708" cy="1845092"/>
          </a:xfrm>
          <a:prstGeom prst="rect">
            <a:avLst/>
          </a:prstGeom>
        </p:spPr>
      </p:pic>
      <p:pic>
        <p:nvPicPr>
          <p:cNvPr id="6" name="Picture 5">
            <a:extLst>
              <a:ext uri="{FF2B5EF4-FFF2-40B4-BE49-F238E27FC236}">
                <a16:creationId xmlns:a16="http://schemas.microsoft.com/office/drawing/2014/main" id="{9B1B2ABB-5CA7-4068-98D2-84996CC253E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176031" y="1830179"/>
            <a:ext cx="1839938" cy="1845092"/>
          </a:xfrm>
          <a:prstGeom prst="rect">
            <a:avLst/>
          </a:prstGeom>
        </p:spPr>
      </p:pic>
      <p:pic>
        <p:nvPicPr>
          <p:cNvPr id="7" name="Picture 6">
            <a:extLst>
              <a:ext uri="{FF2B5EF4-FFF2-40B4-BE49-F238E27FC236}">
                <a16:creationId xmlns:a16="http://schemas.microsoft.com/office/drawing/2014/main" id="{29BB2346-F6C3-4F12-891C-4FEAEE65235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535448" y="1876565"/>
            <a:ext cx="1850244" cy="1798706"/>
          </a:xfrm>
          <a:prstGeom prst="rect">
            <a:avLst/>
          </a:prstGeom>
        </p:spPr>
      </p:pic>
      <p:sp>
        <p:nvSpPr>
          <p:cNvPr id="8" name="TextBox 7">
            <a:extLst>
              <a:ext uri="{FF2B5EF4-FFF2-40B4-BE49-F238E27FC236}">
                <a16:creationId xmlns:a16="http://schemas.microsoft.com/office/drawing/2014/main" id="{F2704FD4-6AB5-4B99-88D1-0280BF771763}"/>
              </a:ext>
            </a:extLst>
          </p:cNvPr>
          <p:cNvSpPr txBox="1"/>
          <p:nvPr userDrawn="1"/>
        </p:nvSpPr>
        <p:spPr>
          <a:xfrm>
            <a:off x="627887" y="3914812"/>
            <a:ext cx="1698398" cy="480993"/>
          </a:xfrm>
          <a:prstGeom prst="rect">
            <a:avLst/>
          </a:prstGeom>
          <a:noFill/>
        </p:spPr>
        <p:txBody>
          <a:bodyPr wrap="square" lIns="0" tIns="0" rIns="0" bIns="0" rtlCol="0">
            <a:noAutofit/>
          </a:bodyPr>
          <a:lstStyle/>
          <a:p>
            <a:pPr algn="l"/>
            <a:r>
              <a:rPr lang="en-GB" sz="2400" b="1" dirty="0"/>
              <a:t>@HS2Ltd</a:t>
            </a:r>
          </a:p>
        </p:txBody>
      </p:sp>
      <p:sp>
        <p:nvSpPr>
          <p:cNvPr id="9" name="TextBox 8">
            <a:extLst>
              <a:ext uri="{FF2B5EF4-FFF2-40B4-BE49-F238E27FC236}">
                <a16:creationId xmlns:a16="http://schemas.microsoft.com/office/drawing/2014/main" id="{1110A6C4-307E-4CEB-A613-D06205D9BE24}"/>
              </a:ext>
            </a:extLst>
          </p:cNvPr>
          <p:cNvSpPr txBox="1"/>
          <p:nvPr userDrawn="1"/>
        </p:nvSpPr>
        <p:spPr>
          <a:xfrm>
            <a:off x="10168127" y="3914811"/>
            <a:ext cx="1698398" cy="480993"/>
          </a:xfrm>
          <a:prstGeom prst="rect">
            <a:avLst/>
          </a:prstGeom>
          <a:noFill/>
        </p:spPr>
        <p:txBody>
          <a:bodyPr wrap="square" lIns="0" tIns="0" rIns="0" bIns="0" rtlCol="0">
            <a:noAutofit/>
          </a:bodyPr>
          <a:lstStyle/>
          <a:p>
            <a:pPr algn="l"/>
            <a:r>
              <a:rPr lang="en-GB" sz="2400" b="1" dirty="0"/>
              <a:t>@HS2Ltd</a:t>
            </a:r>
          </a:p>
        </p:txBody>
      </p:sp>
      <p:sp>
        <p:nvSpPr>
          <p:cNvPr id="10" name="TextBox 9">
            <a:extLst>
              <a:ext uri="{FF2B5EF4-FFF2-40B4-BE49-F238E27FC236}">
                <a16:creationId xmlns:a16="http://schemas.microsoft.com/office/drawing/2014/main" id="{EFBF6ACD-EFBE-4772-B89C-52CA29D7498F}"/>
              </a:ext>
            </a:extLst>
          </p:cNvPr>
          <p:cNvSpPr txBox="1"/>
          <p:nvPr userDrawn="1"/>
        </p:nvSpPr>
        <p:spPr>
          <a:xfrm>
            <a:off x="2901934" y="3914811"/>
            <a:ext cx="1698398" cy="480993"/>
          </a:xfrm>
          <a:prstGeom prst="rect">
            <a:avLst/>
          </a:prstGeom>
          <a:noFill/>
        </p:spPr>
        <p:txBody>
          <a:bodyPr wrap="square" lIns="0" tIns="0" rIns="0" bIns="0" rtlCol="0">
            <a:noAutofit/>
          </a:bodyPr>
          <a:lstStyle/>
          <a:p>
            <a:pPr algn="l"/>
            <a:r>
              <a:rPr lang="en-GB" sz="2400" b="1" dirty="0"/>
              <a:t>@HS2Ltd</a:t>
            </a:r>
          </a:p>
        </p:txBody>
      </p:sp>
      <p:sp>
        <p:nvSpPr>
          <p:cNvPr id="11" name="TextBox 10">
            <a:extLst>
              <a:ext uri="{FF2B5EF4-FFF2-40B4-BE49-F238E27FC236}">
                <a16:creationId xmlns:a16="http://schemas.microsoft.com/office/drawing/2014/main" id="{432721B2-1A42-4189-944B-9950C0D348F0}"/>
              </a:ext>
            </a:extLst>
          </p:cNvPr>
          <p:cNvSpPr txBox="1"/>
          <p:nvPr userDrawn="1"/>
        </p:nvSpPr>
        <p:spPr>
          <a:xfrm>
            <a:off x="7813129" y="3889281"/>
            <a:ext cx="1698398" cy="480993"/>
          </a:xfrm>
          <a:prstGeom prst="rect">
            <a:avLst/>
          </a:prstGeom>
          <a:noFill/>
        </p:spPr>
        <p:txBody>
          <a:bodyPr wrap="square" lIns="0" tIns="0" rIns="0" bIns="0" rtlCol="0">
            <a:noAutofit/>
          </a:bodyPr>
          <a:lstStyle/>
          <a:p>
            <a:pPr algn="l"/>
            <a:r>
              <a:rPr lang="en-GB" sz="2400" b="1" dirty="0"/>
              <a:t>@HS2Ltd</a:t>
            </a:r>
          </a:p>
        </p:txBody>
      </p:sp>
      <p:sp>
        <p:nvSpPr>
          <p:cNvPr id="12" name="TextBox 11">
            <a:extLst>
              <a:ext uri="{FF2B5EF4-FFF2-40B4-BE49-F238E27FC236}">
                <a16:creationId xmlns:a16="http://schemas.microsoft.com/office/drawing/2014/main" id="{F237E5F5-E72B-48FF-BA54-32FAE89D05D8}"/>
              </a:ext>
            </a:extLst>
          </p:cNvPr>
          <p:cNvSpPr txBox="1"/>
          <p:nvPr userDrawn="1"/>
        </p:nvSpPr>
        <p:spPr>
          <a:xfrm>
            <a:off x="4656552" y="3889281"/>
            <a:ext cx="3480037" cy="480993"/>
          </a:xfrm>
          <a:prstGeom prst="rect">
            <a:avLst/>
          </a:prstGeom>
          <a:noFill/>
        </p:spPr>
        <p:txBody>
          <a:bodyPr wrap="square" lIns="0" tIns="0" rIns="0" bIns="0" rtlCol="0">
            <a:noAutofit/>
          </a:bodyPr>
          <a:lstStyle/>
          <a:p>
            <a:pPr algn="l"/>
            <a:r>
              <a:rPr lang="en-GB" sz="2400" b="1" dirty="0"/>
              <a:t>@High Speed Two</a:t>
            </a:r>
          </a:p>
        </p:txBody>
      </p:sp>
      <p:pic>
        <p:nvPicPr>
          <p:cNvPr id="13" name="Picture 2" descr="Related image">
            <a:extLst>
              <a:ext uri="{FF2B5EF4-FFF2-40B4-BE49-F238E27FC236}">
                <a16:creationId xmlns:a16="http://schemas.microsoft.com/office/drawing/2014/main" id="{2619EEB5-AECE-4BD7-9FDF-8E010AEA2F43}"/>
              </a:ext>
            </a:extLst>
          </p:cNvPr>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9905171" y="1943568"/>
            <a:ext cx="1788217" cy="176520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C1AFEE6-6EA8-44FE-9CF4-A2D28FA7FCA7}"/>
              </a:ext>
            </a:extLst>
          </p:cNvPr>
          <p:cNvSpPr txBox="1"/>
          <p:nvPr userDrawn="1"/>
        </p:nvSpPr>
        <p:spPr>
          <a:xfrm>
            <a:off x="457200" y="5123223"/>
            <a:ext cx="11277600" cy="688157"/>
          </a:xfrm>
          <a:prstGeom prst="rect">
            <a:avLst/>
          </a:prstGeom>
          <a:noFill/>
        </p:spPr>
        <p:txBody>
          <a:bodyPr wrap="square" lIns="0" tIns="0" rIns="0" bIns="0" rtlCol="0">
            <a:noAutofit/>
          </a:bodyPr>
          <a:lstStyle/>
          <a:p>
            <a:r>
              <a:rPr lang="en-GB" sz="3600" b="1" dirty="0">
                <a:solidFill>
                  <a:schemeClr val="bg2"/>
                </a:solidFill>
              </a:rPr>
              <a:t>More information online: </a:t>
            </a:r>
            <a:r>
              <a:rPr lang="en-GB" sz="3600" b="1" dirty="0"/>
              <a:t>www.hs2.org.uk</a:t>
            </a:r>
          </a:p>
        </p:txBody>
      </p:sp>
    </p:spTree>
    <p:extLst>
      <p:ext uri="{BB962C8B-B14F-4D97-AF65-F5344CB8AC3E}">
        <p14:creationId xmlns:p14="http://schemas.microsoft.com/office/powerpoint/2010/main" val="35316694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ood Neighbour Contact us">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7" name="Rectangle 2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pic>
        <p:nvPicPr>
          <p:cNvPr id="28" name="Picture 27"/>
          <p:cNvPicPr>
            <a:picLocks noChangeAspect="1"/>
          </p:cNvPicPr>
          <p:nvPr userDrawn="1"/>
        </p:nvPicPr>
        <p:blipFill>
          <a:blip r:embed="rId2"/>
          <a:stretch>
            <a:fillRect/>
          </a:stretch>
        </p:blipFill>
        <p:spPr>
          <a:xfrm>
            <a:off x="457200" y="6340455"/>
            <a:ext cx="11346873" cy="376479"/>
          </a:xfrm>
          <a:prstGeom prst="rect">
            <a:avLst/>
          </a:prstGeom>
        </p:spPr>
      </p:pic>
      <p:sp>
        <p:nvSpPr>
          <p:cNvPr id="29" name="Text Placeholder 2"/>
          <p:cNvSpPr>
            <a:spLocks noGrp="1"/>
          </p:cNvSpPr>
          <p:nvPr>
            <p:ph type="body" sz="quarter" idx="13"/>
          </p:nvPr>
        </p:nvSpPr>
        <p:spPr>
          <a:xfrm>
            <a:off x="6132513" y="433479"/>
            <a:ext cx="4354286" cy="2665125"/>
          </a:xfrm>
        </p:spPr>
        <p:txBody>
          <a:bodyPr/>
          <a:lstStyle>
            <a:lvl1pPr>
              <a:defRPr sz="5000" b="1">
                <a:solidFill>
                  <a:schemeClr val="bg1"/>
                </a:solidFill>
              </a:defRPr>
            </a:lvl1pPr>
          </a:lstStyle>
          <a:p>
            <a:pPr lvl="0"/>
            <a:r>
              <a:rPr lang="en-US"/>
              <a:t>Edit Master text styles</a:t>
            </a:r>
          </a:p>
        </p:txBody>
      </p:sp>
      <p:pic>
        <p:nvPicPr>
          <p:cNvPr id="30" name="Picture 2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49829" y="406993"/>
            <a:ext cx="4746171" cy="5970989"/>
          </a:xfrm>
          <a:prstGeom prst="rect">
            <a:avLst/>
          </a:prstGeom>
          <a:solidFill>
            <a:schemeClr val="bg2"/>
          </a:solidFill>
        </p:spPr>
      </p:pic>
      <p:pic>
        <p:nvPicPr>
          <p:cNvPr id="31" name="Picture 30"/>
          <p:cNvPicPr>
            <a:picLocks noChangeAspect="1"/>
          </p:cNvPicPr>
          <p:nvPr userDrawn="1"/>
        </p:nvPicPr>
        <p:blipFill>
          <a:blip r:embed="rId4"/>
          <a:stretch>
            <a:fillRect/>
          </a:stretch>
        </p:blipFill>
        <p:spPr>
          <a:xfrm>
            <a:off x="6118163" y="1655387"/>
            <a:ext cx="1083989" cy="893470"/>
          </a:xfrm>
          <a:prstGeom prst="rect">
            <a:avLst/>
          </a:prstGeom>
        </p:spPr>
      </p:pic>
      <p:pic>
        <p:nvPicPr>
          <p:cNvPr id="32" name="Picture 31"/>
          <p:cNvPicPr>
            <a:picLocks noChangeAspect="1"/>
          </p:cNvPicPr>
          <p:nvPr userDrawn="1"/>
        </p:nvPicPr>
        <p:blipFill>
          <a:blip r:embed="rId5"/>
          <a:stretch>
            <a:fillRect/>
          </a:stretch>
        </p:blipFill>
        <p:spPr>
          <a:xfrm>
            <a:off x="6123523" y="2942468"/>
            <a:ext cx="985445" cy="900040"/>
          </a:xfrm>
          <a:prstGeom prst="rect">
            <a:avLst/>
          </a:prstGeom>
        </p:spPr>
      </p:pic>
      <p:pic>
        <p:nvPicPr>
          <p:cNvPr id="33" name="Picture 32"/>
          <p:cNvPicPr>
            <a:picLocks noChangeAspect="1"/>
          </p:cNvPicPr>
          <p:nvPr userDrawn="1"/>
        </p:nvPicPr>
        <p:blipFill>
          <a:blip r:embed="rId6"/>
          <a:stretch>
            <a:fillRect/>
          </a:stretch>
        </p:blipFill>
        <p:spPr>
          <a:xfrm>
            <a:off x="6132513" y="4229549"/>
            <a:ext cx="873761" cy="847482"/>
          </a:xfrm>
          <a:prstGeom prst="rect">
            <a:avLst/>
          </a:prstGeom>
        </p:spPr>
      </p:pic>
      <p:sp>
        <p:nvSpPr>
          <p:cNvPr id="35" name="TextBox 34"/>
          <p:cNvSpPr txBox="1"/>
          <p:nvPr userDrawn="1"/>
        </p:nvSpPr>
        <p:spPr>
          <a:xfrm>
            <a:off x="7481454" y="1655387"/>
            <a:ext cx="3870036" cy="784712"/>
          </a:xfrm>
          <a:prstGeom prst="rect">
            <a:avLst/>
          </a:prstGeom>
          <a:noFill/>
        </p:spPr>
        <p:txBody>
          <a:bodyPr wrap="square" lIns="0" tIns="0" rIns="0" bIns="0" rtlCol="0">
            <a:noAutofit/>
          </a:bodyPr>
          <a:lstStyle/>
          <a:p>
            <a:pPr algn="l"/>
            <a:r>
              <a:rPr lang="en-GB" sz="3200" b="1" dirty="0">
                <a:solidFill>
                  <a:schemeClr val="bg1"/>
                </a:solidFill>
              </a:rPr>
              <a:t>Freephone</a:t>
            </a:r>
          </a:p>
          <a:p>
            <a:pPr algn="l"/>
            <a:r>
              <a:rPr lang="en-GB" sz="3200" b="1" dirty="0">
                <a:solidFill>
                  <a:schemeClr val="bg1"/>
                </a:solidFill>
              </a:rPr>
              <a:t>08081 434 434</a:t>
            </a:r>
          </a:p>
        </p:txBody>
      </p:sp>
      <p:sp>
        <p:nvSpPr>
          <p:cNvPr id="36" name="TextBox 35"/>
          <p:cNvSpPr txBox="1"/>
          <p:nvPr userDrawn="1"/>
        </p:nvSpPr>
        <p:spPr>
          <a:xfrm>
            <a:off x="7481454" y="2942468"/>
            <a:ext cx="3870036" cy="784712"/>
          </a:xfrm>
          <a:prstGeom prst="rect">
            <a:avLst/>
          </a:prstGeom>
          <a:noFill/>
        </p:spPr>
        <p:txBody>
          <a:bodyPr wrap="square" lIns="0" tIns="0" rIns="0" bIns="0" rtlCol="0">
            <a:noAutofit/>
          </a:bodyPr>
          <a:lstStyle/>
          <a:p>
            <a:pPr algn="l"/>
            <a:r>
              <a:rPr lang="en-GB" sz="3200" b="1" dirty="0" err="1">
                <a:solidFill>
                  <a:schemeClr val="bg1"/>
                </a:solidFill>
              </a:rPr>
              <a:t>Minicom</a:t>
            </a:r>
            <a:endParaRPr lang="en-GB" sz="3200" b="1" dirty="0">
              <a:solidFill>
                <a:schemeClr val="bg1"/>
              </a:solidFill>
            </a:endParaRPr>
          </a:p>
          <a:p>
            <a:pPr algn="l"/>
            <a:r>
              <a:rPr lang="en-GB" sz="3200" b="1" dirty="0">
                <a:solidFill>
                  <a:schemeClr val="bg1"/>
                </a:solidFill>
              </a:rPr>
              <a:t>08081 456 472</a:t>
            </a:r>
          </a:p>
        </p:txBody>
      </p:sp>
      <p:sp>
        <p:nvSpPr>
          <p:cNvPr id="37" name="TextBox 36"/>
          <p:cNvSpPr txBox="1"/>
          <p:nvPr userDrawn="1"/>
        </p:nvSpPr>
        <p:spPr>
          <a:xfrm>
            <a:off x="7481454" y="4229549"/>
            <a:ext cx="4253346" cy="784712"/>
          </a:xfrm>
          <a:prstGeom prst="rect">
            <a:avLst/>
          </a:prstGeom>
          <a:noFill/>
        </p:spPr>
        <p:txBody>
          <a:bodyPr wrap="square" lIns="0" tIns="0" rIns="0" bIns="0" rtlCol="0">
            <a:noAutofit/>
          </a:bodyPr>
          <a:lstStyle/>
          <a:p>
            <a:pPr algn="l"/>
            <a:r>
              <a:rPr lang="en-GB" sz="3200" b="1" dirty="0">
                <a:solidFill>
                  <a:schemeClr val="bg1"/>
                </a:solidFill>
              </a:rPr>
              <a:t>Email</a:t>
            </a:r>
          </a:p>
          <a:p>
            <a:pPr algn="l"/>
            <a:r>
              <a:rPr lang="en-GB" sz="2600" b="1" dirty="0">
                <a:solidFill>
                  <a:schemeClr val="bg1"/>
                </a:solidFill>
              </a:rPr>
              <a:t>hs2enquiries@hs2.org.uk</a:t>
            </a:r>
          </a:p>
        </p:txBody>
      </p:sp>
      <p:sp>
        <p:nvSpPr>
          <p:cNvPr id="38" name="Rectangle 37"/>
          <p:cNvSpPr/>
          <p:nvPr userDrawn="1"/>
        </p:nvSpPr>
        <p:spPr>
          <a:xfrm>
            <a:off x="322580" y="6377982"/>
            <a:ext cx="152400" cy="2310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spTree>
    <p:extLst>
      <p:ext uri="{BB962C8B-B14F-4D97-AF65-F5344CB8AC3E}">
        <p14:creationId xmlns:p14="http://schemas.microsoft.com/office/powerpoint/2010/main" val="311702638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6" name="TextBox 5"/>
          <p:cNvSpPr txBox="1"/>
          <p:nvPr userDrawn="1"/>
        </p:nvSpPr>
        <p:spPr>
          <a:xfrm>
            <a:off x="457200" y="457200"/>
            <a:ext cx="11730604" cy="788565"/>
          </a:xfrm>
          <a:prstGeom prst="rect">
            <a:avLst/>
          </a:prstGeom>
          <a:noFill/>
        </p:spPr>
        <p:txBody>
          <a:bodyPr wrap="square" lIns="0" tIns="0" rIns="0" bIns="0" rtlCol="0">
            <a:noAutofit/>
          </a:bodyPr>
          <a:lstStyle/>
          <a:p>
            <a:r>
              <a:rPr lang="en-GB" sz="4000" b="1" dirty="0">
                <a:solidFill>
                  <a:schemeClr val="bg2"/>
                </a:solidFill>
              </a:rPr>
              <a:t>Find out more online: </a:t>
            </a:r>
            <a:r>
              <a:rPr lang="en-GB" sz="4000" b="1" dirty="0"/>
              <a:t>www.hs2.org.uk</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20663" y="1298833"/>
            <a:ext cx="8350674" cy="4814005"/>
          </a:xfrm>
          <a:prstGeom prst="rect">
            <a:avLst/>
          </a:prstGeom>
        </p:spPr>
      </p:pic>
      <p:sp>
        <p:nvSpPr>
          <p:cNvPr id="2" name="TextBox 1">
            <a:extLst>
              <a:ext uri="{FF2B5EF4-FFF2-40B4-BE49-F238E27FC236}">
                <a16:creationId xmlns:a16="http://schemas.microsoft.com/office/drawing/2014/main" id="{373F19EF-A572-49B9-B33C-A99D406CA931}"/>
              </a:ext>
            </a:extLst>
          </p:cNvPr>
          <p:cNvSpPr txBox="1"/>
          <p:nvPr userDrawn="1"/>
        </p:nvSpPr>
        <p:spPr>
          <a:xfrm>
            <a:off x="5637178" y="2971800"/>
            <a:ext cx="914400" cy="914400"/>
          </a:xfrm>
          <a:prstGeom prst="rect">
            <a:avLst/>
          </a:prstGeom>
          <a:noFill/>
        </p:spPr>
        <p:txBody>
          <a:bodyPr wrap="square" lIns="0" tIns="0" rIns="0" bIns="0" rtlCol="0">
            <a:noAutofit/>
          </a:bodyPr>
          <a:lstStyle/>
          <a:p>
            <a:pPr algn="l"/>
            <a:endParaRPr lang="en-GB" sz="1600" dirty="0">
              <a:solidFill>
                <a:schemeClr val="accent4"/>
              </a:solidFill>
            </a:endParaRPr>
          </a:p>
        </p:txBody>
      </p:sp>
      <p:sp>
        <p:nvSpPr>
          <p:cNvPr id="13" name="TextBox 12">
            <a:extLst>
              <a:ext uri="{FF2B5EF4-FFF2-40B4-BE49-F238E27FC236}">
                <a16:creationId xmlns:a16="http://schemas.microsoft.com/office/drawing/2014/main" id="{68569E9B-A07F-4053-AFD3-9F8ED3C9E68C}"/>
              </a:ext>
            </a:extLst>
          </p:cNvPr>
          <p:cNvSpPr txBox="1"/>
          <p:nvPr userDrawn="1"/>
        </p:nvSpPr>
        <p:spPr>
          <a:xfrm>
            <a:off x="352717" y="3153209"/>
            <a:ext cx="914400" cy="914400"/>
          </a:xfrm>
          <a:prstGeom prst="rect">
            <a:avLst/>
          </a:prstGeom>
          <a:noFill/>
        </p:spPr>
        <p:txBody>
          <a:bodyPr wrap="square" lIns="0" tIns="0" rIns="0" bIns="0" rtlCol="0">
            <a:noAutofit/>
          </a:bodyPr>
          <a:lstStyle/>
          <a:p>
            <a:pPr algn="l"/>
            <a:endParaRPr lang="en-GB" sz="1600" dirty="0">
              <a:solidFill>
                <a:schemeClr val="accent4"/>
              </a:solidFill>
            </a:endParaRPr>
          </a:p>
        </p:txBody>
      </p:sp>
      <p:sp>
        <p:nvSpPr>
          <p:cNvPr id="14" name="TextBox 13">
            <a:extLst>
              <a:ext uri="{FF2B5EF4-FFF2-40B4-BE49-F238E27FC236}">
                <a16:creationId xmlns:a16="http://schemas.microsoft.com/office/drawing/2014/main" id="{327B1C7E-E664-4916-BA05-D96EA9878E80}"/>
              </a:ext>
            </a:extLst>
          </p:cNvPr>
          <p:cNvSpPr txBox="1"/>
          <p:nvPr userDrawn="1"/>
        </p:nvSpPr>
        <p:spPr>
          <a:xfrm>
            <a:off x="1815616" y="2050125"/>
            <a:ext cx="4001524" cy="541664"/>
          </a:xfrm>
          <a:prstGeom prst="rect">
            <a:avLst/>
          </a:prstGeom>
          <a:noFill/>
        </p:spPr>
        <p:txBody>
          <a:bodyPr wrap="square" lIns="0" tIns="0" rIns="0" bIns="0" rtlCol="0">
            <a:noAutofit/>
          </a:bodyPr>
          <a:lstStyle/>
          <a:p>
            <a:pPr algn="l"/>
            <a:endParaRPr lang="en-GB" sz="1600" dirty="0">
              <a:solidFill>
                <a:schemeClr val="accent4"/>
              </a:solidFill>
            </a:endParaRPr>
          </a:p>
        </p:txBody>
      </p:sp>
      <p:pic>
        <p:nvPicPr>
          <p:cNvPr id="30" name="Picture 29">
            <a:extLst>
              <a:ext uri="{FF2B5EF4-FFF2-40B4-BE49-F238E27FC236}">
                <a16:creationId xmlns:a16="http://schemas.microsoft.com/office/drawing/2014/main" id="{B52A848B-28F0-458A-BC0E-F65FE23DB3B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30810" y="4031838"/>
            <a:ext cx="490482" cy="468248"/>
          </a:xfrm>
          <a:prstGeom prst="rect">
            <a:avLst/>
          </a:prstGeom>
        </p:spPr>
      </p:pic>
      <p:pic>
        <p:nvPicPr>
          <p:cNvPr id="35" name="Picture 34">
            <a:extLst>
              <a:ext uri="{FF2B5EF4-FFF2-40B4-BE49-F238E27FC236}">
                <a16:creationId xmlns:a16="http://schemas.microsoft.com/office/drawing/2014/main" id="{C32EC528-5DEB-463E-841A-DE7ABC71AA4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867949" y="4031838"/>
            <a:ext cx="452858" cy="450248"/>
          </a:xfrm>
          <a:prstGeom prst="rect">
            <a:avLst/>
          </a:prstGeom>
        </p:spPr>
      </p:pic>
      <p:pic>
        <p:nvPicPr>
          <p:cNvPr id="36" name="Picture 35">
            <a:extLst>
              <a:ext uri="{FF2B5EF4-FFF2-40B4-BE49-F238E27FC236}">
                <a16:creationId xmlns:a16="http://schemas.microsoft.com/office/drawing/2014/main" id="{5F731F8D-E6C7-4E25-9120-5D13AE47E96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7704322" y="4031838"/>
            <a:ext cx="463149" cy="450248"/>
          </a:xfrm>
          <a:prstGeom prst="rect">
            <a:avLst/>
          </a:prstGeom>
        </p:spPr>
      </p:pic>
      <p:sp>
        <p:nvSpPr>
          <p:cNvPr id="37" name="TextBox 36">
            <a:extLst>
              <a:ext uri="{FF2B5EF4-FFF2-40B4-BE49-F238E27FC236}">
                <a16:creationId xmlns:a16="http://schemas.microsoft.com/office/drawing/2014/main" id="{E13EE293-13BA-445A-B9E6-02E80D9DAE2D}"/>
              </a:ext>
            </a:extLst>
          </p:cNvPr>
          <p:cNvSpPr txBox="1"/>
          <p:nvPr userDrawn="1"/>
        </p:nvSpPr>
        <p:spPr>
          <a:xfrm>
            <a:off x="3529389" y="1992857"/>
            <a:ext cx="4514850" cy="656200"/>
          </a:xfrm>
          <a:prstGeom prst="rect">
            <a:avLst/>
          </a:prstGeom>
          <a:solidFill>
            <a:srgbClr val="004884"/>
          </a:solid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Open Sans"/>
                <a:ea typeface="+mn-ea"/>
                <a:cs typeface="+mn-cs"/>
              </a:rPr>
              <a:t>More than a railway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Open Sans"/>
                <a:ea typeface="+mn-ea"/>
                <a:cs typeface="+mn-cs"/>
              </a:rPr>
              <a:t>Find out how HS2 is joining up Britain</a:t>
            </a:r>
            <a:endParaRPr kumimoji="0" lang="en-GB"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3" name="TextBox 32">
            <a:extLst>
              <a:ext uri="{FF2B5EF4-FFF2-40B4-BE49-F238E27FC236}">
                <a16:creationId xmlns:a16="http://schemas.microsoft.com/office/drawing/2014/main" id="{929D3B2A-5E38-43D2-8070-9CA82A9A7321}"/>
              </a:ext>
            </a:extLst>
          </p:cNvPr>
          <p:cNvSpPr txBox="1"/>
          <p:nvPr userDrawn="1"/>
        </p:nvSpPr>
        <p:spPr>
          <a:xfrm>
            <a:off x="3514942" y="3536573"/>
            <a:ext cx="5058383" cy="284682"/>
          </a:xfrm>
          <a:prstGeom prst="rect">
            <a:avLst/>
          </a:prstGeom>
          <a:solidFill>
            <a:schemeClr val="bg1"/>
          </a:solidFill>
        </p:spPr>
        <p:txBody>
          <a:bodyPr wrap="square" lIns="0" tIns="0" rIns="0" bIns="0" rtlCol="0">
            <a:noAutofit/>
          </a:bodyPr>
          <a:lstStyle/>
          <a:p>
            <a:pPr algn="l"/>
            <a:r>
              <a:rPr lang="en-GB" sz="1600" dirty="0">
                <a:solidFill>
                  <a:schemeClr val="bg2"/>
                </a:solidFill>
              </a:rPr>
              <a:t>Follow our progress on social media</a:t>
            </a:r>
          </a:p>
        </p:txBody>
      </p:sp>
      <p:sp>
        <p:nvSpPr>
          <p:cNvPr id="39" name="TextBox 38">
            <a:extLst>
              <a:ext uri="{FF2B5EF4-FFF2-40B4-BE49-F238E27FC236}">
                <a16:creationId xmlns:a16="http://schemas.microsoft.com/office/drawing/2014/main" id="{A07B1DB3-18E0-4760-B034-46D8014E9A65}"/>
              </a:ext>
            </a:extLst>
          </p:cNvPr>
          <p:cNvSpPr txBox="1"/>
          <p:nvPr userDrawn="1"/>
        </p:nvSpPr>
        <p:spPr>
          <a:xfrm>
            <a:off x="3491494" y="4531687"/>
            <a:ext cx="1425677" cy="26547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C4D4C"/>
                </a:solidFill>
                <a:effectLst/>
                <a:uLnTx/>
                <a:uFillTx/>
                <a:latin typeface="Open Sans"/>
                <a:ea typeface="+mn-ea"/>
                <a:cs typeface="+mn-cs"/>
              </a:rPr>
              <a:t>@HS2Ltd</a:t>
            </a:r>
          </a:p>
        </p:txBody>
      </p:sp>
      <p:sp>
        <p:nvSpPr>
          <p:cNvPr id="40" name="TextBox 39">
            <a:extLst>
              <a:ext uri="{FF2B5EF4-FFF2-40B4-BE49-F238E27FC236}">
                <a16:creationId xmlns:a16="http://schemas.microsoft.com/office/drawing/2014/main" id="{AA74B6F5-05D8-43B0-879F-D0E870D51932}"/>
              </a:ext>
            </a:extLst>
          </p:cNvPr>
          <p:cNvSpPr txBox="1"/>
          <p:nvPr userDrawn="1"/>
        </p:nvSpPr>
        <p:spPr>
          <a:xfrm>
            <a:off x="5339161" y="4531687"/>
            <a:ext cx="1425677" cy="26547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4C4D4C"/>
                </a:solidFill>
                <a:effectLst/>
                <a:uLnTx/>
                <a:uFillTx/>
                <a:latin typeface="Open Sans"/>
                <a:ea typeface="+mn-ea"/>
                <a:cs typeface="+mn-cs"/>
              </a:rPr>
              <a:t>@HS2Ltd</a:t>
            </a:r>
            <a:endParaRPr kumimoji="0" lang="en-GB" sz="1200" b="1" i="0" u="none" strike="noStrike" kern="1200" cap="none" spc="0" normalizeH="0" baseline="0" noProof="0" dirty="0">
              <a:ln>
                <a:noFill/>
              </a:ln>
              <a:solidFill>
                <a:srgbClr val="4C4D4C"/>
              </a:solidFill>
              <a:effectLst/>
              <a:uLnTx/>
              <a:uFillTx/>
              <a:latin typeface="Open Sans"/>
              <a:ea typeface="+mn-ea"/>
              <a:cs typeface="+mn-cs"/>
            </a:endParaRPr>
          </a:p>
        </p:txBody>
      </p:sp>
      <p:sp>
        <p:nvSpPr>
          <p:cNvPr id="41" name="TextBox 40">
            <a:extLst>
              <a:ext uri="{FF2B5EF4-FFF2-40B4-BE49-F238E27FC236}">
                <a16:creationId xmlns:a16="http://schemas.microsoft.com/office/drawing/2014/main" id="{E430C603-734F-455B-9528-38F2DAB4F385}"/>
              </a:ext>
            </a:extLst>
          </p:cNvPr>
          <p:cNvSpPr txBox="1"/>
          <p:nvPr userDrawn="1"/>
        </p:nvSpPr>
        <p:spPr>
          <a:xfrm>
            <a:off x="7236541" y="4532670"/>
            <a:ext cx="1425677" cy="265471"/>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C4D4C"/>
                </a:solidFill>
                <a:effectLst/>
                <a:uLnTx/>
                <a:uFillTx/>
                <a:latin typeface="Open Sans"/>
                <a:ea typeface="+mn-ea"/>
                <a:cs typeface="+mn-cs"/>
              </a:rPr>
              <a:t>@HS2Ltd</a:t>
            </a:r>
          </a:p>
        </p:txBody>
      </p:sp>
    </p:spTree>
    <p:extLst>
      <p:ext uri="{BB962C8B-B14F-4D97-AF65-F5344CB8AC3E}">
        <p14:creationId xmlns:p14="http://schemas.microsoft.com/office/powerpoint/2010/main" val="267003409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tems numb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7" name="Rectangle 16"/>
          <p:cNvSpPr/>
          <p:nvPr userDrawn="1"/>
        </p:nvSpPr>
        <p:spPr>
          <a:xfrm>
            <a:off x="2028073" y="1447683"/>
            <a:ext cx="9697274" cy="97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2400" dirty="0">
              <a:solidFill>
                <a:schemeClr val="accent4"/>
              </a:solidFill>
            </a:endParaRPr>
          </a:p>
        </p:txBody>
      </p:sp>
      <p:sp>
        <p:nvSpPr>
          <p:cNvPr id="27" name="Text Placeholder 4"/>
          <p:cNvSpPr>
            <a:spLocks noGrp="1"/>
          </p:cNvSpPr>
          <p:nvPr>
            <p:ph type="body" sz="quarter" idx="16"/>
          </p:nvPr>
        </p:nvSpPr>
        <p:spPr>
          <a:xfrm>
            <a:off x="1789428" y="1477412"/>
            <a:ext cx="9935919" cy="1004460"/>
          </a:xfrm>
        </p:spPr>
        <p:txBody>
          <a:bodyPr anchor="ctr"/>
          <a:lstStyle>
            <a:lvl1pPr marL="360000">
              <a:spcAft>
                <a:spcPts val="0"/>
              </a:spcAft>
              <a:defRPr/>
            </a:lvl1pPr>
          </a:lstStyle>
          <a:p>
            <a:pPr lvl="0"/>
            <a:r>
              <a:rPr lang="en-US" sz="2400"/>
              <a:t>Edit Master text styles</a:t>
            </a:r>
          </a:p>
        </p:txBody>
      </p:sp>
      <p:sp>
        <p:nvSpPr>
          <p:cNvPr id="28" name="Text Placeholder 4"/>
          <p:cNvSpPr>
            <a:spLocks noGrp="1"/>
          </p:cNvSpPr>
          <p:nvPr>
            <p:ph type="body" sz="quarter" idx="17"/>
          </p:nvPr>
        </p:nvSpPr>
        <p:spPr>
          <a:xfrm>
            <a:off x="1789428" y="2668869"/>
            <a:ext cx="9935919" cy="1004460"/>
          </a:xfrm>
        </p:spPr>
        <p:txBody>
          <a:bodyPr anchor="ctr"/>
          <a:lstStyle>
            <a:lvl1pPr marL="360000">
              <a:spcAft>
                <a:spcPts val="0"/>
              </a:spcAft>
              <a:defRPr/>
            </a:lvl1pPr>
          </a:lstStyle>
          <a:p>
            <a:pPr lvl="0"/>
            <a:r>
              <a:rPr lang="en-US" sz="2400"/>
              <a:t>Edit Master text styles</a:t>
            </a:r>
          </a:p>
        </p:txBody>
      </p:sp>
      <p:sp>
        <p:nvSpPr>
          <p:cNvPr id="29" name="Text Placeholder 4"/>
          <p:cNvSpPr>
            <a:spLocks noGrp="1"/>
          </p:cNvSpPr>
          <p:nvPr>
            <p:ph type="body" sz="quarter" idx="18"/>
          </p:nvPr>
        </p:nvSpPr>
        <p:spPr>
          <a:xfrm>
            <a:off x="1789428" y="3877091"/>
            <a:ext cx="9935919" cy="1004460"/>
          </a:xfrm>
        </p:spPr>
        <p:txBody>
          <a:bodyPr anchor="ctr"/>
          <a:lstStyle>
            <a:lvl1pPr marL="360000">
              <a:spcAft>
                <a:spcPts val="0"/>
              </a:spcAft>
              <a:defRPr/>
            </a:lvl1pPr>
          </a:lstStyle>
          <a:p>
            <a:pPr lvl="0"/>
            <a:r>
              <a:rPr lang="en-US" sz="2400"/>
              <a:t>Edit Master text styles</a:t>
            </a:r>
          </a:p>
        </p:txBody>
      </p:sp>
      <p:sp>
        <p:nvSpPr>
          <p:cNvPr id="30" name="Text Placeholder 4"/>
          <p:cNvSpPr>
            <a:spLocks noGrp="1"/>
          </p:cNvSpPr>
          <p:nvPr>
            <p:ph type="body" sz="quarter" idx="19"/>
          </p:nvPr>
        </p:nvSpPr>
        <p:spPr>
          <a:xfrm>
            <a:off x="1798881" y="5073497"/>
            <a:ext cx="9935919" cy="1004460"/>
          </a:xfrm>
        </p:spPr>
        <p:txBody>
          <a:bodyPr anchor="ctr"/>
          <a:lstStyle>
            <a:lvl1pPr marL="360000">
              <a:spcAft>
                <a:spcPts val="0"/>
              </a:spcAft>
              <a:defRPr/>
            </a:lvl1pPr>
          </a:lstStyle>
          <a:p>
            <a:pPr lvl="0"/>
            <a:r>
              <a:rPr lang="en-US" sz="2400"/>
              <a:t>Edit Master text styles</a:t>
            </a:r>
          </a:p>
        </p:txBody>
      </p:sp>
      <p:sp>
        <p:nvSpPr>
          <p:cNvPr id="12" name="Text Placeholder 5">
            <a:extLst>
              <a:ext uri="{FF2B5EF4-FFF2-40B4-BE49-F238E27FC236}">
                <a16:creationId xmlns:a16="http://schemas.microsoft.com/office/drawing/2014/main" id="{20CAF523-BDA1-4194-A47E-3F5F63096FB2}"/>
              </a:ext>
            </a:extLst>
          </p:cNvPr>
          <p:cNvSpPr>
            <a:spLocks noGrp="1"/>
          </p:cNvSpPr>
          <p:nvPr>
            <p:ph type="body" sz="quarter" idx="181" hasCustomPrompt="1"/>
          </p:nvPr>
        </p:nvSpPr>
        <p:spPr>
          <a:xfrm>
            <a:off x="682680" y="1491653"/>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1</a:t>
            </a:r>
          </a:p>
        </p:txBody>
      </p:sp>
      <p:sp>
        <p:nvSpPr>
          <p:cNvPr id="13" name="Text Placeholder 5">
            <a:extLst>
              <a:ext uri="{FF2B5EF4-FFF2-40B4-BE49-F238E27FC236}">
                <a16:creationId xmlns:a16="http://schemas.microsoft.com/office/drawing/2014/main" id="{F829FD3E-A629-4D6D-B78B-467DB67FBA15}"/>
              </a:ext>
            </a:extLst>
          </p:cNvPr>
          <p:cNvSpPr>
            <a:spLocks noGrp="1"/>
          </p:cNvSpPr>
          <p:nvPr>
            <p:ph type="body" sz="quarter" idx="182" hasCustomPrompt="1"/>
          </p:nvPr>
        </p:nvSpPr>
        <p:spPr>
          <a:xfrm>
            <a:off x="682680" y="2682732"/>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2</a:t>
            </a:r>
          </a:p>
        </p:txBody>
      </p:sp>
      <p:sp>
        <p:nvSpPr>
          <p:cNvPr id="14" name="Text Placeholder 5">
            <a:extLst>
              <a:ext uri="{FF2B5EF4-FFF2-40B4-BE49-F238E27FC236}">
                <a16:creationId xmlns:a16="http://schemas.microsoft.com/office/drawing/2014/main" id="{132CA38E-C33E-43C9-8C1F-14D45BB71C4F}"/>
              </a:ext>
            </a:extLst>
          </p:cNvPr>
          <p:cNvSpPr>
            <a:spLocks noGrp="1"/>
          </p:cNvSpPr>
          <p:nvPr>
            <p:ph type="body" sz="quarter" idx="183" hasCustomPrompt="1"/>
          </p:nvPr>
        </p:nvSpPr>
        <p:spPr>
          <a:xfrm>
            <a:off x="682680" y="3889721"/>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3</a:t>
            </a:r>
          </a:p>
        </p:txBody>
      </p:sp>
      <p:sp>
        <p:nvSpPr>
          <p:cNvPr id="15" name="Text Placeholder 5">
            <a:extLst>
              <a:ext uri="{FF2B5EF4-FFF2-40B4-BE49-F238E27FC236}">
                <a16:creationId xmlns:a16="http://schemas.microsoft.com/office/drawing/2014/main" id="{A0DC1DC2-69F7-4B70-AB60-E300460A0EEE}"/>
              </a:ext>
            </a:extLst>
          </p:cNvPr>
          <p:cNvSpPr>
            <a:spLocks noGrp="1"/>
          </p:cNvSpPr>
          <p:nvPr>
            <p:ph type="body" sz="quarter" idx="184" hasCustomPrompt="1"/>
          </p:nvPr>
        </p:nvSpPr>
        <p:spPr>
          <a:xfrm>
            <a:off x="682680" y="5086127"/>
            <a:ext cx="979200" cy="979200"/>
          </a:xfrm>
          <a:prstGeom prst="ellipse">
            <a:avLst/>
          </a:prstGeom>
          <a:solidFill>
            <a:schemeClr val="accent2"/>
          </a:solidFill>
        </p:spPr>
        <p:txBody>
          <a:bodyPr anchor="ctr"/>
          <a:lstStyle>
            <a:lvl1pPr algn="ctr">
              <a:lnSpc>
                <a:spcPct val="100000"/>
              </a:lnSpc>
              <a:defRPr sz="1600" b="1">
                <a:solidFill>
                  <a:schemeClr val="bg1"/>
                </a:solidFill>
              </a:defRPr>
            </a:lvl1pPr>
          </a:lstStyle>
          <a:p>
            <a:pPr lvl="0"/>
            <a:r>
              <a:rPr lang="en-US" dirty="0"/>
              <a:t>4</a:t>
            </a:r>
          </a:p>
        </p:txBody>
      </p:sp>
    </p:spTree>
    <p:extLst>
      <p:ext uri="{BB962C8B-B14F-4D97-AF65-F5344CB8AC3E}">
        <p14:creationId xmlns:p14="http://schemas.microsoft.com/office/powerpoint/2010/main" val="21986752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8 items numb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27" name="Text Placeholder 4"/>
          <p:cNvSpPr>
            <a:spLocks noGrp="1"/>
          </p:cNvSpPr>
          <p:nvPr>
            <p:ph type="body" sz="quarter" idx="16"/>
          </p:nvPr>
        </p:nvSpPr>
        <p:spPr>
          <a:xfrm>
            <a:off x="1789429" y="1477412"/>
            <a:ext cx="4306572" cy="1004460"/>
          </a:xfrm>
        </p:spPr>
        <p:txBody>
          <a:bodyPr anchor="ctr"/>
          <a:lstStyle>
            <a:lvl1pPr marL="360000">
              <a:spcAft>
                <a:spcPts val="0"/>
              </a:spcAft>
              <a:defRPr/>
            </a:lvl1pPr>
          </a:lstStyle>
          <a:p>
            <a:pPr lvl="0"/>
            <a:r>
              <a:rPr lang="en-US" sz="2400"/>
              <a:t>Edit Master text styles</a:t>
            </a:r>
          </a:p>
        </p:txBody>
      </p:sp>
      <p:sp>
        <p:nvSpPr>
          <p:cNvPr id="28" name="Text Placeholder 4"/>
          <p:cNvSpPr>
            <a:spLocks noGrp="1"/>
          </p:cNvSpPr>
          <p:nvPr>
            <p:ph type="body" sz="quarter" idx="17"/>
          </p:nvPr>
        </p:nvSpPr>
        <p:spPr>
          <a:xfrm>
            <a:off x="1789429" y="2668869"/>
            <a:ext cx="4306572" cy="1004460"/>
          </a:xfrm>
        </p:spPr>
        <p:txBody>
          <a:bodyPr anchor="ctr"/>
          <a:lstStyle>
            <a:lvl1pPr marL="360000">
              <a:spcAft>
                <a:spcPts val="0"/>
              </a:spcAft>
              <a:defRPr/>
            </a:lvl1pPr>
          </a:lstStyle>
          <a:p>
            <a:pPr lvl="0"/>
            <a:r>
              <a:rPr lang="en-US" sz="2400"/>
              <a:t>Edit Master text styles</a:t>
            </a:r>
          </a:p>
        </p:txBody>
      </p:sp>
      <p:sp>
        <p:nvSpPr>
          <p:cNvPr id="29" name="Text Placeholder 4"/>
          <p:cNvSpPr>
            <a:spLocks noGrp="1"/>
          </p:cNvSpPr>
          <p:nvPr>
            <p:ph type="body" sz="quarter" idx="18"/>
          </p:nvPr>
        </p:nvSpPr>
        <p:spPr>
          <a:xfrm>
            <a:off x="1789429" y="3877091"/>
            <a:ext cx="4306572" cy="1004460"/>
          </a:xfrm>
        </p:spPr>
        <p:txBody>
          <a:bodyPr anchor="ctr"/>
          <a:lstStyle>
            <a:lvl1pPr marL="360000">
              <a:spcAft>
                <a:spcPts val="0"/>
              </a:spcAft>
              <a:defRPr/>
            </a:lvl1pPr>
          </a:lstStyle>
          <a:p>
            <a:pPr lvl="0"/>
            <a:r>
              <a:rPr lang="en-US" sz="2400"/>
              <a:t>Edit Master text styles</a:t>
            </a:r>
          </a:p>
        </p:txBody>
      </p:sp>
      <p:sp>
        <p:nvSpPr>
          <p:cNvPr id="30" name="Text Placeholder 4"/>
          <p:cNvSpPr>
            <a:spLocks noGrp="1"/>
          </p:cNvSpPr>
          <p:nvPr>
            <p:ph type="body" sz="quarter" idx="19"/>
          </p:nvPr>
        </p:nvSpPr>
        <p:spPr>
          <a:xfrm>
            <a:off x="1798882" y="5073497"/>
            <a:ext cx="4297120" cy="1004460"/>
          </a:xfrm>
        </p:spPr>
        <p:txBody>
          <a:bodyPr anchor="ctr"/>
          <a:lstStyle>
            <a:lvl1pPr marL="360000">
              <a:spcAft>
                <a:spcPts val="0"/>
              </a:spcAft>
              <a:defRPr/>
            </a:lvl1pPr>
          </a:lstStyle>
          <a:p>
            <a:pPr lvl="0"/>
            <a:r>
              <a:rPr lang="en-US" sz="2400"/>
              <a:t>Edit Master text styles</a:t>
            </a:r>
          </a:p>
        </p:txBody>
      </p:sp>
      <p:sp>
        <p:nvSpPr>
          <p:cNvPr id="19" name="Text Placeholder 4"/>
          <p:cNvSpPr>
            <a:spLocks noGrp="1"/>
          </p:cNvSpPr>
          <p:nvPr>
            <p:ph type="body" sz="quarter" idx="20"/>
          </p:nvPr>
        </p:nvSpPr>
        <p:spPr>
          <a:xfrm>
            <a:off x="7428228" y="5073497"/>
            <a:ext cx="4306572" cy="1004460"/>
          </a:xfrm>
        </p:spPr>
        <p:txBody>
          <a:bodyPr anchor="ctr"/>
          <a:lstStyle>
            <a:lvl1pPr marL="360000">
              <a:spcAft>
                <a:spcPts val="0"/>
              </a:spcAft>
              <a:defRPr/>
            </a:lvl1pPr>
          </a:lstStyle>
          <a:p>
            <a:pPr lvl="0"/>
            <a:r>
              <a:rPr lang="en-US" sz="2400"/>
              <a:t>Edit Master text styles</a:t>
            </a:r>
          </a:p>
        </p:txBody>
      </p:sp>
      <p:sp>
        <p:nvSpPr>
          <p:cNvPr id="20" name="Text Placeholder 4"/>
          <p:cNvSpPr>
            <a:spLocks noGrp="1"/>
          </p:cNvSpPr>
          <p:nvPr>
            <p:ph type="body" sz="quarter" idx="21"/>
          </p:nvPr>
        </p:nvSpPr>
        <p:spPr>
          <a:xfrm>
            <a:off x="7428228" y="3895591"/>
            <a:ext cx="4306572" cy="1004460"/>
          </a:xfrm>
        </p:spPr>
        <p:txBody>
          <a:bodyPr anchor="ctr"/>
          <a:lstStyle>
            <a:lvl1pPr marL="360000">
              <a:spcAft>
                <a:spcPts val="0"/>
              </a:spcAft>
              <a:defRPr/>
            </a:lvl1pPr>
          </a:lstStyle>
          <a:p>
            <a:pPr lvl="0"/>
            <a:r>
              <a:rPr lang="en-US" sz="2400"/>
              <a:t>Edit Master text styles</a:t>
            </a:r>
          </a:p>
        </p:txBody>
      </p:sp>
      <p:sp>
        <p:nvSpPr>
          <p:cNvPr id="23" name="Text Placeholder 4"/>
          <p:cNvSpPr>
            <a:spLocks noGrp="1"/>
          </p:cNvSpPr>
          <p:nvPr>
            <p:ph type="body" sz="quarter" idx="22"/>
          </p:nvPr>
        </p:nvSpPr>
        <p:spPr>
          <a:xfrm>
            <a:off x="7428228" y="2668869"/>
            <a:ext cx="4306572" cy="1004460"/>
          </a:xfrm>
        </p:spPr>
        <p:txBody>
          <a:bodyPr anchor="ctr"/>
          <a:lstStyle>
            <a:lvl1pPr marL="360000">
              <a:spcAft>
                <a:spcPts val="0"/>
              </a:spcAft>
              <a:defRPr/>
            </a:lvl1pPr>
          </a:lstStyle>
          <a:p>
            <a:pPr lvl="0"/>
            <a:r>
              <a:rPr lang="en-US" sz="2400"/>
              <a:t>Edit Master text styles</a:t>
            </a:r>
          </a:p>
        </p:txBody>
      </p:sp>
      <p:sp>
        <p:nvSpPr>
          <p:cNvPr id="25" name="Text Placeholder 4"/>
          <p:cNvSpPr>
            <a:spLocks noGrp="1"/>
          </p:cNvSpPr>
          <p:nvPr>
            <p:ph type="body" sz="quarter" idx="23"/>
          </p:nvPr>
        </p:nvSpPr>
        <p:spPr>
          <a:xfrm>
            <a:off x="7428228" y="1474208"/>
            <a:ext cx="4306572" cy="1004460"/>
          </a:xfrm>
        </p:spPr>
        <p:txBody>
          <a:bodyPr anchor="ctr"/>
          <a:lstStyle>
            <a:lvl1pPr marL="360000">
              <a:spcAft>
                <a:spcPts val="0"/>
              </a:spcAft>
              <a:defRPr/>
            </a:lvl1pPr>
          </a:lstStyle>
          <a:p>
            <a:pPr lvl="0"/>
            <a:r>
              <a:rPr lang="en-US" sz="2400"/>
              <a:t>Edit Master text styles</a:t>
            </a:r>
          </a:p>
        </p:txBody>
      </p:sp>
      <p:sp>
        <p:nvSpPr>
          <p:cNvPr id="31" name="Text Placeholder 5">
            <a:extLst>
              <a:ext uri="{FF2B5EF4-FFF2-40B4-BE49-F238E27FC236}">
                <a16:creationId xmlns:a16="http://schemas.microsoft.com/office/drawing/2014/main" id="{AEC35A74-2445-4046-A75D-BCBF99BFD664}"/>
              </a:ext>
            </a:extLst>
          </p:cNvPr>
          <p:cNvSpPr>
            <a:spLocks noGrp="1"/>
          </p:cNvSpPr>
          <p:nvPr>
            <p:ph type="body" sz="quarter" idx="181" hasCustomPrompt="1"/>
          </p:nvPr>
        </p:nvSpPr>
        <p:spPr>
          <a:xfrm>
            <a:off x="679420" y="1501501"/>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1</a:t>
            </a:r>
          </a:p>
        </p:txBody>
      </p:sp>
      <p:sp>
        <p:nvSpPr>
          <p:cNvPr id="34" name="Text Placeholder 5">
            <a:extLst>
              <a:ext uri="{FF2B5EF4-FFF2-40B4-BE49-F238E27FC236}">
                <a16:creationId xmlns:a16="http://schemas.microsoft.com/office/drawing/2014/main" id="{5E43627E-104F-43D9-AC2F-FCBC1C5A68D1}"/>
              </a:ext>
            </a:extLst>
          </p:cNvPr>
          <p:cNvSpPr>
            <a:spLocks noGrp="1"/>
          </p:cNvSpPr>
          <p:nvPr>
            <p:ph type="body" sz="quarter" idx="184" hasCustomPrompt="1"/>
          </p:nvPr>
        </p:nvSpPr>
        <p:spPr>
          <a:xfrm>
            <a:off x="701889" y="5122284"/>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4</a:t>
            </a:r>
          </a:p>
        </p:txBody>
      </p:sp>
      <p:sp>
        <p:nvSpPr>
          <p:cNvPr id="35" name="Text Placeholder 5">
            <a:extLst>
              <a:ext uri="{FF2B5EF4-FFF2-40B4-BE49-F238E27FC236}">
                <a16:creationId xmlns:a16="http://schemas.microsoft.com/office/drawing/2014/main" id="{CC494203-F093-4E71-BEF2-39DCDF2D4B32}"/>
              </a:ext>
            </a:extLst>
          </p:cNvPr>
          <p:cNvSpPr>
            <a:spLocks noGrp="1"/>
          </p:cNvSpPr>
          <p:nvPr>
            <p:ph type="body" sz="quarter" idx="185" hasCustomPrompt="1"/>
          </p:nvPr>
        </p:nvSpPr>
        <p:spPr>
          <a:xfrm>
            <a:off x="668186" y="391535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3</a:t>
            </a:r>
          </a:p>
        </p:txBody>
      </p:sp>
      <p:sp>
        <p:nvSpPr>
          <p:cNvPr id="36" name="Text Placeholder 5">
            <a:extLst>
              <a:ext uri="{FF2B5EF4-FFF2-40B4-BE49-F238E27FC236}">
                <a16:creationId xmlns:a16="http://schemas.microsoft.com/office/drawing/2014/main" id="{AADD2192-9FA5-45C8-AD34-A793DC4FC8FD}"/>
              </a:ext>
            </a:extLst>
          </p:cNvPr>
          <p:cNvSpPr>
            <a:spLocks noGrp="1"/>
          </p:cNvSpPr>
          <p:nvPr>
            <p:ph type="body" sz="quarter" idx="186" hasCustomPrompt="1"/>
          </p:nvPr>
        </p:nvSpPr>
        <p:spPr>
          <a:xfrm>
            <a:off x="690654" y="2708429"/>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2</a:t>
            </a:r>
          </a:p>
        </p:txBody>
      </p:sp>
      <p:sp>
        <p:nvSpPr>
          <p:cNvPr id="37" name="Text Placeholder 5">
            <a:extLst>
              <a:ext uri="{FF2B5EF4-FFF2-40B4-BE49-F238E27FC236}">
                <a16:creationId xmlns:a16="http://schemas.microsoft.com/office/drawing/2014/main" id="{996E3952-F4E8-4396-91D6-3FBB84CE4C4D}"/>
              </a:ext>
            </a:extLst>
          </p:cNvPr>
          <p:cNvSpPr>
            <a:spLocks noGrp="1"/>
          </p:cNvSpPr>
          <p:nvPr>
            <p:ph type="body" sz="quarter" idx="187" hasCustomPrompt="1"/>
          </p:nvPr>
        </p:nvSpPr>
        <p:spPr>
          <a:xfrm>
            <a:off x="6272514" y="1504441"/>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5</a:t>
            </a:r>
          </a:p>
        </p:txBody>
      </p:sp>
      <p:sp>
        <p:nvSpPr>
          <p:cNvPr id="38" name="Text Placeholder 5">
            <a:extLst>
              <a:ext uri="{FF2B5EF4-FFF2-40B4-BE49-F238E27FC236}">
                <a16:creationId xmlns:a16="http://schemas.microsoft.com/office/drawing/2014/main" id="{46B6A093-C010-47BE-B482-668CFDA807FA}"/>
              </a:ext>
            </a:extLst>
          </p:cNvPr>
          <p:cNvSpPr>
            <a:spLocks noGrp="1"/>
          </p:cNvSpPr>
          <p:nvPr>
            <p:ph type="body" sz="quarter" idx="188" hasCustomPrompt="1"/>
          </p:nvPr>
        </p:nvSpPr>
        <p:spPr>
          <a:xfrm>
            <a:off x="6272514" y="270254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6</a:t>
            </a:r>
          </a:p>
        </p:txBody>
      </p:sp>
      <p:sp>
        <p:nvSpPr>
          <p:cNvPr id="39" name="Text Placeholder 5">
            <a:extLst>
              <a:ext uri="{FF2B5EF4-FFF2-40B4-BE49-F238E27FC236}">
                <a16:creationId xmlns:a16="http://schemas.microsoft.com/office/drawing/2014/main" id="{D501ACC0-3252-45C0-B865-128082EB4569}"/>
              </a:ext>
            </a:extLst>
          </p:cNvPr>
          <p:cNvSpPr>
            <a:spLocks noGrp="1"/>
          </p:cNvSpPr>
          <p:nvPr>
            <p:ph type="body" sz="quarter" idx="189" hasCustomPrompt="1"/>
          </p:nvPr>
        </p:nvSpPr>
        <p:spPr>
          <a:xfrm>
            <a:off x="6272514" y="3900651"/>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7</a:t>
            </a:r>
          </a:p>
        </p:txBody>
      </p:sp>
      <p:sp>
        <p:nvSpPr>
          <p:cNvPr id="40" name="Text Placeholder 5">
            <a:extLst>
              <a:ext uri="{FF2B5EF4-FFF2-40B4-BE49-F238E27FC236}">
                <a16:creationId xmlns:a16="http://schemas.microsoft.com/office/drawing/2014/main" id="{EB27D416-A869-4494-8827-843ECF40CDA8}"/>
              </a:ext>
            </a:extLst>
          </p:cNvPr>
          <p:cNvSpPr>
            <a:spLocks noGrp="1"/>
          </p:cNvSpPr>
          <p:nvPr>
            <p:ph type="body" sz="quarter" idx="190" hasCustomPrompt="1"/>
          </p:nvPr>
        </p:nvSpPr>
        <p:spPr>
          <a:xfrm>
            <a:off x="6272515" y="5098757"/>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8</a:t>
            </a:r>
          </a:p>
        </p:txBody>
      </p:sp>
    </p:spTree>
    <p:extLst>
      <p:ext uri="{BB962C8B-B14F-4D97-AF65-F5344CB8AC3E}">
        <p14:creationId xmlns:p14="http://schemas.microsoft.com/office/powerpoint/2010/main" val="424883387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2657-5855-402E-8201-A74580964035}"/>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25B1C36A-90E2-4829-92BD-C2AFF10613DD}"/>
              </a:ext>
            </a:extLst>
          </p:cNvPr>
          <p:cNvSpPr>
            <a:spLocks noGrp="1"/>
          </p:cNvSpPr>
          <p:nvPr>
            <p:ph idx="1"/>
          </p:nvPr>
        </p:nvSpPr>
        <p:spPr>
          <a:xfrm>
            <a:off x="457200" y="1613044"/>
            <a:ext cx="11277600" cy="4426512"/>
          </a:xfrm>
        </p:spPr>
        <p:txBody>
          <a:bodyPr/>
          <a:lstStyle>
            <a:lvl1pPr>
              <a:lnSpc>
                <a:spcPct val="100000"/>
              </a:lnSpc>
              <a:spcAft>
                <a:spcPts val="600"/>
              </a:spcAft>
              <a:defRPr sz="1800"/>
            </a:lvl1pPr>
            <a:lvl2pPr>
              <a:lnSpc>
                <a:spcPct val="100000"/>
              </a:lnSpc>
              <a:spcAft>
                <a:spcPts val="600"/>
              </a:spcAft>
              <a:buClr>
                <a:schemeClr val="bg2"/>
              </a:buClr>
              <a:defRPr sz="1800"/>
            </a:lvl2pPr>
            <a:lvl3pPr>
              <a:lnSpc>
                <a:spcPct val="100000"/>
              </a:lnSpc>
              <a:spcAft>
                <a:spcPts val="600"/>
              </a:spcAft>
              <a:buClr>
                <a:schemeClr val="bg2"/>
              </a:buClr>
              <a:defRPr sz="1800"/>
            </a:lvl3pPr>
            <a:lvl4pPr>
              <a:lnSpc>
                <a:spcPct val="100000"/>
              </a:lnSpc>
              <a:spcAft>
                <a:spcPts val="600"/>
              </a:spcAft>
              <a:buClr>
                <a:schemeClr val="bg2"/>
              </a:buClr>
              <a:defRPr sz="1800"/>
            </a:lvl4pPr>
            <a:lvl5pPr>
              <a:lnSpc>
                <a:spcPct val="100000"/>
              </a:lnSpc>
              <a:spcAft>
                <a:spcPts val="600"/>
              </a:spcAft>
              <a:buClr>
                <a:schemeClr val="bg2"/>
              </a:buCl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3B5DF3-3FDB-0144-81B9-087C2CE69589}"/>
              </a:ext>
            </a:extLst>
          </p:cNvPr>
          <p:cNvPicPr>
            <a:picLocks noChangeAspect="1"/>
          </p:cNvPicPr>
          <p:nvPr userDrawn="1"/>
        </p:nvPicPr>
        <p:blipFill>
          <a:blip r:embed="rId69">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2" name="Title Placeholder 1">
            <a:extLst>
              <a:ext uri="{FF2B5EF4-FFF2-40B4-BE49-F238E27FC236}">
                <a16:creationId xmlns:a16="http://schemas.microsoft.com/office/drawing/2014/main" id="{295EF9DE-B2ED-44A5-93CA-236808786ED4}"/>
              </a:ext>
            </a:extLst>
          </p:cNvPr>
          <p:cNvSpPr>
            <a:spLocks noGrp="1"/>
          </p:cNvSpPr>
          <p:nvPr>
            <p:ph type="title"/>
          </p:nvPr>
        </p:nvSpPr>
        <p:spPr>
          <a:xfrm>
            <a:off x="457200" y="469392"/>
            <a:ext cx="11277600" cy="968474"/>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26639503"/>
      </p:ext>
    </p:extLst>
  </p:cSld>
  <p:clrMap bg1="lt1" tx1="dk1" bg2="lt2" tx2="dk2" accent1="accent1" accent2="accent2" accent3="accent3" accent4="accent4" accent5="accent5" accent6="accent6" hlink="hlink" folHlink="folHlink"/>
  <p:sldLayoutIdLst>
    <p:sldLayoutId id="2147483708" r:id="rId1"/>
    <p:sldLayoutId id="2147483780" r:id="rId2"/>
    <p:sldLayoutId id="2147484105" r:id="rId3"/>
    <p:sldLayoutId id="2147483832" r:id="rId4"/>
    <p:sldLayoutId id="2147484074" r:id="rId5"/>
    <p:sldLayoutId id="2147484076" r:id="rId6"/>
    <p:sldLayoutId id="2147483834" r:id="rId7"/>
    <p:sldLayoutId id="2147483836" r:id="rId8"/>
    <p:sldLayoutId id="2147483737" r:id="rId9"/>
    <p:sldLayoutId id="2147483741" r:id="rId10"/>
    <p:sldLayoutId id="2147483739" r:id="rId11"/>
    <p:sldLayoutId id="2147483731" r:id="rId12"/>
    <p:sldLayoutId id="2147483722" r:id="rId13"/>
    <p:sldLayoutId id="2147484077" r:id="rId14"/>
    <p:sldLayoutId id="2147484078" r:id="rId15"/>
    <p:sldLayoutId id="2147484079" r:id="rId16"/>
    <p:sldLayoutId id="2147484070" r:id="rId17"/>
    <p:sldLayoutId id="2147484093" r:id="rId18"/>
    <p:sldLayoutId id="2147484086" r:id="rId19"/>
    <p:sldLayoutId id="2147484087" r:id="rId20"/>
    <p:sldLayoutId id="2147484101" r:id="rId21"/>
    <p:sldLayoutId id="2147484102" r:id="rId22"/>
    <p:sldLayoutId id="2147484088" r:id="rId23"/>
    <p:sldLayoutId id="2147484089" r:id="rId24"/>
    <p:sldLayoutId id="2147484090" r:id="rId25"/>
    <p:sldLayoutId id="2147484091" r:id="rId26"/>
    <p:sldLayoutId id="2147484092" r:id="rId27"/>
    <p:sldLayoutId id="2147483724" r:id="rId28"/>
    <p:sldLayoutId id="2147483723" r:id="rId29"/>
    <p:sldLayoutId id="2147483824" r:id="rId30"/>
    <p:sldLayoutId id="2147483727" r:id="rId31"/>
    <p:sldLayoutId id="2147483726" r:id="rId32"/>
    <p:sldLayoutId id="2147483833" r:id="rId33"/>
    <p:sldLayoutId id="2147483825" r:id="rId34"/>
    <p:sldLayoutId id="2147483820" r:id="rId35"/>
    <p:sldLayoutId id="2147483819" r:id="rId36"/>
    <p:sldLayoutId id="2147483811" r:id="rId37"/>
    <p:sldLayoutId id="2147483951" r:id="rId38"/>
    <p:sldLayoutId id="2147483948" r:id="rId39"/>
    <p:sldLayoutId id="2147483814" r:id="rId40"/>
    <p:sldLayoutId id="2147483812" r:id="rId41"/>
    <p:sldLayoutId id="2147484068" r:id="rId42"/>
    <p:sldLayoutId id="2147483818" r:id="rId43"/>
    <p:sldLayoutId id="2147484069" r:id="rId44"/>
    <p:sldLayoutId id="2147483826" r:id="rId45"/>
    <p:sldLayoutId id="2147483795" r:id="rId46"/>
    <p:sldLayoutId id="2147483806" r:id="rId47"/>
    <p:sldLayoutId id="2147484067" r:id="rId48"/>
    <p:sldLayoutId id="2147483949" r:id="rId49"/>
    <p:sldLayoutId id="2147483827" r:id="rId50"/>
    <p:sldLayoutId id="2147483828" r:id="rId51"/>
    <p:sldLayoutId id="2147483740" r:id="rId52"/>
    <p:sldLayoutId id="2147483813" r:id="rId53"/>
    <p:sldLayoutId id="2147483801" r:id="rId54"/>
    <p:sldLayoutId id="2147483793" r:id="rId55"/>
    <p:sldLayoutId id="2147484080" r:id="rId56"/>
    <p:sldLayoutId id="2147483794" r:id="rId57"/>
    <p:sldLayoutId id="2147483821" r:id="rId58"/>
    <p:sldLayoutId id="2147483822" r:id="rId59"/>
    <p:sldLayoutId id="2147483817" r:id="rId60"/>
    <p:sldLayoutId id="2147484083" r:id="rId61"/>
    <p:sldLayoutId id="2147484084" r:id="rId62"/>
    <p:sldLayoutId id="2147483831" r:id="rId63"/>
    <p:sldLayoutId id="2147483830" r:id="rId64"/>
    <p:sldLayoutId id="2147484073" r:id="rId65"/>
    <p:sldLayoutId id="2147484072" r:id="rId66"/>
    <p:sldLayoutId id="2147484104" r:id="rId67"/>
  </p:sldLayoutIdLst>
  <p:transition>
    <p:fade/>
  </p:transition>
  <p:hf hdr="0" dt="0"/>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24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9.xml"/><Relationship Id="rId1" Type="http://schemas.openxmlformats.org/officeDocument/2006/relationships/video" Target="https://www.youtube.com/embed/10T2iDOjc4E?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45.png"/><Relationship Id="rId4" Type="http://schemas.openxmlformats.org/officeDocument/2006/relationships/hyperlink" Target="https://assets.publishing.service.gov.uk/government/uploads/system/uploads/attachment_data/file/1033990/net-zero-strategy-beis.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ciu.net/netzerotracker"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assets.publishing.service.gov.uk/government/uploads/system/uploads/attachment_data/file/1009448/decarbonising-transport-a-better-greener-britain.pdf" TargetMode="Externa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9.xml"/><Relationship Id="rId1" Type="http://schemas.openxmlformats.org/officeDocument/2006/relationships/video" Target="https://www.youtube.com/embed/MrIRWETN2eI?feature=oemb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programmes/p076w7g5" TargetMode="External"/><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https://www.youtube.com/embed/7Yoi_FenLuc?feature=oembed" TargetMode="External"/><Relationship Id="rId1" Type="http://schemas.openxmlformats.org/officeDocument/2006/relationships/video" Target="https://www.youtube.com/embed/CueYRRhESpk?feature=oembed" TargetMode="Externa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hyperlink" Target="https://www.youtube.com/playlist?list=PLaX_oHuMVvcNXKLPdcQ06rZpbyZFjLO96"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s://edition.cnn.com/interactive/2019/04/specials/climate-change-solutions-quiz/index.html"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3.xml"/><Relationship Id="rId1" Type="http://schemas.openxmlformats.org/officeDocument/2006/relationships/video" Target="https://www.youtube.com/embed/oSqmCNNV2dQ?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AB9E-FB0D-FC43-8AE9-7E711C999C78}"/>
              </a:ext>
            </a:extLst>
          </p:cNvPr>
          <p:cNvSpPr>
            <a:spLocks noGrp="1"/>
          </p:cNvSpPr>
          <p:nvPr>
            <p:ph type="ctrTitle"/>
          </p:nvPr>
        </p:nvSpPr>
        <p:spPr/>
        <p:txBody>
          <a:bodyPr/>
          <a:lstStyle/>
          <a:p>
            <a:r>
              <a:rPr lang="en-US" dirty="0"/>
              <a:t>Carbon Literacy Certificate Training </a:t>
            </a:r>
          </a:p>
        </p:txBody>
      </p:sp>
      <p:sp>
        <p:nvSpPr>
          <p:cNvPr id="3" name="Subtitle 2">
            <a:extLst>
              <a:ext uri="{FF2B5EF4-FFF2-40B4-BE49-F238E27FC236}">
                <a16:creationId xmlns:a16="http://schemas.microsoft.com/office/drawing/2014/main" id="{3BB1FD6E-3740-8843-952B-78FD5829FF93}"/>
              </a:ext>
            </a:extLst>
          </p:cNvPr>
          <p:cNvSpPr>
            <a:spLocks noGrp="1"/>
          </p:cNvSpPr>
          <p:nvPr>
            <p:ph type="subTitle" idx="1"/>
          </p:nvPr>
        </p:nvSpPr>
        <p:spPr>
          <a:xfrm>
            <a:off x="457199" y="4358819"/>
            <a:ext cx="10494169" cy="899888"/>
          </a:xfrm>
        </p:spPr>
        <p:txBody>
          <a:bodyPr/>
          <a:lstStyle/>
          <a:p>
            <a:r>
              <a:rPr lang="en-GB" dirty="0"/>
              <a:t>Module Four</a:t>
            </a:r>
          </a:p>
          <a:p>
            <a:endParaRPr lang="en-GB" dirty="0"/>
          </a:p>
        </p:txBody>
      </p:sp>
    </p:spTree>
    <p:extLst>
      <p:ext uri="{BB962C8B-B14F-4D97-AF65-F5344CB8AC3E}">
        <p14:creationId xmlns:p14="http://schemas.microsoft.com/office/powerpoint/2010/main" val="21976406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D173-6815-4869-A979-5DC113D0075A}"/>
              </a:ext>
            </a:extLst>
          </p:cNvPr>
          <p:cNvSpPr>
            <a:spLocks noGrp="1"/>
          </p:cNvSpPr>
          <p:nvPr>
            <p:ph type="title"/>
          </p:nvPr>
        </p:nvSpPr>
        <p:spPr/>
        <p:txBody>
          <a:bodyPr/>
          <a:lstStyle/>
          <a:p>
            <a:r>
              <a:rPr lang="en-GB"/>
              <a:t>International Climate Action</a:t>
            </a:r>
          </a:p>
        </p:txBody>
      </p:sp>
      <p:sp>
        <p:nvSpPr>
          <p:cNvPr id="3" name="Content Placeholder 2">
            <a:extLst>
              <a:ext uri="{FF2B5EF4-FFF2-40B4-BE49-F238E27FC236}">
                <a16:creationId xmlns:a16="http://schemas.microsoft.com/office/drawing/2014/main" id="{10E78E6C-CDF1-43DE-8FEE-DB1F0E0EB868}"/>
              </a:ext>
            </a:extLst>
          </p:cNvPr>
          <p:cNvSpPr>
            <a:spLocks noGrp="1"/>
          </p:cNvSpPr>
          <p:nvPr>
            <p:ph idx="1"/>
          </p:nvPr>
        </p:nvSpPr>
        <p:spPr>
          <a:xfrm>
            <a:off x="457200" y="1270761"/>
            <a:ext cx="6361957" cy="4426512"/>
          </a:xfrm>
        </p:spPr>
        <p:txBody>
          <a:bodyPr/>
          <a:lstStyle/>
          <a:p>
            <a:pPr fontAlgn="base"/>
            <a:r>
              <a:rPr lang="en-GB" sz="1800" b="1" dirty="0"/>
              <a:t>Paris Agreement (COP 21, 2015)</a:t>
            </a:r>
          </a:p>
          <a:p>
            <a:pPr marL="342900" indent="-342900" fontAlgn="base">
              <a:buFont typeface="Arial" panose="020B0604020202020204" pitchFamily="34" charset="0"/>
              <a:buChar char="•"/>
            </a:pPr>
            <a:r>
              <a:rPr lang="en-GB" dirty="0"/>
              <a:t>Legally binding international treaty on climate change. </a:t>
            </a:r>
          </a:p>
          <a:p>
            <a:pPr marL="342900" indent="-342900" algn="l" fontAlgn="base">
              <a:buFont typeface="Arial" panose="020B0604020202020204" pitchFamily="34" charset="0"/>
              <a:buChar char="•"/>
            </a:pPr>
            <a:r>
              <a:rPr lang="en-GB" dirty="0"/>
              <a:t>Aims </a:t>
            </a:r>
            <a:r>
              <a:rPr lang="en-GB" sz="1800" dirty="0"/>
              <a:t>to limit global warming to well below 2, preferably to 1.5</a:t>
            </a:r>
            <a:r>
              <a:rPr lang="en-GB" sz="1800" baseline="30000" dirty="0"/>
              <a:t>o</a:t>
            </a:r>
            <a:r>
              <a:rPr lang="en-GB" sz="1800" dirty="0"/>
              <a:t>C, compared to pre-industrial levels.</a:t>
            </a:r>
          </a:p>
          <a:p>
            <a:pPr marL="342900" indent="-342900" algn="l" fontAlgn="base">
              <a:buFont typeface="Arial" panose="020B0604020202020204" pitchFamily="34" charset="0"/>
              <a:buChar char="•"/>
            </a:pPr>
            <a:r>
              <a:rPr lang="en-GB" dirty="0"/>
              <a:t>Landmark agreement - brings all nations into a common cause to undertake ambitious efforts to combat climate change and adapt to its effects.</a:t>
            </a:r>
          </a:p>
          <a:p>
            <a:endParaRPr lang="en-GB" sz="1800" dirty="0"/>
          </a:p>
          <a:p>
            <a:r>
              <a:rPr lang="en-GB" sz="1800" b="1" dirty="0"/>
              <a:t>Glasgow Climate Pact (COP 26, 2021)</a:t>
            </a:r>
          </a:p>
          <a:p>
            <a:pPr marL="342900" indent="-342900">
              <a:buFont typeface="Arial" panose="020B0604020202020204" pitchFamily="34" charset="0"/>
              <a:buChar char="•"/>
            </a:pPr>
            <a:r>
              <a:rPr lang="en-GB" sz="1800" dirty="0"/>
              <a:t>Aims to turn the 2020s into a decade of climate action and support.  </a:t>
            </a:r>
          </a:p>
          <a:p>
            <a:pPr marL="342900" indent="-342900">
              <a:buFont typeface="Arial" panose="020B0604020202020204" pitchFamily="34" charset="0"/>
              <a:buChar char="•"/>
            </a:pPr>
            <a:r>
              <a:rPr lang="en-GB" sz="1800" dirty="0"/>
              <a:t>Nations are called upon to phase down unabated coal power and inefficient </a:t>
            </a:r>
            <a:r>
              <a:rPr lang="en-GB" dirty="0"/>
              <a:t>subsidies for fossil fuels.</a:t>
            </a:r>
          </a:p>
          <a:p>
            <a:pPr marL="342900" indent="-342900">
              <a:buFont typeface="Arial" panose="020B0604020202020204" pitchFamily="34" charset="0"/>
              <a:buChar char="•"/>
            </a:pPr>
            <a:r>
              <a:rPr lang="en-GB" dirty="0"/>
              <a:t>At least 90% of the global economy is covered by net zero carbon commitments, up from 30% when the UK took on the COP presidency in 2019.</a:t>
            </a:r>
          </a:p>
        </p:txBody>
      </p:sp>
      <p:pic>
        <p:nvPicPr>
          <p:cNvPr id="4" name="Picture 3">
            <a:extLst>
              <a:ext uri="{FF2B5EF4-FFF2-40B4-BE49-F238E27FC236}">
                <a16:creationId xmlns:a16="http://schemas.microsoft.com/office/drawing/2014/main" id="{F481BF60-EAC0-478D-BC9B-49BFBEB7B755}"/>
              </a:ext>
            </a:extLst>
          </p:cNvPr>
          <p:cNvPicPr>
            <a:picLocks noChangeAspect="1"/>
          </p:cNvPicPr>
          <p:nvPr/>
        </p:nvPicPr>
        <p:blipFill>
          <a:blip r:embed="rId3"/>
          <a:stretch>
            <a:fillRect/>
          </a:stretch>
        </p:blipFill>
        <p:spPr>
          <a:xfrm>
            <a:off x="7045400" y="1050705"/>
            <a:ext cx="4842013" cy="2820473"/>
          </a:xfrm>
          <a:prstGeom prst="rect">
            <a:avLst/>
          </a:prstGeom>
          <a:noFill/>
        </p:spPr>
      </p:pic>
      <p:pic>
        <p:nvPicPr>
          <p:cNvPr id="6" name="Picture 5" descr="A picture containing text, outdoor, sign&#10;&#10;Description automatically generated">
            <a:extLst>
              <a:ext uri="{FF2B5EF4-FFF2-40B4-BE49-F238E27FC236}">
                <a16:creationId xmlns:a16="http://schemas.microsoft.com/office/drawing/2014/main" id="{99D4848E-B448-4ABD-9194-C5FB82FCB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6169" y="3484017"/>
            <a:ext cx="2820473" cy="2820473"/>
          </a:xfrm>
          <a:prstGeom prst="rect">
            <a:avLst/>
          </a:prstGeom>
        </p:spPr>
      </p:pic>
    </p:spTree>
    <p:extLst>
      <p:ext uri="{BB962C8B-B14F-4D97-AF65-F5344CB8AC3E}">
        <p14:creationId xmlns:p14="http://schemas.microsoft.com/office/powerpoint/2010/main" val="27241705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32F78-34E9-4502-B705-A2EFB79F5E5A}"/>
              </a:ext>
            </a:extLst>
          </p:cNvPr>
          <p:cNvSpPr>
            <a:spLocks noGrp="1"/>
          </p:cNvSpPr>
          <p:nvPr>
            <p:ph type="title"/>
          </p:nvPr>
        </p:nvSpPr>
        <p:spPr/>
        <p:txBody>
          <a:bodyPr/>
          <a:lstStyle/>
          <a:p>
            <a:r>
              <a:rPr lang="en-GB" dirty="0"/>
              <a:t>International Climate Action</a:t>
            </a:r>
          </a:p>
        </p:txBody>
      </p:sp>
      <p:sp>
        <p:nvSpPr>
          <p:cNvPr id="3" name="Content Placeholder 2">
            <a:extLst>
              <a:ext uri="{FF2B5EF4-FFF2-40B4-BE49-F238E27FC236}">
                <a16:creationId xmlns:a16="http://schemas.microsoft.com/office/drawing/2014/main" id="{315F6479-F796-4C3E-96AB-9AFB2469299B}"/>
              </a:ext>
            </a:extLst>
          </p:cNvPr>
          <p:cNvSpPr>
            <a:spLocks noGrp="1"/>
          </p:cNvSpPr>
          <p:nvPr>
            <p:ph idx="1"/>
          </p:nvPr>
        </p:nvSpPr>
        <p:spPr>
          <a:xfrm>
            <a:off x="457200" y="1294546"/>
            <a:ext cx="11277600" cy="4426512"/>
          </a:xfrm>
        </p:spPr>
        <p:txBody>
          <a:bodyPr/>
          <a:lstStyle/>
          <a:p>
            <a:r>
              <a:rPr lang="en-GB" dirty="0"/>
              <a:t>This film aims to demonstrate the urgent climate action that world leaders need to take in reducing global carbon emissions, the benefits of reducing carbon and how this would result in a positive impact worldwide.</a:t>
            </a:r>
          </a:p>
          <a:p>
            <a:endParaRPr lang="en-GB" dirty="0"/>
          </a:p>
          <a:p>
            <a:r>
              <a:rPr lang="en-GB" dirty="0"/>
              <a:t>In the video Toronto city is used as a real-life scaling landscape to show the rate of global carbon emissions in real time.</a:t>
            </a:r>
          </a:p>
          <a:p>
            <a:endParaRPr lang="en-GB" dirty="0"/>
          </a:p>
          <a:p>
            <a:r>
              <a:rPr lang="en-GB" dirty="0"/>
              <a:t>Please click to watch:</a:t>
            </a:r>
          </a:p>
          <a:p>
            <a:endParaRPr lang="en-GB" dirty="0"/>
          </a:p>
        </p:txBody>
      </p:sp>
      <p:pic>
        <p:nvPicPr>
          <p:cNvPr id="4" name="Online Media 3" title="Global Goals and Emission Reduction at the G7 Summit 2018">
            <a:hlinkClick r:id="" action="ppaction://media"/>
            <a:extLst>
              <a:ext uri="{FF2B5EF4-FFF2-40B4-BE49-F238E27FC236}">
                <a16:creationId xmlns:a16="http://schemas.microsoft.com/office/drawing/2014/main" id="{51BD8360-0DAD-4446-B5A0-73ED9AE95336}"/>
              </a:ext>
            </a:extLst>
          </p:cNvPr>
          <p:cNvPicPr>
            <a:picLocks noRot="1" noChangeAspect="1"/>
          </p:cNvPicPr>
          <p:nvPr>
            <a:videoFile r:link="rId1"/>
          </p:nvPr>
        </p:nvPicPr>
        <p:blipFill>
          <a:blip r:embed="rId3"/>
          <a:stretch>
            <a:fillRect/>
          </a:stretch>
        </p:blipFill>
        <p:spPr>
          <a:xfrm>
            <a:off x="3932149" y="3429000"/>
            <a:ext cx="4529545" cy="2559193"/>
          </a:xfrm>
          <a:prstGeom prst="rect">
            <a:avLst/>
          </a:prstGeom>
        </p:spPr>
      </p:pic>
      <p:sp>
        <p:nvSpPr>
          <p:cNvPr id="5" name="TextBox 4">
            <a:extLst>
              <a:ext uri="{FF2B5EF4-FFF2-40B4-BE49-F238E27FC236}">
                <a16:creationId xmlns:a16="http://schemas.microsoft.com/office/drawing/2014/main" id="{4A9C4211-1C4F-4917-99C8-F0849208F8EC}"/>
              </a:ext>
            </a:extLst>
          </p:cNvPr>
          <p:cNvSpPr txBox="1"/>
          <p:nvPr/>
        </p:nvSpPr>
        <p:spPr>
          <a:xfrm>
            <a:off x="2640144" y="6595885"/>
            <a:ext cx="7363327" cy="524230"/>
          </a:xfrm>
          <a:prstGeom prst="rect">
            <a:avLst/>
          </a:prstGeom>
          <a:noFill/>
        </p:spPr>
        <p:txBody>
          <a:bodyPr wrap="square" lIns="0" tIns="0" rIns="0" bIns="0" rtlCol="0">
            <a:noAutofit/>
          </a:bodyPr>
          <a:lstStyle/>
          <a:p>
            <a:pPr algn="ctr"/>
            <a:r>
              <a:rPr lang="en-GB" sz="1400" i="1" dirty="0">
                <a:solidFill>
                  <a:schemeClr val="accent4"/>
                </a:solidFill>
              </a:rPr>
              <a:t>https://youtu.be/10T2iDOjc4E</a:t>
            </a:r>
          </a:p>
        </p:txBody>
      </p:sp>
    </p:spTree>
    <p:extLst>
      <p:ext uri="{BB962C8B-B14F-4D97-AF65-F5344CB8AC3E}">
        <p14:creationId xmlns:p14="http://schemas.microsoft.com/office/powerpoint/2010/main" val="3957055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64E2-D9E5-4919-930E-84A29FAE6C62}"/>
              </a:ext>
            </a:extLst>
          </p:cNvPr>
          <p:cNvSpPr>
            <a:spLocks noGrp="1"/>
          </p:cNvSpPr>
          <p:nvPr>
            <p:ph type="title"/>
          </p:nvPr>
        </p:nvSpPr>
        <p:spPr/>
        <p:txBody>
          <a:bodyPr/>
          <a:lstStyle/>
          <a:p>
            <a:r>
              <a:rPr lang="en-GB"/>
              <a:t>UK Climate Action</a:t>
            </a:r>
          </a:p>
        </p:txBody>
      </p:sp>
      <p:pic>
        <p:nvPicPr>
          <p:cNvPr id="10" name="Picture 9">
            <a:extLst>
              <a:ext uri="{FF2B5EF4-FFF2-40B4-BE49-F238E27FC236}">
                <a16:creationId xmlns:a16="http://schemas.microsoft.com/office/drawing/2014/main" id="{675A7766-6F49-42B6-8215-AE1B541E0764}"/>
              </a:ext>
            </a:extLst>
          </p:cNvPr>
          <p:cNvPicPr>
            <a:picLocks noChangeAspect="1"/>
          </p:cNvPicPr>
          <p:nvPr/>
        </p:nvPicPr>
        <p:blipFill>
          <a:blip r:embed="rId3"/>
          <a:stretch>
            <a:fillRect/>
          </a:stretch>
        </p:blipFill>
        <p:spPr>
          <a:xfrm>
            <a:off x="187216" y="1173581"/>
            <a:ext cx="8693367" cy="5139336"/>
          </a:xfrm>
          <a:prstGeom prst="rect">
            <a:avLst/>
          </a:prstGeom>
        </p:spPr>
      </p:pic>
      <p:pic>
        <p:nvPicPr>
          <p:cNvPr id="11" name="Picture 10">
            <a:hlinkClick r:id="rId4"/>
            <a:extLst>
              <a:ext uri="{FF2B5EF4-FFF2-40B4-BE49-F238E27FC236}">
                <a16:creationId xmlns:a16="http://schemas.microsoft.com/office/drawing/2014/main" id="{F3DDF995-84F5-47A8-BC08-F2AC5D0872D5}"/>
              </a:ext>
            </a:extLst>
          </p:cNvPr>
          <p:cNvPicPr>
            <a:picLocks noChangeAspect="1"/>
          </p:cNvPicPr>
          <p:nvPr/>
        </p:nvPicPr>
        <p:blipFill rotWithShape="1">
          <a:blip r:embed="rId5"/>
          <a:srcRect l="35093" t="16140" r="36111" b="23056"/>
          <a:stretch/>
        </p:blipFill>
        <p:spPr>
          <a:xfrm>
            <a:off x="9220199" y="1847849"/>
            <a:ext cx="2695575" cy="3794514"/>
          </a:xfrm>
          <a:prstGeom prst="rect">
            <a:avLst/>
          </a:prstGeom>
        </p:spPr>
      </p:pic>
    </p:spTree>
    <p:extLst>
      <p:ext uri="{BB962C8B-B14F-4D97-AF65-F5344CB8AC3E}">
        <p14:creationId xmlns:p14="http://schemas.microsoft.com/office/powerpoint/2010/main" val="309603460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FECA-B60D-4CE1-AFE2-0F688BB05C97}"/>
              </a:ext>
            </a:extLst>
          </p:cNvPr>
          <p:cNvSpPr>
            <a:spLocks noGrp="1"/>
          </p:cNvSpPr>
          <p:nvPr>
            <p:ph type="title"/>
          </p:nvPr>
        </p:nvSpPr>
        <p:spPr>
          <a:xfrm>
            <a:off x="457200" y="311686"/>
            <a:ext cx="11277600" cy="968474"/>
          </a:xfrm>
        </p:spPr>
        <p:txBody>
          <a:bodyPr/>
          <a:lstStyle/>
          <a:p>
            <a:r>
              <a:rPr lang="en-GB" dirty="0"/>
              <a:t>Reaching net-zero in the UK</a:t>
            </a:r>
          </a:p>
        </p:txBody>
      </p:sp>
      <p:sp>
        <p:nvSpPr>
          <p:cNvPr id="3" name="Content Placeholder 2">
            <a:extLst>
              <a:ext uri="{FF2B5EF4-FFF2-40B4-BE49-F238E27FC236}">
                <a16:creationId xmlns:a16="http://schemas.microsoft.com/office/drawing/2014/main" id="{FF8D05E8-F5E1-48AB-8D47-789291B66CCC}"/>
              </a:ext>
            </a:extLst>
          </p:cNvPr>
          <p:cNvSpPr>
            <a:spLocks noGrp="1"/>
          </p:cNvSpPr>
          <p:nvPr>
            <p:ph idx="1"/>
          </p:nvPr>
        </p:nvSpPr>
        <p:spPr>
          <a:xfrm>
            <a:off x="457200" y="1100737"/>
            <a:ext cx="11277600" cy="4656526"/>
          </a:xfrm>
        </p:spPr>
        <p:txBody>
          <a:bodyPr/>
          <a:lstStyle/>
          <a:p>
            <a:pPr>
              <a:spcAft>
                <a:spcPts val="0"/>
              </a:spcAft>
            </a:pPr>
            <a:r>
              <a:rPr lang="en-GB" sz="1600" dirty="0"/>
              <a:t>Reaching net-zero greenhouse gas emissions requires extensive changes across the economy, but the foundations are in place. Major infrastructure decisions need to be made in the near future and quickly implemented. These changes are unprecedented in their overall scale, but large-scale transitions have been achieved successfully in the UK before, such as the natural gas switchover in the 1970s or the switch to digital broadcasting in the 2000s.</a:t>
            </a:r>
          </a:p>
          <a:p>
            <a:pPr>
              <a:spcAft>
                <a:spcPts val="0"/>
              </a:spcAft>
            </a:pPr>
            <a:endParaRPr lang="en-GB" sz="1600" dirty="0"/>
          </a:p>
          <a:p>
            <a:pPr>
              <a:spcAft>
                <a:spcPts val="0"/>
              </a:spcAft>
            </a:pPr>
            <a:r>
              <a:rPr lang="en-GB" sz="1600" dirty="0"/>
              <a:t>What changes are needed?</a:t>
            </a:r>
          </a:p>
          <a:p>
            <a:pPr marL="285750" indent="-285750">
              <a:spcBef>
                <a:spcPts val="600"/>
              </a:spcBef>
              <a:buFont typeface="Arial" panose="020B0604020202020204" pitchFamily="34" charset="0"/>
              <a:buChar char="•"/>
            </a:pPr>
            <a:r>
              <a:rPr lang="en-GB" sz="1600" dirty="0"/>
              <a:t>Resource and energy efficiency, that reduce demand for energy across the economy</a:t>
            </a:r>
          </a:p>
          <a:p>
            <a:pPr marL="285750" indent="-285750">
              <a:spcBef>
                <a:spcPts val="600"/>
              </a:spcBef>
              <a:buFont typeface="Arial" panose="020B0604020202020204" pitchFamily="34" charset="0"/>
              <a:buChar char="•"/>
            </a:pPr>
            <a:r>
              <a:rPr lang="en-GB" sz="1600" dirty="0"/>
              <a:t>Societal choices that lead to a lower demand for carbon-intensive activities</a:t>
            </a:r>
          </a:p>
          <a:p>
            <a:pPr marL="285750" indent="-285750">
              <a:spcBef>
                <a:spcPts val="600"/>
              </a:spcBef>
              <a:buFont typeface="Arial" panose="020B0604020202020204" pitchFamily="34" charset="0"/>
              <a:buChar char="•"/>
            </a:pPr>
            <a:r>
              <a:rPr lang="en-GB" sz="1600" dirty="0"/>
              <a:t>Extensive electrification, particularly of transport and heating, supported by a major expansion of renewable and other low-carbon power generation</a:t>
            </a:r>
          </a:p>
          <a:p>
            <a:pPr marL="285750" indent="-285750">
              <a:spcBef>
                <a:spcPts val="600"/>
              </a:spcBef>
              <a:buFont typeface="Arial" panose="020B0604020202020204" pitchFamily="34" charset="0"/>
              <a:buChar char="•"/>
            </a:pPr>
            <a:r>
              <a:rPr lang="en-GB" sz="1600" dirty="0"/>
              <a:t>Development of a hydrogen economy to service demands for some industrial processes, for energy-dense applications in long-distance HGVs and ships, and for electricity and heating in peak periods</a:t>
            </a:r>
          </a:p>
          <a:p>
            <a:pPr marL="285750" indent="-285750">
              <a:spcBef>
                <a:spcPts val="600"/>
              </a:spcBef>
              <a:buFont typeface="Arial" panose="020B0604020202020204" pitchFamily="34" charset="0"/>
              <a:buChar char="•"/>
            </a:pPr>
            <a:r>
              <a:rPr lang="en-GB" sz="1600" dirty="0"/>
              <a:t>Carbon capture and storage (CCS) in industry, with bioenergy (for GHG removal from the atmosphere), and very likely for hydrogen and electricity production.</a:t>
            </a:r>
          </a:p>
          <a:p>
            <a:pPr>
              <a:spcBef>
                <a:spcPts val="600"/>
              </a:spcBef>
            </a:pPr>
            <a:endParaRPr lang="en-GB" sz="1600" dirty="0"/>
          </a:p>
          <a:p>
            <a:pPr marL="285750" indent="-285750">
              <a:buFont typeface="Arial" panose="020B0604020202020204" pitchFamily="34" charset="0"/>
              <a:buChar char="•"/>
            </a:pPr>
            <a:endParaRPr lang="en-GB" dirty="0"/>
          </a:p>
          <a:p>
            <a:endParaRPr lang="en-GB" dirty="0"/>
          </a:p>
        </p:txBody>
      </p:sp>
      <p:sp>
        <p:nvSpPr>
          <p:cNvPr id="4" name="TextBox 3">
            <a:extLst>
              <a:ext uri="{FF2B5EF4-FFF2-40B4-BE49-F238E27FC236}">
                <a16:creationId xmlns:a16="http://schemas.microsoft.com/office/drawing/2014/main" id="{232FA282-CE68-4424-98D4-805F2E264D71}"/>
              </a:ext>
            </a:extLst>
          </p:cNvPr>
          <p:cNvSpPr txBox="1"/>
          <p:nvPr/>
        </p:nvSpPr>
        <p:spPr>
          <a:xfrm>
            <a:off x="457200" y="5555509"/>
            <a:ext cx="10732770" cy="403507"/>
          </a:xfrm>
          <a:prstGeom prst="rect">
            <a:avLst/>
          </a:prstGeom>
          <a:noFill/>
        </p:spPr>
        <p:txBody>
          <a:bodyPr wrap="square" lIns="0" tIns="0" rIns="0" bIns="0" rtlCol="0">
            <a:noAutofit/>
          </a:bodyPr>
          <a:lstStyle/>
          <a:p>
            <a:pPr algn="l"/>
            <a:r>
              <a:rPr lang="en-GB" sz="1600" dirty="0">
                <a:solidFill>
                  <a:schemeClr val="accent4"/>
                </a:solidFill>
              </a:rPr>
              <a:t>Follow </a:t>
            </a:r>
            <a:r>
              <a:rPr lang="en-GB" sz="1600" b="1" dirty="0">
                <a:hlinkClick r:id="rId3"/>
              </a:rPr>
              <a:t>this link </a:t>
            </a:r>
            <a:r>
              <a:rPr lang="en-GB" sz="1600" dirty="0">
                <a:solidFill>
                  <a:schemeClr val="accent4"/>
                </a:solidFill>
              </a:rPr>
              <a:t>for the latest information on the accelerating momentum for net zero carbon globally and to see which countries are leading the net zero race.</a:t>
            </a:r>
          </a:p>
        </p:txBody>
      </p:sp>
      <p:sp>
        <p:nvSpPr>
          <p:cNvPr id="5" name="TextBox 4">
            <a:extLst>
              <a:ext uri="{FF2B5EF4-FFF2-40B4-BE49-F238E27FC236}">
                <a16:creationId xmlns:a16="http://schemas.microsoft.com/office/drawing/2014/main" id="{55B12101-054E-4946-B0EA-640CDC70B2AC}"/>
              </a:ext>
            </a:extLst>
          </p:cNvPr>
          <p:cNvSpPr txBox="1"/>
          <p:nvPr/>
        </p:nvSpPr>
        <p:spPr>
          <a:xfrm>
            <a:off x="2274461" y="6595885"/>
            <a:ext cx="7363327" cy="524230"/>
          </a:xfrm>
          <a:prstGeom prst="rect">
            <a:avLst/>
          </a:prstGeom>
          <a:noFill/>
        </p:spPr>
        <p:txBody>
          <a:bodyPr wrap="square" lIns="0" tIns="0" rIns="0" bIns="0" rtlCol="0">
            <a:noAutofit/>
          </a:bodyPr>
          <a:lstStyle/>
          <a:p>
            <a:pPr algn="ctr"/>
            <a:r>
              <a:rPr lang="en-GB" sz="1400" i="1">
                <a:solidFill>
                  <a:schemeClr val="accent4"/>
                </a:solidFill>
              </a:rPr>
              <a:t>https://eciu.net/netzerotracker</a:t>
            </a:r>
            <a:endParaRPr lang="en-GB" sz="1400" i="1" dirty="0">
              <a:solidFill>
                <a:schemeClr val="accent4"/>
              </a:solidFill>
            </a:endParaRPr>
          </a:p>
        </p:txBody>
      </p:sp>
    </p:spTree>
    <p:extLst>
      <p:ext uri="{BB962C8B-B14F-4D97-AF65-F5344CB8AC3E}">
        <p14:creationId xmlns:p14="http://schemas.microsoft.com/office/powerpoint/2010/main" val="320499094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8EC0-7489-4C67-B450-3F53CC8BFA23}"/>
              </a:ext>
            </a:extLst>
          </p:cNvPr>
          <p:cNvSpPr>
            <a:spLocks noGrp="1"/>
          </p:cNvSpPr>
          <p:nvPr>
            <p:ph type="title"/>
          </p:nvPr>
        </p:nvSpPr>
        <p:spPr>
          <a:xfrm>
            <a:off x="457200" y="263652"/>
            <a:ext cx="11277600" cy="968474"/>
          </a:xfrm>
        </p:spPr>
        <p:txBody>
          <a:bodyPr/>
          <a:lstStyle/>
          <a:p>
            <a:r>
              <a:rPr lang="en-GB" dirty="0"/>
              <a:t>Local action on Climate Change</a:t>
            </a:r>
            <a:br>
              <a:rPr lang="en-GB" sz="1400" b="0" dirty="0">
                <a:solidFill>
                  <a:schemeClr val="accent4"/>
                </a:solidFill>
              </a:rPr>
            </a:br>
            <a:r>
              <a:rPr lang="en-GB" sz="1400" b="0" dirty="0">
                <a:solidFill>
                  <a:schemeClr val="accent4"/>
                </a:solidFill>
              </a:rPr>
              <a:t> </a:t>
            </a:r>
            <a:endParaRPr lang="en-GB" b="0" dirty="0">
              <a:solidFill>
                <a:schemeClr val="accent4"/>
              </a:solidFill>
            </a:endParaRPr>
          </a:p>
        </p:txBody>
      </p:sp>
      <p:sp>
        <p:nvSpPr>
          <p:cNvPr id="8" name="TextBox 7">
            <a:extLst>
              <a:ext uri="{FF2B5EF4-FFF2-40B4-BE49-F238E27FC236}">
                <a16:creationId xmlns:a16="http://schemas.microsoft.com/office/drawing/2014/main" id="{3D60CF45-3192-4E93-8942-D674487D5D55}"/>
              </a:ext>
            </a:extLst>
          </p:cNvPr>
          <p:cNvSpPr txBox="1"/>
          <p:nvPr/>
        </p:nvSpPr>
        <p:spPr>
          <a:xfrm>
            <a:off x="476250" y="1104893"/>
            <a:ext cx="9892666" cy="690244"/>
          </a:xfrm>
          <a:prstGeom prst="rect">
            <a:avLst/>
          </a:prstGeom>
          <a:noFill/>
        </p:spPr>
        <p:txBody>
          <a:bodyPr wrap="square" lIns="0" tIns="0" rIns="0" bIns="0" rtlCol="0">
            <a:noAutofit/>
          </a:bodyPr>
          <a:lstStyle/>
          <a:p>
            <a:r>
              <a:rPr lang="en-GB" sz="2000" dirty="0">
                <a:solidFill>
                  <a:schemeClr val="accent4"/>
                </a:solidFill>
              </a:rPr>
              <a:t>The UK's contribution to climate change under the net zero target requires urgent ambitious action across all sectors of the UK economy.</a:t>
            </a:r>
          </a:p>
          <a:p>
            <a:endParaRPr lang="en-GB" sz="2000" dirty="0">
              <a:solidFill>
                <a:schemeClr val="accent4"/>
              </a:solidFill>
            </a:endParaRPr>
          </a:p>
          <a:p>
            <a:pPr algn="l"/>
            <a:r>
              <a:rPr lang="en-GB" sz="2000" dirty="0">
                <a:solidFill>
                  <a:schemeClr val="accent4"/>
                </a:solidFill>
              </a:rPr>
              <a:t>Pl</a:t>
            </a:r>
            <a:r>
              <a:rPr lang="en-GB" sz="2000" b="0" dirty="0">
                <a:solidFill>
                  <a:schemeClr val="accent4"/>
                </a:solidFill>
              </a:rPr>
              <a:t>ease click through the next few slides to learn more about local climate action</a:t>
            </a:r>
            <a:r>
              <a:rPr lang="en-GB" sz="1600" b="0" dirty="0">
                <a:solidFill>
                  <a:schemeClr val="accent4"/>
                </a:solidFill>
              </a:rPr>
              <a:t>:</a:t>
            </a:r>
            <a:endParaRPr lang="en-GB" sz="1600" dirty="0">
              <a:solidFill>
                <a:schemeClr val="accent4"/>
              </a:solidFill>
            </a:endParaRPr>
          </a:p>
        </p:txBody>
      </p:sp>
      <p:pic>
        <p:nvPicPr>
          <p:cNvPr id="12" name="Picture 11">
            <a:extLst>
              <a:ext uri="{FF2B5EF4-FFF2-40B4-BE49-F238E27FC236}">
                <a16:creationId xmlns:a16="http://schemas.microsoft.com/office/drawing/2014/main" id="{49E06AFC-803A-4C09-8399-C5FE84FBBF65}"/>
              </a:ext>
            </a:extLst>
          </p:cNvPr>
          <p:cNvPicPr>
            <a:picLocks noChangeAspect="1"/>
          </p:cNvPicPr>
          <p:nvPr/>
        </p:nvPicPr>
        <p:blipFill rotWithShape="1">
          <a:blip r:embed="rId2"/>
          <a:srcRect l="3417" r="61332" b="57080"/>
          <a:stretch/>
        </p:blipFill>
        <p:spPr>
          <a:xfrm>
            <a:off x="2331719" y="2392877"/>
            <a:ext cx="2263140" cy="1779264"/>
          </a:xfrm>
          <a:prstGeom prst="rect">
            <a:avLst/>
          </a:prstGeom>
        </p:spPr>
      </p:pic>
      <p:pic>
        <p:nvPicPr>
          <p:cNvPr id="14" name="Picture 13">
            <a:extLst>
              <a:ext uri="{FF2B5EF4-FFF2-40B4-BE49-F238E27FC236}">
                <a16:creationId xmlns:a16="http://schemas.microsoft.com/office/drawing/2014/main" id="{E24C8267-ED3E-41D3-B059-EDB8EF23F9E5}"/>
              </a:ext>
            </a:extLst>
          </p:cNvPr>
          <p:cNvPicPr>
            <a:picLocks noChangeAspect="1"/>
          </p:cNvPicPr>
          <p:nvPr/>
        </p:nvPicPr>
        <p:blipFill rotWithShape="1">
          <a:blip r:embed="rId2"/>
          <a:srcRect l="59667" t="1" r="7819" b="58298"/>
          <a:stretch/>
        </p:blipFill>
        <p:spPr>
          <a:xfrm>
            <a:off x="5657629" y="2350764"/>
            <a:ext cx="2165863" cy="1863490"/>
          </a:xfrm>
          <a:prstGeom prst="rect">
            <a:avLst/>
          </a:prstGeom>
        </p:spPr>
      </p:pic>
      <p:pic>
        <p:nvPicPr>
          <p:cNvPr id="16" name="Picture 15">
            <a:extLst>
              <a:ext uri="{FF2B5EF4-FFF2-40B4-BE49-F238E27FC236}">
                <a16:creationId xmlns:a16="http://schemas.microsoft.com/office/drawing/2014/main" id="{689A4A5C-7163-4F40-BEEC-246F17738930}"/>
              </a:ext>
            </a:extLst>
          </p:cNvPr>
          <p:cNvPicPr>
            <a:picLocks noChangeAspect="1"/>
          </p:cNvPicPr>
          <p:nvPr/>
        </p:nvPicPr>
        <p:blipFill rotWithShape="1">
          <a:blip r:embed="rId2"/>
          <a:srcRect l="5417" t="48684" r="62583" b="12160"/>
          <a:stretch/>
        </p:blipFill>
        <p:spPr>
          <a:xfrm>
            <a:off x="2396773" y="4427626"/>
            <a:ext cx="2133031" cy="1680211"/>
          </a:xfrm>
          <a:prstGeom prst="rect">
            <a:avLst/>
          </a:prstGeom>
        </p:spPr>
      </p:pic>
      <p:pic>
        <p:nvPicPr>
          <p:cNvPr id="18" name="Picture 17">
            <a:extLst>
              <a:ext uri="{FF2B5EF4-FFF2-40B4-BE49-F238E27FC236}">
                <a16:creationId xmlns:a16="http://schemas.microsoft.com/office/drawing/2014/main" id="{15BEF6D3-5595-45A4-8760-BC0A28C8B9C4}"/>
              </a:ext>
            </a:extLst>
          </p:cNvPr>
          <p:cNvPicPr>
            <a:picLocks noChangeAspect="1"/>
          </p:cNvPicPr>
          <p:nvPr/>
        </p:nvPicPr>
        <p:blipFill rotWithShape="1">
          <a:blip r:embed="rId2"/>
          <a:srcRect l="59917" t="50002" r="7280" b="10495"/>
          <a:stretch/>
        </p:blipFill>
        <p:spPr>
          <a:xfrm>
            <a:off x="5657629" y="4397307"/>
            <a:ext cx="2178373" cy="1759821"/>
          </a:xfrm>
          <a:prstGeom prst="rect">
            <a:avLst/>
          </a:prstGeom>
        </p:spPr>
      </p:pic>
    </p:spTree>
    <p:extLst>
      <p:ext uri="{BB962C8B-B14F-4D97-AF65-F5344CB8AC3E}">
        <p14:creationId xmlns:p14="http://schemas.microsoft.com/office/powerpoint/2010/main" val="361711584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4DB546-3048-48E9-B4A0-D5DFB900D0AA}"/>
              </a:ext>
            </a:extLst>
          </p:cNvPr>
          <p:cNvSpPr>
            <a:spLocks noGrp="1"/>
          </p:cNvSpPr>
          <p:nvPr>
            <p:ph type="body" sz="quarter" idx="13"/>
          </p:nvPr>
        </p:nvSpPr>
        <p:spPr/>
        <p:txBody>
          <a:bodyPr/>
          <a:lstStyle/>
          <a:p>
            <a:r>
              <a:rPr lang="en-GB" dirty="0"/>
              <a:t>Transport</a:t>
            </a:r>
          </a:p>
        </p:txBody>
      </p:sp>
    </p:spTree>
    <p:extLst>
      <p:ext uri="{BB962C8B-B14F-4D97-AF65-F5344CB8AC3E}">
        <p14:creationId xmlns:p14="http://schemas.microsoft.com/office/powerpoint/2010/main" val="14225290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0EA612-DA02-4AF1-B6B8-363CB19400DD}"/>
              </a:ext>
            </a:extLst>
          </p:cNvPr>
          <p:cNvGrpSpPr/>
          <p:nvPr/>
        </p:nvGrpSpPr>
        <p:grpSpPr>
          <a:xfrm>
            <a:off x="537960" y="1087250"/>
            <a:ext cx="8825267" cy="5203217"/>
            <a:chOff x="1642091" y="1106501"/>
            <a:chExt cx="8825267" cy="5203217"/>
          </a:xfrm>
        </p:grpSpPr>
        <p:pic>
          <p:nvPicPr>
            <p:cNvPr id="20" name="Picture 19">
              <a:extLst>
                <a:ext uri="{FF2B5EF4-FFF2-40B4-BE49-F238E27FC236}">
                  <a16:creationId xmlns:a16="http://schemas.microsoft.com/office/drawing/2014/main" id="{444B530B-9019-4EA9-AEA6-C5E68CE3528D}"/>
                </a:ext>
              </a:extLst>
            </p:cNvPr>
            <p:cNvPicPr>
              <a:picLocks noChangeAspect="1"/>
            </p:cNvPicPr>
            <p:nvPr/>
          </p:nvPicPr>
          <p:blipFill rotWithShape="1">
            <a:blip r:embed="rId3"/>
            <a:srcRect l="27326" t="14456" r="29727" b="9028"/>
            <a:stretch/>
          </p:blipFill>
          <p:spPr>
            <a:xfrm>
              <a:off x="1642091" y="1106501"/>
              <a:ext cx="4401171" cy="5203217"/>
            </a:xfrm>
            <a:prstGeom prst="rect">
              <a:avLst/>
            </a:prstGeom>
          </p:spPr>
        </p:pic>
        <p:pic>
          <p:nvPicPr>
            <p:cNvPr id="22" name="Picture 21">
              <a:extLst>
                <a:ext uri="{FF2B5EF4-FFF2-40B4-BE49-F238E27FC236}">
                  <a16:creationId xmlns:a16="http://schemas.microsoft.com/office/drawing/2014/main" id="{3A8B6154-3511-4458-A636-5DFEABB1D38B}"/>
                </a:ext>
              </a:extLst>
            </p:cNvPr>
            <p:cNvPicPr>
              <a:picLocks noChangeAspect="1"/>
            </p:cNvPicPr>
            <p:nvPr/>
          </p:nvPicPr>
          <p:blipFill rotWithShape="1">
            <a:blip r:embed="rId4"/>
            <a:srcRect l="28168" t="17940" r="27856" b="5545"/>
            <a:stretch/>
          </p:blipFill>
          <p:spPr>
            <a:xfrm>
              <a:off x="5960712" y="1106501"/>
              <a:ext cx="4506646" cy="5203217"/>
            </a:xfrm>
            <a:prstGeom prst="rect">
              <a:avLst/>
            </a:prstGeom>
          </p:spPr>
        </p:pic>
      </p:grpSp>
      <p:sp>
        <p:nvSpPr>
          <p:cNvPr id="2" name="Title 1">
            <a:extLst>
              <a:ext uri="{FF2B5EF4-FFF2-40B4-BE49-F238E27FC236}">
                <a16:creationId xmlns:a16="http://schemas.microsoft.com/office/drawing/2014/main" id="{DFBA64E2-D9E5-4919-930E-84A29FAE6C62}"/>
              </a:ext>
            </a:extLst>
          </p:cNvPr>
          <p:cNvSpPr>
            <a:spLocks noGrp="1"/>
          </p:cNvSpPr>
          <p:nvPr>
            <p:ph type="title"/>
          </p:nvPr>
        </p:nvSpPr>
        <p:spPr/>
        <p:txBody>
          <a:bodyPr/>
          <a:lstStyle/>
          <a:p>
            <a:r>
              <a:rPr lang="en-GB" dirty="0"/>
              <a:t>Decarbonising transport</a:t>
            </a:r>
          </a:p>
        </p:txBody>
      </p:sp>
      <p:sp>
        <p:nvSpPr>
          <p:cNvPr id="18" name="Rectangle 17">
            <a:hlinkClick r:id="rId5"/>
            <a:extLst>
              <a:ext uri="{FF2B5EF4-FFF2-40B4-BE49-F238E27FC236}">
                <a16:creationId xmlns:a16="http://schemas.microsoft.com/office/drawing/2014/main" id="{106761E4-6239-45E3-8A1C-17781686E3C9}"/>
              </a:ext>
            </a:extLst>
          </p:cNvPr>
          <p:cNvSpPr/>
          <p:nvPr/>
        </p:nvSpPr>
        <p:spPr>
          <a:xfrm>
            <a:off x="9600898" y="3123355"/>
            <a:ext cx="2324803" cy="1285015"/>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000" b="1" dirty="0"/>
              <a:t>Decarbonising transport: a better, greener Britain</a:t>
            </a:r>
          </a:p>
        </p:txBody>
      </p:sp>
    </p:spTree>
    <p:extLst>
      <p:ext uri="{BB962C8B-B14F-4D97-AF65-F5344CB8AC3E}">
        <p14:creationId xmlns:p14="http://schemas.microsoft.com/office/powerpoint/2010/main" val="25206722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4DB546-3048-48E9-B4A0-D5DFB900D0AA}"/>
              </a:ext>
            </a:extLst>
          </p:cNvPr>
          <p:cNvSpPr>
            <a:spLocks noGrp="1"/>
          </p:cNvSpPr>
          <p:nvPr>
            <p:ph type="body" sz="quarter" idx="13"/>
          </p:nvPr>
        </p:nvSpPr>
        <p:spPr/>
        <p:txBody>
          <a:bodyPr/>
          <a:lstStyle/>
          <a:p>
            <a:r>
              <a:rPr lang="en-GB" dirty="0"/>
              <a:t>Power</a:t>
            </a:r>
          </a:p>
        </p:txBody>
      </p:sp>
    </p:spTree>
    <p:extLst>
      <p:ext uri="{BB962C8B-B14F-4D97-AF65-F5344CB8AC3E}">
        <p14:creationId xmlns:p14="http://schemas.microsoft.com/office/powerpoint/2010/main" val="330919228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F0C3-534E-484B-92A2-698AD7EE2187}"/>
              </a:ext>
            </a:extLst>
          </p:cNvPr>
          <p:cNvSpPr>
            <a:spLocks noGrp="1"/>
          </p:cNvSpPr>
          <p:nvPr>
            <p:ph type="title"/>
          </p:nvPr>
        </p:nvSpPr>
        <p:spPr/>
        <p:txBody>
          <a:bodyPr/>
          <a:lstStyle/>
          <a:p>
            <a:r>
              <a:rPr lang="en-GB" dirty="0"/>
              <a:t>Power</a:t>
            </a:r>
          </a:p>
        </p:txBody>
      </p:sp>
      <p:sp>
        <p:nvSpPr>
          <p:cNvPr id="3" name="Content Placeholder 2">
            <a:extLst>
              <a:ext uri="{FF2B5EF4-FFF2-40B4-BE49-F238E27FC236}">
                <a16:creationId xmlns:a16="http://schemas.microsoft.com/office/drawing/2014/main" id="{DAC5CB67-57C3-47A0-B945-5DCA0E28646B}"/>
              </a:ext>
            </a:extLst>
          </p:cNvPr>
          <p:cNvSpPr>
            <a:spLocks noGrp="1"/>
          </p:cNvSpPr>
          <p:nvPr>
            <p:ph idx="1"/>
          </p:nvPr>
        </p:nvSpPr>
        <p:spPr>
          <a:xfrm>
            <a:off x="457200" y="1215744"/>
            <a:ext cx="11277600" cy="4426512"/>
          </a:xfrm>
        </p:spPr>
        <p:txBody>
          <a:bodyPr/>
          <a:lstStyle/>
          <a:p>
            <a:r>
              <a:rPr lang="en-GB" dirty="0"/>
              <a:t>National Grid ESO is preparing GB's electricity system to be able to run purely on 0 carbon electricity by 2025, whilst at the same time keeping the lights on for homes and businesses 24/7.</a:t>
            </a:r>
          </a:p>
          <a:p>
            <a:endParaRPr lang="en-GB" dirty="0"/>
          </a:p>
          <a:p>
            <a:r>
              <a:rPr lang="en-GB" dirty="0"/>
              <a:t>Watch the video to find out what they're doing, to enable the grid to run with zero carbon emissions by 2025.</a:t>
            </a:r>
          </a:p>
        </p:txBody>
      </p:sp>
      <p:pic>
        <p:nvPicPr>
          <p:cNvPr id="4" name="Online Media 3" title="What is National Grid ESO doing to deliver a zero carbon electricity grid?">
            <a:hlinkClick r:id="" action="ppaction://media"/>
            <a:extLst>
              <a:ext uri="{FF2B5EF4-FFF2-40B4-BE49-F238E27FC236}">
                <a16:creationId xmlns:a16="http://schemas.microsoft.com/office/drawing/2014/main" id="{0757F696-8B5D-4912-AD05-095A9FF43941}"/>
              </a:ext>
            </a:extLst>
          </p:cNvPr>
          <p:cNvPicPr>
            <a:picLocks noRot="1" noChangeAspect="1"/>
          </p:cNvPicPr>
          <p:nvPr>
            <a:videoFile r:link="rId1"/>
          </p:nvPr>
        </p:nvPicPr>
        <p:blipFill>
          <a:blip r:embed="rId3"/>
          <a:stretch>
            <a:fillRect/>
          </a:stretch>
        </p:blipFill>
        <p:spPr>
          <a:xfrm>
            <a:off x="4067242" y="2954641"/>
            <a:ext cx="4532639" cy="2560941"/>
          </a:xfrm>
          <a:prstGeom prst="rect">
            <a:avLst/>
          </a:prstGeom>
        </p:spPr>
      </p:pic>
      <p:sp>
        <p:nvSpPr>
          <p:cNvPr id="5" name="TextBox 4">
            <a:extLst>
              <a:ext uri="{FF2B5EF4-FFF2-40B4-BE49-F238E27FC236}">
                <a16:creationId xmlns:a16="http://schemas.microsoft.com/office/drawing/2014/main" id="{E5B7B661-7FF9-49C7-94B0-923D9FF9009C}"/>
              </a:ext>
            </a:extLst>
          </p:cNvPr>
          <p:cNvSpPr txBox="1"/>
          <p:nvPr/>
        </p:nvSpPr>
        <p:spPr>
          <a:xfrm>
            <a:off x="1066691" y="6595885"/>
            <a:ext cx="10572859" cy="524230"/>
          </a:xfrm>
          <a:prstGeom prst="rect">
            <a:avLst/>
          </a:prstGeom>
          <a:noFill/>
        </p:spPr>
        <p:txBody>
          <a:bodyPr wrap="square" lIns="0" tIns="0" rIns="0" bIns="0" rtlCol="0">
            <a:noAutofit/>
          </a:bodyPr>
          <a:lstStyle/>
          <a:p>
            <a:pPr algn="ctr"/>
            <a:r>
              <a:rPr lang="en-GB" sz="1200" i="1">
                <a:solidFill>
                  <a:schemeClr val="accent4"/>
                </a:solidFill>
              </a:rPr>
              <a:t>https://youtu.be/MrIRWETN2eI </a:t>
            </a:r>
            <a:endParaRPr lang="en-GB" sz="1200" i="1" dirty="0">
              <a:solidFill>
                <a:schemeClr val="accent4"/>
              </a:solidFill>
            </a:endParaRPr>
          </a:p>
        </p:txBody>
      </p:sp>
    </p:spTree>
    <p:extLst>
      <p:ext uri="{BB962C8B-B14F-4D97-AF65-F5344CB8AC3E}">
        <p14:creationId xmlns:p14="http://schemas.microsoft.com/office/powerpoint/2010/main" val="844944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4DB546-3048-48E9-B4A0-D5DFB900D0AA}"/>
              </a:ext>
            </a:extLst>
          </p:cNvPr>
          <p:cNvSpPr>
            <a:spLocks noGrp="1"/>
          </p:cNvSpPr>
          <p:nvPr>
            <p:ph type="body" sz="quarter" idx="13"/>
          </p:nvPr>
        </p:nvSpPr>
        <p:spPr/>
        <p:txBody>
          <a:bodyPr/>
          <a:lstStyle/>
          <a:p>
            <a:r>
              <a:rPr lang="en-GB" dirty="0"/>
              <a:t>Infrastructure and Construction</a:t>
            </a:r>
          </a:p>
        </p:txBody>
      </p:sp>
    </p:spTree>
    <p:extLst>
      <p:ext uri="{BB962C8B-B14F-4D97-AF65-F5344CB8AC3E}">
        <p14:creationId xmlns:p14="http://schemas.microsoft.com/office/powerpoint/2010/main" val="103908409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8EC0-7489-4C67-B450-3F53CC8BFA23}"/>
              </a:ext>
            </a:extLst>
          </p:cNvPr>
          <p:cNvSpPr>
            <a:spLocks noGrp="1"/>
          </p:cNvSpPr>
          <p:nvPr>
            <p:ph type="title"/>
          </p:nvPr>
        </p:nvSpPr>
        <p:spPr/>
        <p:txBody>
          <a:bodyPr/>
          <a:lstStyle/>
          <a:p>
            <a:r>
              <a:rPr lang="en-GB" dirty="0"/>
              <a:t>Summary of Module 3:</a:t>
            </a:r>
          </a:p>
        </p:txBody>
      </p:sp>
      <p:sp>
        <p:nvSpPr>
          <p:cNvPr id="3" name="Content Placeholder 2">
            <a:extLst>
              <a:ext uri="{FF2B5EF4-FFF2-40B4-BE49-F238E27FC236}">
                <a16:creationId xmlns:a16="http://schemas.microsoft.com/office/drawing/2014/main" id="{7F3F5218-0A72-4B80-AC80-44F54BB21BF6}"/>
              </a:ext>
            </a:extLst>
          </p:cNvPr>
          <p:cNvSpPr>
            <a:spLocks noGrp="1"/>
          </p:cNvSpPr>
          <p:nvPr>
            <p:ph idx="1"/>
          </p:nvPr>
        </p:nvSpPr>
        <p:spPr>
          <a:xfrm>
            <a:off x="457200" y="1437866"/>
            <a:ext cx="11277600" cy="4426512"/>
          </a:xfrm>
        </p:spPr>
        <p:txBody>
          <a:bodyPr/>
          <a:lstStyle/>
          <a:p>
            <a:r>
              <a:rPr lang="en-GB" sz="2000" dirty="0"/>
              <a:t>Please watch this short video to refresh your knowledge: </a:t>
            </a:r>
          </a:p>
        </p:txBody>
      </p:sp>
      <p:pic>
        <p:nvPicPr>
          <p:cNvPr id="5" name="Picture 4" descr="Earth from outer space">
            <a:extLst>
              <a:ext uri="{FF2B5EF4-FFF2-40B4-BE49-F238E27FC236}">
                <a16:creationId xmlns:a16="http://schemas.microsoft.com/office/drawing/2014/main" id="{07628C1C-7160-46D9-805F-1FCB8BA445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3957" y="2406340"/>
            <a:ext cx="5404086" cy="3039799"/>
          </a:xfrm>
          <a:prstGeom prst="rect">
            <a:avLst/>
          </a:prstGeom>
        </p:spPr>
      </p:pic>
      <p:sp>
        <p:nvSpPr>
          <p:cNvPr id="6" name="Rectangle 5">
            <a:hlinkClick r:id="rId3"/>
            <a:extLst>
              <a:ext uri="{FF2B5EF4-FFF2-40B4-BE49-F238E27FC236}">
                <a16:creationId xmlns:a16="http://schemas.microsoft.com/office/drawing/2014/main" id="{6A22DEAE-5D33-48E4-9429-6295E0CB15E7}"/>
              </a:ext>
            </a:extLst>
          </p:cNvPr>
          <p:cNvSpPr/>
          <p:nvPr/>
        </p:nvSpPr>
        <p:spPr>
          <a:xfrm>
            <a:off x="4938356" y="4479602"/>
            <a:ext cx="2541319" cy="783771"/>
          </a:xfrm>
          <a:prstGeom prst="rect">
            <a:avLst/>
          </a:prstGeom>
          <a:solidFill>
            <a:srgbClr val="3C96C8"/>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200000"/>
              </a:lnSpc>
            </a:pPr>
            <a:r>
              <a:rPr lang="en-GB" sz="2000" b="1" dirty="0">
                <a:solidFill>
                  <a:schemeClr val="bg1"/>
                </a:solidFill>
              </a:rPr>
              <a:t>Click Here</a:t>
            </a:r>
          </a:p>
        </p:txBody>
      </p:sp>
      <p:sp>
        <p:nvSpPr>
          <p:cNvPr id="7" name="TextBox 6">
            <a:extLst>
              <a:ext uri="{FF2B5EF4-FFF2-40B4-BE49-F238E27FC236}">
                <a16:creationId xmlns:a16="http://schemas.microsoft.com/office/drawing/2014/main" id="{55C3EF58-F8E1-4A51-BB98-340562A5BB1D}"/>
              </a:ext>
            </a:extLst>
          </p:cNvPr>
          <p:cNvSpPr txBox="1"/>
          <p:nvPr/>
        </p:nvSpPr>
        <p:spPr>
          <a:xfrm>
            <a:off x="2640145" y="6570737"/>
            <a:ext cx="7363327" cy="524230"/>
          </a:xfrm>
          <a:prstGeom prst="rect">
            <a:avLst/>
          </a:prstGeom>
          <a:noFill/>
        </p:spPr>
        <p:txBody>
          <a:bodyPr wrap="square" lIns="0" tIns="0" rIns="0" bIns="0" rtlCol="0">
            <a:noAutofit/>
          </a:bodyPr>
          <a:lstStyle/>
          <a:p>
            <a:pPr algn="ctr"/>
            <a:r>
              <a:rPr lang="en-GB" sz="1400" i="1" dirty="0">
                <a:solidFill>
                  <a:schemeClr val="accent4"/>
                </a:solidFill>
              </a:rPr>
              <a:t>https://www.bbc.co.uk/programmes/p076w7g5</a:t>
            </a:r>
          </a:p>
        </p:txBody>
      </p:sp>
    </p:spTree>
    <p:extLst>
      <p:ext uri="{BB962C8B-B14F-4D97-AF65-F5344CB8AC3E}">
        <p14:creationId xmlns:p14="http://schemas.microsoft.com/office/powerpoint/2010/main" val="105741626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929265-D481-4164-8209-F42230709B15}"/>
              </a:ext>
            </a:extLst>
          </p:cNvPr>
          <p:cNvSpPr>
            <a:spLocks noGrp="1"/>
          </p:cNvSpPr>
          <p:nvPr>
            <p:ph type="title"/>
          </p:nvPr>
        </p:nvSpPr>
        <p:spPr>
          <a:xfrm>
            <a:off x="457200" y="469392"/>
            <a:ext cx="11458876" cy="968474"/>
          </a:xfrm>
        </p:spPr>
        <p:txBody>
          <a:bodyPr/>
          <a:lstStyle/>
          <a:p>
            <a:r>
              <a:rPr lang="en-GB" dirty="0"/>
              <a:t>Decarbonising infrastructure &amp; construction</a:t>
            </a:r>
          </a:p>
        </p:txBody>
      </p:sp>
      <p:grpSp>
        <p:nvGrpSpPr>
          <p:cNvPr id="12" name="Group 11">
            <a:extLst>
              <a:ext uri="{FF2B5EF4-FFF2-40B4-BE49-F238E27FC236}">
                <a16:creationId xmlns:a16="http://schemas.microsoft.com/office/drawing/2014/main" id="{865BF333-9E75-4DCB-8C20-FEB9174D91F2}"/>
              </a:ext>
            </a:extLst>
          </p:cNvPr>
          <p:cNvGrpSpPr/>
          <p:nvPr/>
        </p:nvGrpSpPr>
        <p:grpSpPr>
          <a:xfrm>
            <a:off x="775281" y="1437866"/>
            <a:ext cx="4884374" cy="4834753"/>
            <a:chOff x="4885268" y="1274455"/>
            <a:chExt cx="4884374" cy="4834753"/>
          </a:xfrm>
        </p:grpSpPr>
        <p:pic>
          <p:nvPicPr>
            <p:cNvPr id="5" name="Picture 4">
              <a:extLst>
                <a:ext uri="{FF2B5EF4-FFF2-40B4-BE49-F238E27FC236}">
                  <a16:creationId xmlns:a16="http://schemas.microsoft.com/office/drawing/2014/main" id="{F6E0E2E8-6FA0-4707-90D1-07B774B116BF}"/>
                </a:ext>
              </a:extLst>
            </p:cNvPr>
            <p:cNvPicPr>
              <a:picLocks noChangeAspect="1"/>
            </p:cNvPicPr>
            <p:nvPr/>
          </p:nvPicPr>
          <p:blipFill rotWithShape="1">
            <a:blip r:embed="rId3"/>
            <a:srcRect l="62233" t="37778" r="28189" b="19383"/>
            <a:stretch/>
          </p:blipFill>
          <p:spPr>
            <a:xfrm>
              <a:off x="7542694" y="1274455"/>
              <a:ext cx="1621324" cy="4834753"/>
            </a:xfrm>
            <a:prstGeom prst="rect">
              <a:avLst/>
            </a:prstGeom>
          </p:spPr>
        </p:pic>
        <p:grpSp>
          <p:nvGrpSpPr>
            <p:cNvPr id="8" name="Group 7">
              <a:extLst>
                <a:ext uri="{FF2B5EF4-FFF2-40B4-BE49-F238E27FC236}">
                  <a16:creationId xmlns:a16="http://schemas.microsoft.com/office/drawing/2014/main" id="{ABDE6A7F-8195-4ADD-B7C5-0C13870439C4}"/>
                </a:ext>
              </a:extLst>
            </p:cNvPr>
            <p:cNvGrpSpPr/>
            <p:nvPr/>
          </p:nvGrpSpPr>
          <p:grpSpPr>
            <a:xfrm>
              <a:off x="4885268" y="1274456"/>
              <a:ext cx="3046484" cy="3961688"/>
              <a:chOff x="4885268" y="1274456"/>
              <a:chExt cx="3046484" cy="3961688"/>
            </a:xfrm>
          </p:grpSpPr>
          <p:pic>
            <p:nvPicPr>
              <p:cNvPr id="6" name="Picture 5">
                <a:extLst>
                  <a:ext uri="{FF2B5EF4-FFF2-40B4-BE49-F238E27FC236}">
                    <a16:creationId xmlns:a16="http://schemas.microsoft.com/office/drawing/2014/main" id="{68D2DE98-B7E8-463B-900C-D212D9BC03DF}"/>
                  </a:ext>
                </a:extLst>
              </p:cNvPr>
              <p:cNvPicPr>
                <a:picLocks noChangeAspect="1"/>
              </p:cNvPicPr>
              <p:nvPr/>
            </p:nvPicPr>
            <p:blipFill rotWithShape="1">
              <a:blip r:embed="rId3"/>
              <a:srcRect l="37901" t="37779" r="44789" b="27118"/>
              <a:stretch/>
            </p:blipFill>
            <p:spPr>
              <a:xfrm>
                <a:off x="4885268" y="1274456"/>
                <a:ext cx="2930446" cy="3961688"/>
              </a:xfrm>
              <a:prstGeom prst="rect">
                <a:avLst/>
              </a:prstGeom>
            </p:spPr>
          </p:pic>
          <p:sp>
            <p:nvSpPr>
              <p:cNvPr id="7" name="Rectangle 6">
                <a:extLst>
                  <a:ext uri="{FF2B5EF4-FFF2-40B4-BE49-F238E27FC236}">
                    <a16:creationId xmlns:a16="http://schemas.microsoft.com/office/drawing/2014/main" id="{5B22BA39-9433-43A8-8B9A-1F72B02986FB}"/>
                  </a:ext>
                </a:extLst>
              </p:cNvPr>
              <p:cNvSpPr/>
              <p:nvPr/>
            </p:nvSpPr>
            <p:spPr>
              <a:xfrm>
                <a:off x="7719997" y="4971448"/>
                <a:ext cx="211755" cy="125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err="1"/>
              </a:p>
            </p:txBody>
          </p:sp>
        </p:grpSp>
        <p:sp>
          <p:nvSpPr>
            <p:cNvPr id="10" name="Rectangle 9">
              <a:extLst>
                <a:ext uri="{FF2B5EF4-FFF2-40B4-BE49-F238E27FC236}">
                  <a16:creationId xmlns:a16="http://schemas.microsoft.com/office/drawing/2014/main" id="{304EA67A-4B81-4E88-A944-6B3627A0BF1D}"/>
                </a:ext>
              </a:extLst>
            </p:cNvPr>
            <p:cNvSpPr/>
            <p:nvPr/>
          </p:nvSpPr>
          <p:spPr>
            <a:xfrm>
              <a:off x="7576703" y="4927542"/>
              <a:ext cx="1587315" cy="394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050" dirty="0">
                  <a:solidFill>
                    <a:schemeClr val="accent4"/>
                  </a:solidFill>
                </a:rPr>
                <a:t>Element grouping</a:t>
              </a:r>
            </a:p>
          </p:txBody>
        </p:sp>
        <p:sp>
          <p:nvSpPr>
            <p:cNvPr id="11" name="Rectangle 10">
              <a:extLst>
                <a:ext uri="{FF2B5EF4-FFF2-40B4-BE49-F238E27FC236}">
                  <a16:creationId xmlns:a16="http://schemas.microsoft.com/office/drawing/2014/main" id="{5C1F1932-12C1-4615-BEF0-CFAE17E22444}"/>
                </a:ext>
              </a:extLst>
            </p:cNvPr>
            <p:cNvSpPr/>
            <p:nvPr/>
          </p:nvSpPr>
          <p:spPr>
            <a:xfrm>
              <a:off x="6228399" y="4927542"/>
              <a:ext cx="1049137" cy="394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050" dirty="0">
                  <a:solidFill>
                    <a:schemeClr val="accent4"/>
                  </a:solidFill>
                </a:rPr>
                <a:t>UK emissions</a:t>
              </a:r>
            </a:p>
          </p:txBody>
        </p:sp>
        <p:pic>
          <p:nvPicPr>
            <p:cNvPr id="9" name="Picture 8">
              <a:extLst>
                <a:ext uri="{FF2B5EF4-FFF2-40B4-BE49-F238E27FC236}">
                  <a16:creationId xmlns:a16="http://schemas.microsoft.com/office/drawing/2014/main" id="{99A0738C-E8B9-4EFB-9C97-C5AF31AB6C7F}"/>
                </a:ext>
              </a:extLst>
            </p:cNvPr>
            <p:cNvPicPr>
              <a:picLocks noChangeAspect="1"/>
            </p:cNvPicPr>
            <p:nvPr/>
          </p:nvPicPr>
          <p:blipFill rotWithShape="1">
            <a:blip r:embed="rId3"/>
            <a:srcRect l="38933" t="72235" r="33548" b="19384"/>
            <a:stretch/>
          </p:blipFill>
          <p:spPr>
            <a:xfrm>
              <a:off x="5111014" y="5140482"/>
              <a:ext cx="4658628" cy="945924"/>
            </a:xfrm>
            <a:prstGeom prst="rect">
              <a:avLst/>
            </a:prstGeom>
          </p:spPr>
        </p:pic>
      </p:grpSp>
      <p:sp>
        <p:nvSpPr>
          <p:cNvPr id="13" name="TextBox 12">
            <a:extLst>
              <a:ext uri="{FF2B5EF4-FFF2-40B4-BE49-F238E27FC236}">
                <a16:creationId xmlns:a16="http://schemas.microsoft.com/office/drawing/2014/main" id="{30020C56-0114-43DF-BC7E-7E5DDAF92569}"/>
              </a:ext>
            </a:extLst>
          </p:cNvPr>
          <p:cNvSpPr txBox="1"/>
          <p:nvPr/>
        </p:nvSpPr>
        <p:spPr>
          <a:xfrm>
            <a:off x="5984225" y="2139754"/>
            <a:ext cx="5931851" cy="2557914"/>
          </a:xfrm>
          <a:prstGeom prst="rect">
            <a:avLst/>
          </a:prstGeom>
          <a:noFill/>
        </p:spPr>
        <p:txBody>
          <a:bodyPr wrap="square" lIns="0" tIns="0" rIns="0" bIns="0" rtlCol="0">
            <a:noAutofit/>
          </a:bodyPr>
          <a:lstStyle/>
          <a:p>
            <a:pPr algn="l"/>
            <a:r>
              <a:rPr lang="en-GB" sz="2800" b="1" dirty="0">
                <a:solidFill>
                  <a:schemeClr val="accent4"/>
                </a:solidFill>
              </a:rPr>
              <a:t>Options for reducing emissions:</a:t>
            </a:r>
          </a:p>
          <a:p>
            <a:pPr marL="285750" indent="-285750" algn="l">
              <a:buFont typeface="Arial" panose="020B0604020202020204" pitchFamily="34" charset="0"/>
              <a:buChar char="•"/>
            </a:pPr>
            <a:r>
              <a:rPr lang="en-GB" sz="2600" dirty="0">
                <a:solidFill>
                  <a:schemeClr val="accent4"/>
                </a:solidFill>
              </a:rPr>
              <a:t>Resource efficiency</a:t>
            </a:r>
          </a:p>
          <a:p>
            <a:pPr marL="285750" indent="-285750" algn="l">
              <a:buFont typeface="Arial" panose="020B0604020202020204" pitchFamily="34" charset="0"/>
              <a:buChar char="•"/>
            </a:pPr>
            <a:r>
              <a:rPr lang="en-GB" sz="2600" dirty="0">
                <a:solidFill>
                  <a:schemeClr val="accent4"/>
                </a:solidFill>
              </a:rPr>
              <a:t>Material substitution</a:t>
            </a:r>
          </a:p>
          <a:p>
            <a:pPr marL="285750" indent="-285750" algn="l">
              <a:buFont typeface="Arial" panose="020B0604020202020204" pitchFamily="34" charset="0"/>
              <a:buChar char="•"/>
            </a:pPr>
            <a:r>
              <a:rPr lang="en-GB" sz="2600" dirty="0">
                <a:solidFill>
                  <a:schemeClr val="accent4"/>
                </a:solidFill>
              </a:rPr>
              <a:t>Energy efficiency</a:t>
            </a:r>
          </a:p>
          <a:p>
            <a:pPr marL="285750" indent="-285750" algn="l">
              <a:buFont typeface="Arial" panose="020B0604020202020204" pitchFamily="34" charset="0"/>
              <a:buChar char="•"/>
            </a:pPr>
            <a:r>
              <a:rPr lang="en-GB" sz="2600" dirty="0">
                <a:solidFill>
                  <a:schemeClr val="accent4"/>
                </a:solidFill>
              </a:rPr>
              <a:t>Fuel-switching</a:t>
            </a:r>
          </a:p>
          <a:p>
            <a:pPr marL="285750" indent="-285750" algn="l">
              <a:buFont typeface="Arial" panose="020B0604020202020204" pitchFamily="34" charset="0"/>
              <a:buChar char="•"/>
            </a:pPr>
            <a:r>
              <a:rPr lang="en-GB" sz="2600" dirty="0">
                <a:solidFill>
                  <a:schemeClr val="accent4"/>
                </a:solidFill>
              </a:rPr>
              <a:t>Carbon capture and storage (CCS)</a:t>
            </a:r>
          </a:p>
        </p:txBody>
      </p:sp>
    </p:spTree>
    <p:extLst>
      <p:ext uri="{BB962C8B-B14F-4D97-AF65-F5344CB8AC3E}">
        <p14:creationId xmlns:p14="http://schemas.microsoft.com/office/powerpoint/2010/main" val="406835853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BF0C-1249-46AE-A9CF-1FB622192983}"/>
              </a:ext>
            </a:extLst>
          </p:cNvPr>
          <p:cNvSpPr>
            <a:spLocks noGrp="1"/>
          </p:cNvSpPr>
          <p:nvPr>
            <p:ph type="title"/>
          </p:nvPr>
        </p:nvSpPr>
        <p:spPr>
          <a:xfrm>
            <a:off x="457200" y="247270"/>
            <a:ext cx="11277600" cy="968474"/>
          </a:xfrm>
        </p:spPr>
        <p:txBody>
          <a:bodyPr/>
          <a:lstStyle/>
          <a:p>
            <a:r>
              <a:rPr lang="en-GB" dirty="0"/>
              <a:t>Infrastructure and Construction</a:t>
            </a:r>
          </a:p>
        </p:txBody>
      </p:sp>
      <p:sp>
        <p:nvSpPr>
          <p:cNvPr id="3" name="Content Placeholder 2">
            <a:extLst>
              <a:ext uri="{FF2B5EF4-FFF2-40B4-BE49-F238E27FC236}">
                <a16:creationId xmlns:a16="http://schemas.microsoft.com/office/drawing/2014/main" id="{F4375AB0-F08C-472D-9AB0-89D08C5127D3}"/>
              </a:ext>
            </a:extLst>
          </p:cNvPr>
          <p:cNvSpPr>
            <a:spLocks noGrp="1"/>
          </p:cNvSpPr>
          <p:nvPr>
            <p:ph idx="1"/>
          </p:nvPr>
        </p:nvSpPr>
        <p:spPr>
          <a:xfrm>
            <a:off x="457200" y="1278039"/>
            <a:ext cx="8200418" cy="4708401"/>
          </a:xfrm>
        </p:spPr>
        <p:txBody>
          <a:bodyPr/>
          <a:lstStyle/>
          <a:p>
            <a:r>
              <a:rPr lang="en-GB" sz="2000" dirty="0"/>
              <a:t>Please find the video links below to other useful resources:</a:t>
            </a:r>
          </a:p>
          <a:p>
            <a:endParaRPr lang="en-GB" sz="1600" dirty="0"/>
          </a:p>
          <a:p>
            <a:pPr marL="285750" indent="-285750">
              <a:buFont typeface="Arial" panose="020B0604020202020204" pitchFamily="34" charset="0"/>
              <a:buChar char="•"/>
            </a:pPr>
            <a:r>
              <a:rPr lang="en-US" sz="1600" dirty="0"/>
              <a:t>Terri Wills, CEO, World Green Building Council (WGBC), talks about the possible solutions to reducing carbon emission in construction.</a:t>
            </a:r>
          </a:p>
          <a:p>
            <a:endParaRPr lang="en-US" sz="1600" dirty="0"/>
          </a:p>
          <a:p>
            <a:pPr marL="285750" indent="-285750">
              <a:buFont typeface="Arial" panose="020B0604020202020204" pitchFamily="34" charset="0"/>
              <a:buChar char="•"/>
            </a:pPr>
            <a:r>
              <a:rPr lang="en-GB" sz="1600" dirty="0"/>
              <a:t>Mike Putnam, President &amp; CEO of Skanska UK, talks about what has to be done to reduce carbon in infrastructure projects.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More videos can be accessed at </a:t>
            </a:r>
            <a:r>
              <a:rPr lang="en-US" sz="1800" u="sng"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hlinkClick r:id="rId4"/>
              </a:rPr>
              <a:t>Construction Climate Talks – YouTube</a:t>
            </a:r>
            <a:endParaRPr lang="en-GB" sz="1600" u="sng"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pic>
        <p:nvPicPr>
          <p:cNvPr id="4" name="Online Media 3" title="Construction Climate Talks episode 21 - Terri Wills">
            <a:hlinkClick r:id="" action="ppaction://media"/>
            <a:extLst>
              <a:ext uri="{FF2B5EF4-FFF2-40B4-BE49-F238E27FC236}">
                <a16:creationId xmlns:a16="http://schemas.microsoft.com/office/drawing/2014/main" id="{B233044F-B474-4614-BDFB-8F418641AFAB}"/>
              </a:ext>
            </a:extLst>
          </p:cNvPr>
          <p:cNvPicPr>
            <a:picLocks noRot="1" noChangeAspect="1"/>
          </p:cNvPicPr>
          <p:nvPr>
            <a:videoFile r:link="rId1"/>
          </p:nvPr>
        </p:nvPicPr>
        <p:blipFill>
          <a:blip r:embed="rId5"/>
          <a:stretch>
            <a:fillRect/>
          </a:stretch>
        </p:blipFill>
        <p:spPr>
          <a:xfrm>
            <a:off x="9604982" y="1538040"/>
            <a:ext cx="1399129" cy="790508"/>
          </a:xfrm>
          <a:prstGeom prst="rect">
            <a:avLst/>
          </a:prstGeom>
        </p:spPr>
      </p:pic>
      <p:pic>
        <p:nvPicPr>
          <p:cNvPr id="5" name="Online Media 4" title="Construction Climate Talks episode 10 - Mike Putnam (english subtitles)">
            <a:hlinkClick r:id="" action="ppaction://media"/>
            <a:extLst>
              <a:ext uri="{FF2B5EF4-FFF2-40B4-BE49-F238E27FC236}">
                <a16:creationId xmlns:a16="http://schemas.microsoft.com/office/drawing/2014/main" id="{8E768E03-1E7B-4ECD-A511-AE09DC87F109}"/>
              </a:ext>
            </a:extLst>
          </p:cNvPr>
          <p:cNvPicPr>
            <a:picLocks noRot="1" noChangeAspect="1"/>
          </p:cNvPicPr>
          <p:nvPr>
            <a:videoFile r:link="rId2"/>
          </p:nvPr>
        </p:nvPicPr>
        <p:blipFill>
          <a:blip r:embed="rId6"/>
          <a:stretch>
            <a:fillRect/>
          </a:stretch>
        </p:blipFill>
        <p:spPr>
          <a:xfrm>
            <a:off x="9604981" y="2554935"/>
            <a:ext cx="1399129" cy="816853"/>
          </a:xfrm>
          <a:prstGeom prst="rect">
            <a:avLst/>
          </a:prstGeom>
        </p:spPr>
      </p:pic>
    </p:spTree>
    <p:extLst>
      <p:ext uri="{BB962C8B-B14F-4D97-AF65-F5344CB8AC3E}">
        <p14:creationId xmlns:p14="http://schemas.microsoft.com/office/powerpoint/2010/main" val="417681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C16E51-6CD2-4216-B565-AD4F83635B3E}"/>
              </a:ext>
            </a:extLst>
          </p:cNvPr>
          <p:cNvSpPr>
            <a:spLocks noGrp="1"/>
          </p:cNvSpPr>
          <p:nvPr>
            <p:ph type="body" sz="quarter" idx="13"/>
          </p:nvPr>
        </p:nvSpPr>
        <p:spPr/>
        <p:txBody>
          <a:bodyPr/>
          <a:lstStyle/>
          <a:p>
            <a:r>
              <a:rPr lang="en-GB" dirty="0"/>
              <a:t>Cities and Regions</a:t>
            </a:r>
          </a:p>
        </p:txBody>
      </p:sp>
    </p:spTree>
    <p:extLst>
      <p:ext uri="{BB962C8B-B14F-4D97-AF65-F5344CB8AC3E}">
        <p14:creationId xmlns:p14="http://schemas.microsoft.com/office/powerpoint/2010/main" val="9692193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C0E7-EBC1-4F93-B2C4-9DE73F4D113F}"/>
              </a:ext>
            </a:extLst>
          </p:cNvPr>
          <p:cNvSpPr>
            <a:spLocks noGrp="1"/>
          </p:cNvSpPr>
          <p:nvPr>
            <p:ph type="title"/>
          </p:nvPr>
        </p:nvSpPr>
        <p:spPr>
          <a:xfrm>
            <a:off x="457200" y="247270"/>
            <a:ext cx="11277600" cy="968474"/>
          </a:xfrm>
        </p:spPr>
        <p:txBody>
          <a:bodyPr/>
          <a:lstStyle/>
          <a:p>
            <a:r>
              <a:rPr lang="en-GB" dirty="0"/>
              <a:t>Cities and Regions</a:t>
            </a:r>
          </a:p>
        </p:txBody>
      </p:sp>
      <p:sp>
        <p:nvSpPr>
          <p:cNvPr id="3" name="Content Placeholder 2">
            <a:extLst>
              <a:ext uri="{FF2B5EF4-FFF2-40B4-BE49-F238E27FC236}">
                <a16:creationId xmlns:a16="http://schemas.microsoft.com/office/drawing/2014/main" id="{8F04306E-4FA8-45D8-9B68-85CCCA8A5EA0}"/>
              </a:ext>
            </a:extLst>
          </p:cNvPr>
          <p:cNvSpPr>
            <a:spLocks noGrp="1"/>
          </p:cNvSpPr>
          <p:nvPr>
            <p:ph idx="1"/>
          </p:nvPr>
        </p:nvSpPr>
        <p:spPr>
          <a:xfrm>
            <a:off x="457200" y="1215744"/>
            <a:ext cx="11277600" cy="4426512"/>
          </a:xfrm>
        </p:spPr>
        <p:txBody>
          <a:bodyPr/>
          <a:lstStyle/>
          <a:p>
            <a:r>
              <a:rPr lang="en-GB" dirty="0"/>
              <a:t>Cities can help achieve net-zero by supporting the implementation of transformational actions to increase the supply of renewable energy, improve building energy efficiency, increase access to affordable, low carbon transport options, and change consumption patterns.</a:t>
            </a:r>
          </a:p>
          <a:p>
            <a:endParaRPr lang="en-GB" dirty="0"/>
          </a:p>
          <a:p>
            <a:r>
              <a:rPr lang="en-GB" dirty="0"/>
              <a:t>Cities and regions across the UK are taking action to tackle climate change and are already leading the way with ambitious plans to accelerate action on climate change:</a:t>
            </a:r>
          </a:p>
          <a:p>
            <a:pPr marL="285750" indent="-285750">
              <a:lnSpc>
                <a:spcPct val="150000"/>
              </a:lnSpc>
              <a:spcBef>
                <a:spcPts val="600"/>
              </a:spcBef>
              <a:spcAft>
                <a:spcPts val="600"/>
              </a:spcAft>
              <a:buFont typeface="Arial" panose="020B0604020202020204" pitchFamily="34" charset="0"/>
              <a:buChar char="•"/>
            </a:pPr>
            <a:r>
              <a:rPr lang="en-US" dirty="0"/>
              <a:t>Nottingham aims to achieve net zero carbon emissions by 2028.</a:t>
            </a:r>
            <a:endParaRPr lang="en-GB" dirty="0"/>
          </a:p>
          <a:p>
            <a:pPr marL="285750" indent="-285750">
              <a:lnSpc>
                <a:spcPct val="150000"/>
              </a:lnSpc>
              <a:spcBef>
                <a:spcPts val="600"/>
              </a:spcBef>
              <a:spcAft>
                <a:spcPts val="600"/>
              </a:spcAft>
              <a:buFont typeface="Arial" panose="020B0604020202020204" pitchFamily="34" charset="0"/>
              <a:buChar char="•"/>
            </a:pPr>
            <a:r>
              <a:rPr lang="en-US" dirty="0"/>
              <a:t>Bournemouth, Bristol, Edinburgh, Greater London, Leicester, Liverpool and Newcastle have committed to delivering net-zero carbon city-regions by 2030.</a:t>
            </a:r>
            <a:endParaRPr lang="en-GB" dirty="0"/>
          </a:p>
          <a:p>
            <a:pPr marL="285750" indent="-285750">
              <a:lnSpc>
                <a:spcPct val="150000"/>
              </a:lnSpc>
              <a:spcBef>
                <a:spcPts val="600"/>
              </a:spcBef>
              <a:spcAft>
                <a:spcPts val="600"/>
              </a:spcAft>
              <a:buFont typeface="Arial" panose="020B0604020202020204" pitchFamily="34" charset="0"/>
              <a:buChar char="•"/>
            </a:pPr>
            <a:r>
              <a:rPr lang="en-US" dirty="0"/>
              <a:t> Greater Manchester Combined Authority aims to achieve net zero carbon emissions by 2038</a:t>
            </a:r>
            <a:endParaRPr lang="en-GB" dirty="0"/>
          </a:p>
          <a:p>
            <a:pPr marL="285750" indent="-285750">
              <a:lnSpc>
                <a:spcPct val="150000"/>
              </a:lnSpc>
              <a:spcBef>
                <a:spcPts val="600"/>
              </a:spcBef>
              <a:spcAft>
                <a:spcPts val="600"/>
              </a:spcAft>
              <a:buFont typeface="Arial" panose="020B0604020202020204" pitchFamily="34" charset="0"/>
              <a:buChar char="•"/>
            </a:pPr>
            <a:r>
              <a:rPr lang="en-US" dirty="0"/>
              <a:t> The West Midlands Combined Authority aims to achieve net zero carbon emissions by 2041.</a:t>
            </a:r>
            <a:endParaRPr lang="en-GB" dirty="0"/>
          </a:p>
          <a:p>
            <a:endParaRPr lang="en-GB" dirty="0"/>
          </a:p>
        </p:txBody>
      </p:sp>
    </p:spTree>
    <p:extLst>
      <p:ext uri="{BB962C8B-B14F-4D97-AF65-F5344CB8AC3E}">
        <p14:creationId xmlns:p14="http://schemas.microsoft.com/office/powerpoint/2010/main" val="183427273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8A73-8A6B-43CD-8447-7B01F31D040E}"/>
              </a:ext>
            </a:extLst>
          </p:cNvPr>
          <p:cNvSpPr>
            <a:spLocks noGrp="1"/>
          </p:cNvSpPr>
          <p:nvPr>
            <p:ph type="title"/>
          </p:nvPr>
        </p:nvSpPr>
        <p:spPr/>
        <p:txBody>
          <a:bodyPr/>
          <a:lstStyle/>
          <a:p>
            <a:r>
              <a:rPr lang="en-GB" dirty="0"/>
              <a:t>Summary of Module 4:</a:t>
            </a:r>
          </a:p>
        </p:txBody>
      </p:sp>
      <p:sp>
        <p:nvSpPr>
          <p:cNvPr id="3" name="Content Placeholder 2">
            <a:extLst>
              <a:ext uri="{FF2B5EF4-FFF2-40B4-BE49-F238E27FC236}">
                <a16:creationId xmlns:a16="http://schemas.microsoft.com/office/drawing/2014/main" id="{55D576B9-DE26-44E5-8901-849140FB61D7}"/>
              </a:ext>
            </a:extLst>
          </p:cNvPr>
          <p:cNvSpPr>
            <a:spLocks noGrp="1"/>
          </p:cNvSpPr>
          <p:nvPr>
            <p:ph idx="1"/>
          </p:nvPr>
        </p:nvSpPr>
        <p:spPr>
          <a:xfrm>
            <a:off x="457200" y="1215744"/>
            <a:ext cx="11277600" cy="4426512"/>
          </a:xfrm>
        </p:spPr>
        <p:txBody>
          <a:bodyPr/>
          <a:lstStyle/>
          <a:p>
            <a:endParaRPr lang="en-GB" dirty="0"/>
          </a:p>
          <a:p>
            <a:pPr marL="285750" indent="-285750">
              <a:buFont typeface="Arial" panose="020B0604020202020204" pitchFamily="34" charset="0"/>
              <a:buChar char="•"/>
            </a:pPr>
            <a:r>
              <a:rPr lang="en-GB" dirty="0"/>
              <a:t>There are significant economic, social and environmental benefits of taking climate action.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UK became the first major economy in the world to pass laws to end its contribution to global warming by 2050. However, the UK is not on track to achieve its fourth, fifth or sixth carbon budgets and is far from the net-zero trajectory.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is growing momentum behind net zero targets, but urgent ambitious action is needed.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Leadership, collaboration and innovation are crucial enablers to bring greenhouse gas emissions to net-zero by 2050.</a:t>
            </a:r>
          </a:p>
          <a:p>
            <a:endParaRPr lang="en-GB" dirty="0"/>
          </a:p>
        </p:txBody>
      </p:sp>
    </p:spTree>
    <p:extLst>
      <p:ext uri="{BB962C8B-B14F-4D97-AF65-F5344CB8AC3E}">
        <p14:creationId xmlns:p14="http://schemas.microsoft.com/office/powerpoint/2010/main" val="238251996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CDED-3503-4AC3-A03C-C2DA8C0F068A}"/>
              </a:ext>
            </a:extLst>
          </p:cNvPr>
          <p:cNvSpPr>
            <a:spLocks noGrp="1"/>
          </p:cNvSpPr>
          <p:nvPr>
            <p:ph type="title"/>
          </p:nvPr>
        </p:nvSpPr>
        <p:spPr/>
        <p:txBody>
          <a:bodyPr/>
          <a:lstStyle/>
          <a:p>
            <a:r>
              <a:rPr lang="en-GB" dirty="0"/>
              <a:t>Multiple choice questions</a:t>
            </a:r>
          </a:p>
        </p:txBody>
      </p:sp>
      <p:sp>
        <p:nvSpPr>
          <p:cNvPr id="3" name="Content Placeholder 2">
            <a:extLst>
              <a:ext uri="{FF2B5EF4-FFF2-40B4-BE49-F238E27FC236}">
                <a16:creationId xmlns:a16="http://schemas.microsoft.com/office/drawing/2014/main" id="{7D374E06-4F6D-4E0A-8BC4-1A31108956F1}"/>
              </a:ext>
            </a:extLst>
          </p:cNvPr>
          <p:cNvSpPr>
            <a:spLocks noGrp="1"/>
          </p:cNvSpPr>
          <p:nvPr>
            <p:ph idx="1"/>
          </p:nvPr>
        </p:nvSpPr>
        <p:spPr/>
        <p:txBody>
          <a:bodyPr/>
          <a:lstStyle/>
          <a:p>
            <a:r>
              <a:rPr lang="en-GB" sz="2400" b="1" dirty="0"/>
              <a:t>Select the correct answer to the below question: </a:t>
            </a:r>
          </a:p>
          <a:p>
            <a:endParaRPr lang="en-GB" sz="2400" b="1" dirty="0"/>
          </a:p>
          <a:p>
            <a:r>
              <a:rPr lang="en-GB" sz="2400" dirty="0"/>
              <a:t>The overall goal of the Paris Agreement is to limit warming to no more than? </a:t>
            </a:r>
          </a:p>
        </p:txBody>
      </p:sp>
      <p:sp>
        <p:nvSpPr>
          <p:cNvPr id="5" name="TextBox 4">
            <a:extLst>
              <a:ext uri="{FF2B5EF4-FFF2-40B4-BE49-F238E27FC236}">
                <a16:creationId xmlns:a16="http://schemas.microsoft.com/office/drawing/2014/main" id="{C36659D0-74D8-4119-BE33-7229DE18CB91}"/>
              </a:ext>
            </a:extLst>
          </p:cNvPr>
          <p:cNvSpPr txBox="1"/>
          <p:nvPr/>
        </p:nvSpPr>
        <p:spPr>
          <a:xfrm>
            <a:off x="622895" y="3429000"/>
            <a:ext cx="4346368" cy="2702590"/>
          </a:xfrm>
          <a:prstGeom prst="rect">
            <a:avLst/>
          </a:prstGeom>
          <a:noFill/>
        </p:spPr>
        <p:txBody>
          <a:bodyPr wrap="square" lIns="0" tIns="0" rIns="0" bIns="0" rtlCol="0">
            <a:noAutofit/>
          </a:bodyPr>
          <a:lstStyle/>
          <a:p>
            <a:pPr marL="342900" indent="-342900" algn="l">
              <a:buFont typeface="Arial" panose="020B0604020202020204" pitchFamily="34" charset="0"/>
              <a:buChar char="•"/>
            </a:pPr>
            <a:r>
              <a:rPr lang="en-GB" sz="2000" dirty="0">
                <a:solidFill>
                  <a:schemeClr val="accent4"/>
                </a:solidFill>
              </a:rPr>
              <a:t>1.5</a:t>
            </a:r>
            <a:r>
              <a:rPr lang="en-GB" sz="2000" baseline="30000" dirty="0">
                <a:solidFill>
                  <a:schemeClr val="accent4"/>
                </a:solidFill>
              </a:rPr>
              <a:t>o</a:t>
            </a:r>
            <a:r>
              <a:rPr lang="en-GB" sz="2000" dirty="0">
                <a:solidFill>
                  <a:schemeClr val="accent4"/>
                </a:solidFill>
              </a:rPr>
              <a:t>C</a:t>
            </a:r>
          </a:p>
          <a:p>
            <a:pPr algn="l"/>
            <a:endParaRPr lang="en-GB" sz="2000" dirty="0">
              <a:solidFill>
                <a:schemeClr val="accent4"/>
              </a:solidFill>
            </a:endParaRPr>
          </a:p>
          <a:p>
            <a:pPr marL="342900" indent="-342900" algn="l">
              <a:buFont typeface="Arial" panose="020B0604020202020204" pitchFamily="34" charset="0"/>
              <a:buChar char="•"/>
            </a:pPr>
            <a:r>
              <a:rPr lang="en-GB" sz="2000" dirty="0">
                <a:solidFill>
                  <a:schemeClr val="accent4"/>
                </a:solidFill>
              </a:rPr>
              <a:t>2</a:t>
            </a:r>
            <a:r>
              <a:rPr lang="en-GB" sz="2000" baseline="30000" dirty="0">
                <a:solidFill>
                  <a:schemeClr val="accent4"/>
                </a:solidFill>
              </a:rPr>
              <a:t>o</a:t>
            </a:r>
            <a:r>
              <a:rPr lang="en-GB" sz="2000" dirty="0">
                <a:solidFill>
                  <a:schemeClr val="accent4"/>
                </a:solidFill>
              </a:rPr>
              <a:t>C</a:t>
            </a:r>
          </a:p>
          <a:p>
            <a:pPr algn="l"/>
            <a:endParaRPr lang="en-GB" sz="2000" dirty="0">
              <a:solidFill>
                <a:schemeClr val="accent4"/>
              </a:solidFill>
            </a:endParaRPr>
          </a:p>
          <a:p>
            <a:pPr marL="342900" indent="-342900" algn="l">
              <a:buFont typeface="Arial" panose="020B0604020202020204" pitchFamily="34" charset="0"/>
              <a:buChar char="•"/>
            </a:pPr>
            <a:r>
              <a:rPr lang="en-GB" sz="2000" dirty="0">
                <a:solidFill>
                  <a:schemeClr val="accent4"/>
                </a:solidFill>
              </a:rPr>
              <a:t>2.5</a:t>
            </a:r>
            <a:r>
              <a:rPr lang="en-GB" sz="2000" baseline="30000" dirty="0">
                <a:solidFill>
                  <a:schemeClr val="accent4"/>
                </a:solidFill>
              </a:rPr>
              <a:t>o</a:t>
            </a:r>
            <a:r>
              <a:rPr lang="en-GB" sz="2000" dirty="0">
                <a:solidFill>
                  <a:schemeClr val="accent4"/>
                </a:solidFill>
              </a:rPr>
              <a:t>C</a:t>
            </a:r>
          </a:p>
          <a:p>
            <a:pPr algn="l"/>
            <a:endParaRPr lang="en-GB" sz="2000" dirty="0">
              <a:solidFill>
                <a:schemeClr val="accent4"/>
              </a:solidFill>
            </a:endParaRPr>
          </a:p>
          <a:p>
            <a:pPr marL="342900" indent="-342900" algn="l">
              <a:buFont typeface="Arial" panose="020B0604020202020204" pitchFamily="34" charset="0"/>
              <a:buChar char="•"/>
            </a:pPr>
            <a:r>
              <a:rPr lang="en-GB" sz="2000" dirty="0">
                <a:solidFill>
                  <a:schemeClr val="accent4"/>
                </a:solidFill>
              </a:rPr>
              <a:t>3</a:t>
            </a:r>
            <a:r>
              <a:rPr lang="en-GB" sz="2000" baseline="30000" dirty="0">
                <a:solidFill>
                  <a:schemeClr val="accent4"/>
                </a:solidFill>
              </a:rPr>
              <a:t>o</a:t>
            </a:r>
            <a:r>
              <a:rPr lang="en-GB" sz="2000" dirty="0">
                <a:solidFill>
                  <a:schemeClr val="accent4"/>
                </a:solidFill>
              </a:rPr>
              <a:t>C</a:t>
            </a:r>
          </a:p>
        </p:txBody>
      </p:sp>
      <p:sp>
        <p:nvSpPr>
          <p:cNvPr id="8" name="TextBox 7">
            <a:extLst>
              <a:ext uri="{FF2B5EF4-FFF2-40B4-BE49-F238E27FC236}">
                <a16:creationId xmlns:a16="http://schemas.microsoft.com/office/drawing/2014/main" id="{E88A489C-9DDC-406B-AAB6-95B2AD8D7DE7}"/>
              </a:ext>
            </a:extLst>
          </p:cNvPr>
          <p:cNvSpPr txBox="1"/>
          <p:nvPr/>
        </p:nvSpPr>
        <p:spPr>
          <a:xfrm>
            <a:off x="4726204" y="3502858"/>
            <a:ext cx="6441149" cy="2536698"/>
          </a:xfrm>
          <a:prstGeom prst="rect">
            <a:avLst/>
          </a:prstGeom>
          <a:noFill/>
        </p:spPr>
        <p:txBody>
          <a:bodyPr wrap="square" lIns="0" tIns="0" rIns="0" bIns="0" rtlCol="0">
            <a:noAutofit/>
          </a:bodyPr>
          <a:lstStyle/>
          <a:p>
            <a:pPr algn="l"/>
            <a:r>
              <a:rPr lang="en-GB" sz="2000" dirty="0">
                <a:solidFill>
                  <a:schemeClr val="accent4"/>
                </a:solidFill>
              </a:rPr>
              <a:t>Answer: </a:t>
            </a:r>
          </a:p>
          <a:p>
            <a:pPr algn="l"/>
            <a:endParaRPr lang="en-GB" sz="2000" dirty="0">
              <a:solidFill>
                <a:schemeClr val="accent4"/>
              </a:solidFill>
            </a:endParaRPr>
          </a:p>
          <a:p>
            <a:pPr algn="l"/>
            <a:r>
              <a:rPr lang="en-GB" sz="2000" dirty="0">
                <a:solidFill>
                  <a:schemeClr val="accent4"/>
                </a:solidFill>
              </a:rPr>
              <a:t>1.5</a:t>
            </a:r>
            <a:r>
              <a:rPr lang="en-GB" sz="2000" baseline="30000" dirty="0">
                <a:solidFill>
                  <a:schemeClr val="accent4"/>
                </a:solidFill>
              </a:rPr>
              <a:t>o</a:t>
            </a:r>
            <a:r>
              <a:rPr lang="en-GB" sz="2000" dirty="0">
                <a:solidFill>
                  <a:schemeClr val="accent4"/>
                </a:solidFill>
              </a:rPr>
              <a:t>C</a:t>
            </a:r>
          </a:p>
          <a:p>
            <a:pPr algn="l"/>
            <a:endParaRPr lang="en-GB" sz="2000" dirty="0">
              <a:solidFill>
                <a:schemeClr val="accent4"/>
              </a:solidFill>
            </a:endParaRPr>
          </a:p>
          <a:p>
            <a:pPr algn="l"/>
            <a:r>
              <a:rPr lang="en-US" sz="2000" dirty="0">
                <a:solidFill>
                  <a:schemeClr val="accent4"/>
                </a:solidFill>
              </a:rPr>
              <a:t>The overall objective of the Paris Agreement is to limit warming to no more than 1.5</a:t>
            </a:r>
            <a:r>
              <a:rPr lang="en-US" sz="2000" baseline="30000" dirty="0">
                <a:solidFill>
                  <a:schemeClr val="accent4"/>
                </a:solidFill>
              </a:rPr>
              <a:t>o</a:t>
            </a:r>
            <a:r>
              <a:rPr lang="en-US" sz="2000" dirty="0">
                <a:solidFill>
                  <a:schemeClr val="accent4"/>
                </a:solidFill>
              </a:rPr>
              <a:t>C, compared to pre-industrial levels.</a:t>
            </a:r>
            <a:endParaRPr lang="en-GB" sz="2000" dirty="0">
              <a:solidFill>
                <a:schemeClr val="accent4"/>
              </a:solidFill>
            </a:endParaRPr>
          </a:p>
        </p:txBody>
      </p:sp>
    </p:spTree>
    <p:extLst>
      <p:ext uri="{BB962C8B-B14F-4D97-AF65-F5344CB8AC3E}">
        <p14:creationId xmlns:p14="http://schemas.microsoft.com/office/powerpoint/2010/main" val="365295422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CDED-3503-4AC3-A03C-C2DA8C0F068A}"/>
              </a:ext>
            </a:extLst>
          </p:cNvPr>
          <p:cNvSpPr>
            <a:spLocks noGrp="1"/>
          </p:cNvSpPr>
          <p:nvPr>
            <p:ph type="title"/>
          </p:nvPr>
        </p:nvSpPr>
        <p:spPr/>
        <p:txBody>
          <a:bodyPr/>
          <a:lstStyle/>
          <a:p>
            <a:r>
              <a:rPr lang="en-GB" dirty="0"/>
              <a:t>Multiple choice questions</a:t>
            </a:r>
          </a:p>
        </p:txBody>
      </p:sp>
      <p:sp>
        <p:nvSpPr>
          <p:cNvPr id="3" name="Content Placeholder 2">
            <a:extLst>
              <a:ext uri="{FF2B5EF4-FFF2-40B4-BE49-F238E27FC236}">
                <a16:creationId xmlns:a16="http://schemas.microsoft.com/office/drawing/2014/main" id="{7D374E06-4F6D-4E0A-8BC4-1A31108956F1}"/>
              </a:ext>
            </a:extLst>
          </p:cNvPr>
          <p:cNvSpPr>
            <a:spLocks noGrp="1"/>
          </p:cNvSpPr>
          <p:nvPr>
            <p:ph idx="1"/>
          </p:nvPr>
        </p:nvSpPr>
        <p:spPr/>
        <p:txBody>
          <a:bodyPr/>
          <a:lstStyle/>
          <a:p>
            <a:r>
              <a:rPr lang="en-GB" sz="2400" b="1" dirty="0"/>
              <a:t>Select the correct answer to the below question: </a:t>
            </a:r>
          </a:p>
          <a:p>
            <a:endParaRPr lang="en-GB" sz="2400" b="1" dirty="0"/>
          </a:p>
          <a:p>
            <a:r>
              <a:rPr lang="en-GB" sz="2400" dirty="0"/>
              <a:t>The UK has set a goal to have net zero greenhouse gas emissions by?</a:t>
            </a:r>
          </a:p>
        </p:txBody>
      </p:sp>
      <p:sp>
        <p:nvSpPr>
          <p:cNvPr id="5" name="TextBox 4">
            <a:extLst>
              <a:ext uri="{FF2B5EF4-FFF2-40B4-BE49-F238E27FC236}">
                <a16:creationId xmlns:a16="http://schemas.microsoft.com/office/drawing/2014/main" id="{C36659D0-74D8-4119-BE33-7229DE18CB91}"/>
              </a:ext>
            </a:extLst>
          </p:cNvPr>
          <p:cNvSpPr txBox="1"/>
          <p:nvPr/>
        </p:nvSpPr>
        <p:spPr>
          <a:xfrm>
            <a:off x="622895" y="3429000"/>
            <a:ext cx="4346368" cy="2702590"/>
          </a:xfrm>
          <a:prstGeom prst="rect">
            <a:avLst/>
          </a:prstGeom>
          <a:noFill/>
        </p:spPr>
        <p:txBody>
          <a:bodyPr wrap="square" lIns="0" tIns="0" rIns="0" bIns="0" rtlCol="0">
            <a:noAutofit/>
          </a:bodyPr>
          <a:lstStyle/>
          <a:p>
            <a:pPr marL="342900" indent="-342900" algn="l">
              <a:buFont typeface="Arial" panose="020B0604020202020204" pitchFamily="34" charset="0"/>
              <a:buChar char="•"/>
            </a:pPr>
            <a:r>
              <a:rPr lang="en-GB" sz="2000" dirty="0">
                <a:solidFill>
                  <a:schemeClr val="accent4"/>
                </a:solidFill>
              </a:rPr>
              <a:t>2050</a:t>
            </a:r>
          </a:p>
          <a:p>
            <a:pPr algn="l"/>
            <a:endParaRPr lang="en-GB" sz="2000" dirty="0">
              <a:solidFill>
                <a:schemeClr val="accent4"/>
              </a:solidFill>
            </a:endParaRPr>
          </a:p>
          <a:p>
            <a:pPr marL="342900" indent="-342900" algn="l">
              <a:buFont typeface="Arial" panose="020B0604020202020204" pitchFamily="34" charset="0"/>
              <a:buChar char="•"/>
            </a:pPr>
            <a:r>
              <a:rPr lang="en-GB" sz="2000" dirty="0">
                <a:solidFill>
                  <a:schemeClr val="accent4"/>
                </a:solidFill>
              </a:rPr>
              <a:t>2040</a:t>
            </a:r>
          </a:p>
          <a:p>
            <a:pPr algn="l"/>
            <a:endParaRPr lang="en-GB" sz="2000" dirty="0">
              <a:solidFill>
                <a:schemeClr val="accent4"/>
              </a:solidFill>
            </a:endParaRPr>
          </a:p>
          <a:p>
            <a:pPr marL="342900" indent="-342900" algn="l">
              <a:buFont typeface="Arial" panose="020B0604020202020204" pitchFamily="34" charset="0"/>
              <a:buChar char="•"/>
            </a:pPr>
            <a:r>
              <a:rPr lang="en-GB" sz="2000" dirty="0">
                <a:solidFill>
                  <a:schemeClr val="accent4"/>
                </a:solidFill>
              </a:rPr>
              <a:t>2030</a:t>
            </a:r>
          </a:p>
          <a:p>
            <a:pPr algn="l"/>
            <a:endParaRPr lang="en-GB" sz="2000" dirty="0">
              <a:solidFill>
                <a:schemeClr val="accent4"/>
              </a:solidFill>
            </a:endParaRPr>
          </a:p>
          <a:p>
            <a:pPr marL="342900" indent="-342900" algn="l">
              <a:buFont typeface="Arial" panose="020B0604020202020204" pitchFamily="34" charset="0"/>
              <a:buChar char="•"/>
            </a:pPr>
            <a:r>
              <a:rPr lang="en-GB" sz="2000" dirty="0">
                <a:solidFill>
                  <a:schemeClr val="accent4"/>
                </a:solidFill>
              </a:rPr>
              <a:t>2060</a:t>
            </a:r>
            <a:endParaRPr lang="en-GB" sz="1600" dirty="0">
              <a:solidFill>
                <a:schemeClr val="accent4"/>
              </a:solidFill>
            </a:endParaRPr>
          </a:p>
        </p:txBody>
      </p:sp>
      <p:sp>
        <p:nvSpPr>
          <p:cNvPr id="8" name="TextBox 7">
            <a:extLst>
              <a:ext uri="{FF2B5EF4-FFF2-40B4-BE49-F238E27FC236}">
                <a16:creationId xmlns:a16="http://schemas.microsoft.com/office/drawing/2014/main" id="{E88A489C-9DDC-406B-AAB6-95B2AD8D7DE7}"/>
              </a:ext>
            </a:extLst>
          </p:cNvPr>
          <p:cNvSpPr txBox="1"/>
          <p:nvPr/>
        </p:nvSpPr>
        <p:spPr>
          <a:xfrm>
            <a:off x="4726204" y="3502858"/>
            <a:ext cx="6441149" cy="2536698"/>
          </a:xfrm>
          <a:prstGeom prst="rect">
            <a:avLst/>
          </a:prstGeom>
          <a:noFill/>
        </p:spPr>
        <p:txBody>
          <a:bodyPr wrap="square" lIns="0" tIns="0" rIns="0" bIns="0" rtlCol="0">
            <a:noAutofit/>
          </a:bodyPr>
          <a:lstStyle/>
          <a:p>
            <a:pPr algn="l"/>
            <a:r>
              <a:rPr lang="en-GB" sz="2000" dirty="0">
                <a:solidFill>
                  <a:schemeClr val="accent4"/>
                </a:solidFill>
              </a:rPr>
              <a:t>Answer: </a:t>
            </a:r>
          </a:p>
          <a:p>
            <a:pPr algn="l"/>
            <a:endParaRPr lang="en-GB" sz="2000" dirty="0">
              <a:solidFill>
                <a:schemeClr val="accent4"/>
              </a:solidFill>
            </a:endParaRPr>
          </a:p>
          <a:p>
            <a:pPr algn="l"/>
            <a:r>
              <a:rPr lang="en-GB" sz="2000" b="1" dirty="0">
                <a:solidFill>
                  <a:schemeClr val="accent4"/>
                </a:solidFill>
              </a:rPr>
              <a:t>2050</a:t>
            </a:r>
          </a:p>
          <a:p>
            <a:endParaRPr lang="en-GB" dirty="0">
              <a:solidFill>
                <a:schemeClr val="accent4"/>
              </a:solidFill>
            </a:endParaRPr>
          </a:p>
          <a:p>
            <a:r>
              <a:rPr lang="en-US" dirty="0">
                <a:solidFill>
                  <a:schemeClr val="accent4"/>
                </a:solidFill>
              </a:rPr>
              <a:t>The UK has set a goal to have Net Zero greenhouse gas emissions by 2050.</a:t>
            </a:r>
            <a:endParaRPr lang="en-GB" dirty="0">
              <a:solidFill>
                <a:schemeClr val="accent4"/>
              </a:solidFill>
            </a:endParaRPr>
          </a:p>
          <a:p>
            <a:endParaRPr lang="en-GB" sz="2000" b="1" dirty="0">
              <a:solidFill>
                <a:schemeClr val="accent4"/>
              </a:solidFill>
            </a:endParaRPr>
          </a:p>
        </p:txBody>
      </p:sp>
    </p:spTree>
    <p:extLst>
      <p:ext uri="{BB962C8B-B14F-4D97-AF65-F5344CB8AC3E}">
        <p14:creationId xmlns:p14="http://schemas.microsoft.com/office/powerpoint/2010/main" val="287637952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CDED-3503-4AC3-A03C-C2DA8C0F068A}"/>
              </a:ext>
            </a:extLst>
          </p:cNvPr>
          <p:cNvSpPr>
            <a:spLocks noGrp="1"/>
          </p:cNvSpPr>
          <p:nvPr>
            <p:ph type="title"/>
          </p:nvPr>
        </p:nvSpPr>
        <p:spPr/>
        <p:txBody>
          <a:bodyPr/>
          <a:lstStyle/>
          <a:p>
            <a:r>
              <a:rPr lang="en-GB" dirty="0"/>
              <a:t>True or False</a:t>
            </a:r>
          </a:p>
        </p:txBody>
      </p:sp>
      <p:sp>
        <p:nvSpPr>
          <p:cNvPr id="3" name="Content Placeholder 2">
            <a:extLst>
              <a:ext uri="{FF2B5EF4-FFF2-40B4-BE49-F238E27FC236}">
                <a16:creationId xmlns:a16="http://schemas.microsoft.com/office/drawing/2014/main" id="{7D374E06-4F6D-4E0A-8BC4-1A31108956F1}"/>
              </a:ext>
            </a:extLst>
          </p:cNvPr>
          <p:cNvSpPr>
            <a:spLocks noGrp="1"/>
          </p:cNvSpPr>
          <p:nvPr>
            <p:ph idx="1"/>
          </p:nvPr>
        </p:nvSpPr>
        <p:spPr/>
        <p:txBody>
          <a:bodyPr/>
          <a:lstStyle/>
          <a:p>
            <a:r>
              <a:rPr lang="en-GB" sz="2400" b="1" dirty="0"/>
              <a:t>Is the below statement True or False?</a:t>
            </a:r>
          </a:p>
          <a:p>
            <a:endParaRPr lang="en-GB" sz="2400" dirty="0"/>
          </a:p>
          <a:p>
            <a:r>
              <a:rPr lang="en-GB" sz="2400" dirty="0"/>
              <a:t>Accelerating modal shift to public and active transport is one of the six strategic priorities for </a:t>
            </a:r>
            <a:r>
              <a:rPr lang="en-GB" sz="2400"/>
              <a:t>the Government’s Transport </a:t>
            </a:r>
            <a:r>
              <a:rPr lang="en-GB" sz="2400" dirty="0"/>
              <a:t>Decarbonisation Plan.</a:t>
            </a:r>
            <a:endParaRPr lang="en-GB" sz="2000" dirty="0"/>
          </a:p>
        </p:txBody>
      </p:sp>
      <p:sp>
        <p:nvSpPr>
          <p:cNvPr id="4" name="Rectangle 3">
            <a:extLst>
              <a:ext uri="{FF2B5EF4-FFF2-40B4-BE49-F238E27FC236}">
                <a16:creationId xmlns:a16="http://schemas.microsoft.com/office/drawing/2014/main" id="{56181899-3530-4AEA-ADBF-FFBF9CFCA7E9}"/>
              </a:ext>
            </a:extLst>
          </p:cNvPr>
          <p:cNvSpPr/>
          <p:nvPr/>
        </p:nvSpPr>
        <p:spPr>
          <a:xfrm>
            <a:off x="640080" y="3596722"/>
            <a:ext cx="2446020" cy="792398"/>
          </a:xfrm>
          <a:prstGeom prst="rect">
            <a:avLst/>
          </a:prstGeom>
          <a:solidFill>
            <a:schemeClr val="tx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2800" b="1" dirty="0">
                <a:solidFill>
                  <a:schemeClr val="bg1"/>
                </a:solidFill>
              </a:rPr>
              <a:t>True</a:t>
            </a:r>
          </a:p>
        </p:txBody>
      </p:sp>
      <p:sp>
        <p:nvSpPr>
          <p:cNvPr id="6" name="Rectangle 5">
            <a:extLst>
              <a:ext uri="{FF2B5EF4-FFF2-40B4-BE49-F238E27FC236}">
                <a16:creationId xmlns:a16="http://schemas.microsoft.com/office/drawing/2014/main" id="{D866A5F2-15E1-4089-9BAD-7BDB53CFA758}"/>
              </a:ext>
            </a:extLst>
          </p:cNvPr>
          <p:cNvSpPr/>
          <p:nvPr/>
        </p:nvSpPr>
        <p:spPr>
          <a:xfrm>
            <a:off x="640080" y="4818139"/>
            <a:ext cx="2446020" cy="792398"/>
          </a:xfrm>
          <a:prstGeom prst="rect">
            <a:avLst/>
          </a:prstGeom>
          <a:solidFill>
            <a:schemeClr val="bg2"/>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2800" b="1" dirty="0">
                <a:solidFill>
                  <a:schemeClr val="bg1"/>
                </a:solidFill>
              </a:rPr>
              <a:t>False</a:t>
            </a:r>
          </a:p>
        </p:txBody>
      </p:sp>
      <p:sp>
        <p:nvSpPr>
          <p:cNvPr id="7" name="TextBox 6">
            <a:extLst>
              <a:ext uri="{FF2B5EF4-FFF2-40B4-BE49-F238E27FC236}">
                <a16:creationId xmlns:a16="http://schemas.microsoft.com/office/drawing/2014/main" id="{4E229EE0-5061-4C73-ACB7-83473B140AC7}"/>
              </a:ext>
            </a:extLst>
          </p:cNvPr>
          <p:cNvSpPr txBox="1"/>
          <p:nvPr/>
        </p:nvSpPr>
        <p:spPr>
          <a:xfrm>
            <a:off x="3851910" y="3445708"/>
            <a:ext cx="7882890" cy="2536698"/>
          </a:xfrm>
          <a:prstGeom prst="rect">
            <a:avLst/>
          </a:prstGeom>
          <a:noFill/>
        </p:spPr>
        <p:txBody>
          <a:bodyPr wrap="square" lIns="0" tIns="0" rIns="0" bIns="0" rtlCol="0">
            <a:noAutofit/>
          </a:bodyPr>
          <a:lstStyle/>
          <a:p>
            <a:pPr algn="l"/>
            <a:r>
              <a:rPr lang="en-GB" sz="2000" dirty="0">
                <a:solidFill>
                  <a:schemeClr val="accent4"/>
                </a:solidFill>
              </a:rPr>
              <a:t>Answer:</a:t>
            </a:r>
          </a:p>
          <a:p>
            <a:pPr algn="l"/>
            <a:r>
              <a:rPr lang="en-GB" sz="2000" dirty="0">
                <a:solidFill>
                  <a:schemeClr val="accent4"/>
                </a:solidFill>
              </a:rPr>
              <a:t> </a:t>
            </a:r>
          </a:p>
          <a:p>
            <a:pPr algn="l"/>
            <a:r>
              <a:rPr lang="en-GB" sz="2000" b="1" dirty="0">
                <a:solidFill>
                  <a:schemeClr val="accent4"/>
                </a:solidFill>
              </a:rPr>
              <a:t>True </a:t>
            </a:r>
          </a:p>
          <a:p>
            <a:pPr algn="l"/>
            <a:endParaRPr lang="en-GB" sz="2000" b="1" dirty="0">
              <a:solidFill>
                <a:schemeClr val="accent4"/>
              </a:solidFill>
            </a:endParaRPr>
          </a:p>
          <a:p>
            <a:pPr algn="l"/>
            <a:endParaRPr lang="en-GB" sz="1600" dirty="0">
              <a:solidFill>
                <a:schemeClr val="accent4"/>
              </a:solidFill>
            </a:endParaRPr>
          </a:p>
        </p:txBody>
      </p:sp>
    </p:spTree>
    <p:extLst>
      <p:ext uri="{BB962C8B-B14F-4D97-AF65-F5344CB8AC3E}">
        <p14:creationId xmlns:p14="http://schemas.microsoft.com/office/powerpoint/2010/main" val="273758661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1C10D8-00E5-4F31-AF6C-2926DFDFA5DE}"/>
              </a:ext>
            </a:extLst>
          </p:cNvPr>
          <p:cNvSpPr>
            <a:spLocks noGrp="1"/>
          </p:cNvSpPr>
          <p:nvPr>
            <p:ph type="body" sz="quarter" idx="13"/>
          </p:nvPr>
        </p:nvSpPr>
        <p:spPr>
          <a:xfrm>
            <a:off x="491971" y="1948484"/>
            <a:ext cx="11208058" cy="2665125"/>
          </a:xfrm>
        </p:spPr>
        <p:txBody>
          <a:bodyPr/>
          <a:lstStyle/>
          <a:p>
            <a:r>
              <a:rPr lang="en-GB" dirty="0"/>
              <a:t>Congratulations</a:t>
            </a:r>
          </a:p>
          <a:p>
            <a:endParaRPr lang="en-GB" sz="6000" dirty="0"/>
          </a:p>
          <a:p>
            <a:r>
              <a:rPr lang="en-GB" sz="2800" b="0" dirty="0"/>
              <a:t>You have now completed Module 4 of the HS2 Carbon Literacy Certificate training. </a:t>
            </a:r>
          </a:p>
          <a:p>
            <a:endParaRPr lang="en-GB" sz="2800" b="0" dirty="0"/>
          </a:p>
          <a:p>
            <a:r>
              <a:rPr lang="en-GB" sz="2800" b="0" dirty="0"/>
              <a:t>Please continue with Module 5.</a:t>
            </a:r>
            <a:r>
              <a:rPr lang="en-GB" sz="4000" dirty="0"/>
              <a:t> </a:t>
            </a:r>
          </a:p>
          <a:p>
            <a:endParaRPr lang="en-GB" dirty="0"/>
          </a:p>
        </p:txBody>
      </p:sp>
    </p:spTree>
    <p:extLst>
      <p:ext uri="{BB962C8B-B14F-4D97-AF65-F5344CB8AC3E}">
        <p14:creationId xmlns:p14="http://schemas.microsoft.com/office/powerpoint/2010/main" val="14611946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BFACE4-A34B-4259-8ACD-FDEDD018FA58}"/>
              </a:ext>
            </a:extLst>
          </p:cNvPr>
          <p:cNvSpPr>
            <a:spLocks noGrp="1"/>
          </p:cNvSpPr>
          <p:nvPr>
            <p:ph type="body" sz="quarter" idx="13"/>
          </p:nvPr>
        </p:nvSpPr>
        <p:spPr>
          <a:xfrm>
            <a:off x="412438" y="1904230"/>
            <a:ext cx="8980488" cy="936068"/>
          </a:xfrm>
        </p:spPr>
        <p:txBody>
          <a:bodyPr/>
          <a:lstStyle/>
          <a:p>
            <a:r>
              <a:rPr lang="en-GB" dirty="0"/>
              <a:t>Climate Action </a:t>
            </a:r>
          </a:p>
        </p:txBody>
      </p:sp>
    </p:spTree>
    <p:extLst>
      <p:ext uri="{BB962C8B-B14F-4D97-AF65-F5344CB8AC3E}">
        <p14:creationId xmlns:p14="http://schemas.microsoft.com/office/powerpoint/2010/main" val="417039523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8EC0-7489-4C67-B450-3F53CC8BFA23}"/>
              </a:ext>
            </a:extLst>
          </p:cNvPr>
          <p:cNvSpPr>
            <a:spLocks noGrp="1"/>
          </p:cNvSpPr>
          <p:nvPr>
            <p:ph type="title"/>
          </p:nvPr>
        </p:nvSpPr>
        <p:spPr/>
        <p:txBody>
          <a:bodyPr/>
          <a:lstStyle/>
          <a:p>
            <a:r>
              <a:rPr lang="en-GB" dirty="0"/>
              <a:t>What you will learn in this section:</a:t>
            </a:r>
          </a:p>
        </p:txBody>
      </p:sp>
      <p:sp>
        <p:nvSpPr>
          <p:cNvPr id="3" name="Content Placeholder 2">
            <a:extLst>
              <a:ext uri="{FF2B5EF4-FFF2-40B4-BE49-F238E27FC236}">
                <a16:creationId xmlns:a16="http://schemas.microsoft.com/office/drawing/2014/main" id="{7F3F5218-0A72-4B80-AC80-44F54BB21BF6}"/>
              </a:ext>
            </a:extLst>
          </p:cNvPr>
          <p:cNvSpPr>
            <a:spLocks noGrp="1"/>
          </p:cNvSpPr>
          <p:nvPr>
            <p:ph idx="1"/>
          </p:nvPr>
        </p:nvSpPr>
        <p:spPr>
          <a:xfrm>
            <a:off x="457200" y="1437866"/>
            <a:ext cx="11277600" cy="4426512"/>
          </a:xfrm>
        </p:spPr>
        <p:txBody>
          <a:bodyPr/>
          <a:lstStyle/>
          <a:p>
            <a:pPr marL="342900" indent="-342900">
              <a:buFont typeface="Arial" panose="020B0604020202020204" pitchFamily="34" charset="0"/>
              <a:buChar char="•"/>
            </a:pPr>
            <a:r>
              <a:rPr lang="en-GB" sz="2000" dirty="0"/>
              <a:t>Why climate action matters </a:t>
            </a:r>
          </a:p>
          <a:p>
            <a:endParaRPr lang="en-GB" sz="2000" dirty="0"/>
          </a:p>
          <a:p>
            <a:pPr marL="342900" indent="-342900">
              <a:buFont typeface="Arial" panose="020B0604020202020204" pitchFamily="34" charset="0"/>
              <a:buChar char="•"/>
            </a:pPr>
            <a:r>
              <a:rPr lang="en-GB" sz="2000" dirty="0"/>
              <a:t>What the benefits of taking climate action are.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What climate action is taking place internationally, nationally and locally.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What action is needed to reduce carbon emissions to avoid the most damaging effects of climate change. </a:t>
            </a:r>
          </a:p>
        </p:txBody>
      </p:sp>
    </p:spTree>
    <p:extLst>
      <p:ext uri="{BB962C8B-B14F-4D97-AF65-F5344CB8AC3E}">
        <p14:creationId xmlns:p14="http://schemas.microsoft.com/office/powerpoint/2010/main" val="16672664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A99CC-2323-4B05-B9F8-C1E63735445C}"/>
              </a:ext>
            </a:extLst>
          </p:cNvPr>
          <p:cNvSpPr>
            <a:spLocks noGrp="1"/>
          </p:cNvSpPr>
          <p:nvPr>
            <p:ph type="title"/>
          </p:nvPr>
        </p:nvSpPr>
        <p:spPr/>
        <p:txBody>
          <a:bodyPr/>
          <a:lstStyle/>
          <a:p>
            <a:r>
              <a:rPr lang="en-GB" dirty="0"/>
              <a:t>Solutions to Climate Change</a:t>
            </a:r>
          </a:p>
        </p:txBody>
      </p:sp>
      <p:sp>
        <p:nvSpPr>
          <p:cNvPr id="3" name="Content Placeholder 2">
            <a:extLst>
              <a:ext uri="{FF2B5EF4-FFF2-40B4-BE49-F238E27FC236}">
                <a16:creationId xmlns:a16="http://schemas.microsoft.com/office/drawing/2014/main" id="{A64A1E95-5D1B-415B-B837-53131359563E}"/>
              </a:ext>
            </a:extLst>
          </p:cNvPr>
          <p:cNvSpPr>
            <a:spLocks noGrp="1"/>
          </p:cNvSpPr>
          <p:nvPr>
            <p:ph idx="1"/>
          </p:nvPr>
        </p:nvSpPr>
        <p:spPr>
          <a:xfrm>
            <a:off x="457200" y="1437866"/>
            <a:ext cx="11277600" cy="4426512"/>
          </a:xfrm>
        </p:spPr>
        <p:txBody>
          <a:bodyPr/>
          <a:lstStyle/>
          <a:p>
            <a:r>
              <a:rPr lang="en-GB" dirty="0"/>
              <a:t>Before continuing with this section, we encourage you to click on the below link to look at solutions to Climate Change:</a:t>
            </a:r>
          </a:p>
        </p:txBody>
      </p:sp>
      <p:sp>
        <p:nvSpPr>
          <p:cNvPr id="4" name="Rectangle 3">
            <a:hlinkClick r:id="rId2"/>
            <a:extLst>
              <a:ext uri="{FF2B5EF4-FFF2-40B4-BE49-F238E27FC236}">
                <a16:creationId xmlns:a16="http://schemas.microsoft.com/office/drawing/2014/main" id="{830968A4-6A34-42D4-ADD1-89F57FB9233E}"/>
              </a:ext>
            </a:extLst>
          </p:cNvPr>
          <p:cNvSpPr/>
          <p:nvPr/>
        </p:nvSpPr>
        <p:spPr>
          <a:xfrm>
            <a:off x="3965823" y="2822824"/>
            <a:ext cx="4109663" cy="1471774"/>
          </a:xfrm>
          <a:prstGeom prst="rect">
            <a:avLst/>
          </a:prstGeom>
          <a:solidFill>
            <a:schemeClr val="tx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50000"/>
              </a:lnSpc>
            </a:pPr>
            <a:r>
              <a:rPr lang="en-GB" sz="2000" dirty="0">
                <a:solidFill>
                  <a:schemeClr val="bg1"/>
                </a:solidFill>
              </a:rPr>
              <a:t>Rank the solutions exercise</a:t>
            </a:r>
          </a:p>
          <a:p>
            <a:pPr algn="ctr">
              <a:lnSpc>
                <a:spcPct val="150000"/>
              </a:lnSpc>
            </a:pPr>
            <a:endParaRPr lang="en-GB" sz="2000" dirty="0">
              <a:solidFill>
                <a:schemeClr val="bg1"/>
              </a:solidFill>
            </a:endParaRPr>
          </a:p>
          <a:p>
            <a:pPr algn="ctr">
              <a:lnSpc>
                <a:spcPct val="150000"/>
              </a:lnSpc>
            </a:pPr>
            <a:r>
              <a:rPr lang="en-GB" sz="2000" b="1" dirty="0">
                <a:solidFill>
                  <a:schemeClr val="bg1"/>
                </a:solidFill>
              </a:rPr>
              <a:t>Please click here </a:t>
            </a:r>
          </a:p>
        </p:txBody>
      </p:sp>
      <p:sp>
        <p:nvSpPr>
          <p:cNvPr id="5" name="TextBox 4">
            <a:extLst>
              <a:ext uri="{FF2B5EF4-FFF2-40B4-BE49-F238E27FC236}">
                <a16:creationId xmlns:a16="http://schemas.microsoft.com/office/drawing/2014/main" id="{9B0B2531-17D9-4F44-9226-E4849A989197}"/>
              </a:ext>
            </a:extLst>
          </p:cNvPr>
          <p:cNvSpPr txBox="1"/>
          <p:nvPr/>
        </p:nvSpPr>
        <p:spPr>
          <a:xfrm>
            <a:off x="628122" y="6472595"/>
            <a:ext cx="11106678" cy="524230"/>
          </a:xfrm>
          <a:prstGeom prst="rect">
            <a:avLst/>
          </a:prstGeom>
          <a:noFill/>
        </p:spPr>
        <p:txBody>
          <a:bodyPr wrap="square" lIns="0" tIns="0" rIns="0" bIns="0" rtlCol="0">
            <a:noAutofit/>
          </a:bodyPr>
          <a:lstStyle/>
          <a:p>
            <a:r>
              <a:rPr lang="en-US" sz="1800" u="sng"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hlinkClick r:id="rId2"/>
              </a:rPr>
              <a:t>Quiz: Climate change solutions - CNN.com - CNN.com</a:t>
            </a:r>
            <a:endParaRPr lang="en-GB" sz="1200" i="1" dirty="0">
              <a:solidFill>
                <a:schemeClr val="accent4"/>
              </a:solidFill>
            </a:endParaRPr>
          </a:p>
        </p:txBody>
      </p:sp>
    </p:spTree>
    <p:extLst>
      <p:ext uri="{BB962C8B-B14F-4D97-AF65-F5344CB8AC3E}">
        <p14:creationId xmlns:p14="http://schemas.microsoft.com/office/powerpoint/2010/main" val="31404042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y Taking Action to Fight Climate Change Matters - Sustainable Development Goal 13">
            <a:hlinkClick r:id="" action="ppaction://media"/>
            <a:extLst>
              <a:ext uri="{FF2B5EF4-FFF2-40B4-BE49-F238E27FC236}">
                <a16:creationId xmlns:a16="http://schemas.microsoft.com/office/drawing/2014/main" id="{C63BA2B5-931D-40F1-BEBD-A7D3B2988907}"/>
              </a:ext>
            </a:extLst>
          </p:cNvPr>
          <p:cNvPicPr>
            <a:picLocks noRot="1" noChangeAspect="1"/>
          </p:cNvPicPr>
          <p:nvPr>
            <a:videoFile r:link="rId1"/>
          </p:nvPr>
        </p:nvPicPr>
        <p:blipFill>
          <a:blip r:embed="rId3"/>
          <a:stretch>
            <a:fillRect/>
          </a:stretch>
        </p:blipFill>
        <p:spPr>
          <a:xfrm>
            <a:off x="3278802" y="2395689"/>
            <a:ext cx="5248748" cy="2965542"/>
          </a:xfrm>
          <a:prstGeom prst="rect">
            <a:avLst/>
          </a:prstGeom>
          <a:noFill/>
        </p:spPr>
      </p:pic>
      <p:sp>
        <p:nvSpPr>
          <p:cNvPr id="2" name="Title 1">
            <a:extLst>
              <a:ext uri="{FF2B5EF4-FFF2-40B4-BE49-F238E27FC236}">
                <a16:creationId xmlns:a16="http://schemas.microsoft.com/office/drawing/2014/main" id="{660B8CA2-EBB6-462E-862D-17891135BEDB}"/>
              </a:ext>
            </a:extLst>
          </p:cNvPr>
          <p:cNvSpPr>
            <a:spLocks noGrp="1"/>
          </p:cNvSpPr>
          <p:nvPr>
            <p:ph type="title"/>
          </p:nvPr>
        </p:nvSpPr>
        <p:spPr>
          <a:xfrm>
            <a:off x="457200" y="457200"/>
            <a:ext cx="11277600" cy="842963"/>
          </a:xfrm>
        </p:spPr>
        <p:txBody>
          <a:bodyPr anchor="t">
            <a:normAutofit/>
          </a:bodyPr>
          <a:lstStyle/>
          <a:p>
            <a:pPr>
              <a:lnSpc>
                <a:spcPct val="90000"/>
              </a:lnSpc>
            </a:pPr>
            <a:r>
              <a:rPr lang="en-GB" sz="3400"/>
              <a:t>Why taking action to fight Climate Change matters</a:t>
            </a:r>
          </a:p>
        </p:txBody>
      </p:sp>
      <p:sp>
        <p:nvSpPr>
          <p:cNvPr id="3" name="Content Placeholder 2">
            <a:extLst>
              <a:ext uri="{FF2B5EF4-FFF2-40B4-BE49-F238E27FC236}">
                <a16:creationId xmlns:a16="http://schemas.microsoft.com/office/drawing/2014/main" id="{121D9E0E-B8CB-45BC-BC7F-4E1F29BE1830}"/>
              </a:ext>
            </a:extLst>
          </p:cNvPr>
          <p:cNvSpPr>
            <a:spLocks noGrp="1"/>
          </p:cNvSpPr>
          <p:nvPr>
            <p:ph type="body" sz="quarter" idx="14"/>
          </p:nvPr>
        </p:nvSpPr>
        <p:spPr>
          <a:xfrm>
            <a:off x="457200" y="1286631"/>
            <a:ext cx="10690261" cy="3557588"/>
          </a:xfrm>
        </p:spPr>
        <p:txBody>
          <a:bodyPr anchor="t">
            <a:normAutofit/>
          </a:bodyPr>
          <a:lstStyle/>
          <a:p>
            <a:r>
              <a:rPr lang="en-GB" dirty="0"/>
              <a:t>Please click to watch this short video:</a:t>
            </a:r>
          </a:p>
          <a:p>
            <a:endParaRPr lang="en-GB" dirty="0"/>
          </a:p>
        </p:txBody>
      </p:sp>
      <p:sp>
        <p:nvSpPr>
          <p:cNvPr id="8" name="TextBox 7">
            <a:extLst>
              <a:ext uri="{FF2B5EF4-FFF2-40B4-BE49-F238E27FC236}">
                <a16:creationId xmlns:a16="http://schemas.microsoft.com/office/drawing/2014/main" id="{620888B0-A90D-4E19-B995-0D4CDAE41F43}"/>
              </a:ext>
            </a:extLst>
          </p:cNvPr>
          <p:cNvSpPr txBox="1"/>
          <p:nvPr/>
        </p:nvSpPr>
        <p:spPr>
          <a:xfrm>
            <a:off x="2640144" y="6595885"/>
            <a:ext cx="7363327" cy="524230"/>
          </a:xfrm>
          <a:prstGeom prst="rect">
            <a:avLst/>
          </a:prstGeom>
          <a:noFill/>
        </p:spPr>
        <p:txBody>
          <a:bodyPr wrap="square" lIns="0" tIns="0" rIns="0" bIns="0" rtlCol="0">
            <a:noAutofit/>
          </a:bodyPr>
          <a:lstStyle/>
          <a:p>
            <a:pPr algn="ctr"/>
            <a:r>
              <a:rPr lang="en-GB" sz="1400" i="1">
                <a:solidFill>
                  <a:schemeClr val="accent4"/>
                </a:solidFill>
              </a:rPr>
              <a:t>https://youtu.be/oSqmCNNV2dQ</a:t>
            </a:r>
            <a:endParaRPr lang="en-GB" sz="1400" i="1" dirty="0">
              <a:solidFill>
                <a:schemeClr val="accent4"/>
              </a:solidFill>
            </a:endParaRPr>
          </a:p>
        </p:txBody>
      </p:sp>
    </p:spTree>
    <p:extLst>
      <p:ext uri="{BB962C8B-B14F-4D97-AF65-F5344CB8AC3E}">
        <p14:creationId xmlns:p14="http://schemas.microsoft.com/office/powerpoint/2010/main" val="3728567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6EA8E-00B2-41AF-BC76-E069067133E6}"/>
              </a:ext>
            </a:extLst>
          </p:cNvPr>
          <p:cNvSpPr>
            <a:spLocks noGrp="1"/>
          </p:cNvSpPr>
          <p:nvPr>
            <p:ph type="title"/>
          </p:nvPr>
        </p:nvSpPr>
        <p:spPr/>
        <p:txBody>
          <a:bodyPr/>
          <a:lstStyle/>
          <a:p>
            <a:r>
              <a:rPr lang="en-GB"/>
              <a:t>Why taking climate action matters</a:t>
            </a:r>
          </a:p>
        </p:txBody>
      </p:sp>
      <p:pic>
        <p:nvPicPr>
          <p:cNvPr id="5" name="Picture 4">
            <a:extLst>
              <a:ext uri="{FF2B5EF4-FFF2-40B4-BE49-F238E27FC236}">
                <a16:creationId xmlns:a16="http://schemas.microsoft.com/office/drawing/2014/main" id="{8FFF4FF3-F398-4F78-A67E-426402046E7B}"/>
              </a:ext>
            </a:extLst>
          </p:cNvPr>
          <p:cNvPicPr>
            <a:picLocks noChangeAspect="1"/>
          </p:cNvPicPr>
          <p:nvPr/>
        </p:nvPicPr>
        <p:blipFill rotWithShape="1">
          <a:blip r:embed="rId3"/>
          <a:srcRect t="11564"/>
          <a:stretch/>
        </p:blipFill>
        <p:spPr>
          <a:xfrm>
            <a:off x="8325465" y="2071697"/>
            <a:ext cx="1583863" cy="1642218"/>
          </a:xfrm>
          <a:prstGeom prst="rect">
            <a:avLst/>
          </a:prstGeom>
        </p:spPr>
      </p:pic>
      <p:pic>
        <p:nvPicPr>
          <p:cNvPr id="7" name="Picture 6">
            <a:extLst>
              <a:ext uri="{FF2B5EF4-FFF2-40B4-BE49-F238E27FC236}">
                <a16:creationId xmlns:a16="http://schemas.microsoft.com/office/drawing/2014/main" id="{9BC29010-A450-4233-9AAF-EC36A4D605C0}"/>
              </a:ext>
            </a:extLst>
          </p:cNvPr>
          <p:cNvPicPr>
            <a:picLocks noChangeAspect="1"/>
          </p:cNvPicPr>
          <p:nvPr/>
        </p:nvPicPr>
        <p:blipFill>
          <a:blip r:embed="rId4"/>
          <a:stretch>
            <a:fillRect/>
          </a:stretch>
        </p:blipFill>
        <p:spPr>
          <a:xfrm>
            <a:off x="4693311" y="1925143"/>
            <a:ext cx="2058783" cy="1717925"/>
          </a:xfrm>
          <a:prstGeom prst="rect">
            <a:avLst/>
          </a:prstGeom>
        </p:spPr>
      </p:pic>
      <p:pic>
        <p:nvPicPr>
          <p:cNvPr id="9" name="Picture 8">
            <a:extLst>
              <a:ext uri="{FF2B5EF4-FFF2-40B4-BE49-F238E27FC236}">
                <a16:creationId xmlns:a16="http://schemas.microsoft.com/office/drawing/2014/main" id="{779C6A6C-BE28-44F5-8587-EA9A77C2A49E}"/>
              </a:ext>
            </a:extLst>
          </p:cNvPr>
          <p:cNvPicPr>
            <a:picLocks noChangeAspect="1"/>
          </p:cNvPicPr>
          <p:nvPr/>
        </p:nvPicPr>
        <p:blipFill>
          <a:blip r:embed="rId5"/>
          <a:stretch>
            <a:fillRect/>
          </a:stretch>
        </p:blipFill>
        <p:spPr>
          <a:xfrm>
            <a:off x="1222104" y="1738506"/>
            <a:ext cx="1444889" cy="1837899"/>
          </a:xfrm>
          <a:prstGeom prst="rect">
            <a:avLst/>
          </a:prstGeom>
        </p:spPr>
      </p:pic>
      <p:sp>
        <p:nvSpPr>
          <p:cNvPr id="10" name="TextBox 9">
            <a:extLst>
              <a:ext uri="{FF2B5EF4-FFF2-40B4-BE49-F238E27FC236}">
                <a16:creationId xmlns:a16="http://schemas.microsoft.com/office/drawing/2014/main" id="{3F4EC641-0E62-4DA7-B4EB-1155E7BCC5F1}"/>
              </a:ext>
            </a:extLst>
          </p:cNvPr>
          <p:cNvSpPr txBox="1"/>
          <p:nvPr/>
        </p:nvSpPr>
        <p:spPr>
          <a:xfrm>
            <a:off x="7896186" y="3677032"/>
            <a:ext cx="2671281" cy="1520574"/>
          </a:xfrm>
          <a:prstGeom prst="rect">
            <a:avLst/>
          </a:prstGeom>
          <a:noFill/>
        </p:spPr>
        <p:txBody>
          <a:bodyPr wrap="square" lIns="0" tIns="0" rIns="0" bIns="0" rtlCol="0">
            <a:noAutofit/>
          </a:bodyPr>
          <a:lstStyle/>
          <a:p>
            <a:pPr algn="ctr"/>
            <a:r>
              <a:rPr lang="en-GB" sz="1600" b="1">
                <a:solidFill>
                  <a:schemeClr val="accent4"/>
                </a:solidFill>
              </a:rPr>
              <a:t>For the Economy: </a:t>
            </a:r>
          </a:p>
          <a:p>
            <a:pPr algn="l"/>
            <a:endParaRPr lang="en-GB" sz="1600">
              <a:solidFill>
                <a:schemeClr val="accent4"/>
              </a:solidFill>
            </a:endParaRPr>
          </a:p>
          <a:p>
            <a:pPr marL="285750" indent="-285750" algn="l">
              <a:buFont typeface="Arial" panose="020B0604020202020204" pitchFamily="34" charset="0"/>
              <a:buChar char="•"/>
            </a:pPr>
            <a:r>
              <a:rPr lang="en-GB" sz="1600">
                <a:solidFill>
                  <a:schemeClr val="accent4"/>
                </a:solidFill>
              </a:rPr>
              <a:t>New Green Industries with new jobs and export opportunities for the UK. </a:t>
            </a:r>
          </a:p>
        </p:txBody>
      </p:sp>
      <p:sp>
        <p:nvSpPr>
          <p:cNvPr id="11" name="TextBox 10">
            <a:extLst>
              <a:ext uri="{FF2B5EF4-FFF2-40B4-BE49-F238E27FC236}">
                <a16:creationId xmlns:a16="http://schemas.microsoft.com/office/drawing/2014/main" id="{ED2072E4-8428-410D-8948-49DD90F87457}"/>
              </a:ext>
            </a:extLst>
          </p:cNvPr>
          <p:cNvSpPr txBox="1"/>
          <p:nvPr/>
        </p:nvSpPr>
        <p:spPr>
          <a:xfrm>
            <a:off x="4057993" y="3713915"/>
            <a:ext cx="3329420" cy="3058399"/>
          </a:xfrm>
          <a:prstGeom prst="rect">
            <a:avLst/>
          </a:prstGeom>
          <a:noFill/>
        </p:spPr>
        <p:txBody>
          <a:bodyPr wrap="square" lIns="0" tIns="0" rIns="0" bIns="0" rtlCol="0">
            <a:noAutofit/>
          </a:bodyPr>
          <a:lstStyle/>
          <a:p>
            <a:pPr algn="ctr"/>
            <a:r>
              <a:rPr lang="en-GB" sz="1600" b="1">
                <a:solidFill>
                  <a:schemeClr val="accent4"/>
                </a:solidFill>
              </a:rPr>
              <a:t>For the individual: </a:t>
            </a:r>
          </a:p>
          <a:p>
            <a:pPr algn="ctr"/>
            <a:endParaRPr lang="en-GB" sz="1600">
              <a:solidFill>
                <a:schemeClr val="accent4"/>
              </a:solidFill>
            </a:endParaRPr>
          </a:p>
          <a:p>
            <a:pPr marL="285750" indent="-285750" algn="l">
              <a:buFont typeface="Arial" panose="020B0604020202020204" pitchFamily="34" charset="0"/>
              <a:buChar char="•"/>
            </a:pPr>
            <a:r>
              <a:rPr lang="en-GB" sz="1600">
                <a:solidFill>
                  <a:schemeClr val="accent4"/>
                </a:solidFill>
              </a:rPr>
              <a:t>Quiet streets cleaner, air, less congestion, smarter cities and more comfortable homes.</a:t>
            </a:r>
          </a:p>
          <a:p>
            <a:pPr marL="285750" indent="-285750" algn="l">
              <a:buFont typeface="Arial" panose="020B0604020202020204" pitchFamily="34" charset="0"/>
              <a:buChar char="•"/>
            </a:pPr>
            <a:r>
              <a:rPr lang="en-GB" sz="1600">
                <a:solidFill>
                  <a:schemeClr val="accent4"/>
                </a:solidFill>
              </a:rPr>
              <a:t>Healthy lifestyles with more active travel and healthier diets.</a:t>
            </a:r>
          </a:p>
        </p:txBody>
      </p:sp>
      <p:sp>
        <p:nvSpPr>
          <p:cNvPr id="12" name="TextBox 11">
            <a:extLst>
              <a:ext uri="{FF2B5EF4-FFF2-40B4-BE49-F238E27FC236}">
                <a16:creationId xmlns:a16="http://schemas.microsoft.com/office/drawing/2014/main" id="{F247C268-C2D6-4EDF-9322-93BED72E1A28}"/>
              </a:ext>
            </a:extLst>
          </p:cNvPr>
          <p:cNvSpPr txBox="1"/>
          <p:nvPr/>
        </p:nvSpPr>
        <p:spPr>
          <a:xfrm>
            <a:off x="243180" y="3713915"/>
            <a:ext cx="3623357" cy="3058399"/>
          </a:xfrm>
          <a:prstGeom prst="rect">
            <a:avLst/>
          </a:prstGeom>
          <a:noFill/>
        </p:spPr>
        <p:txBody>
          <a:bodyPr wrap="square" lIns="0" tIns="0" rIns="0" bIns="0" rtlCol="0">
            <a:noAutofit/>
          </a:bodyPr>
          <a:lstStyle/>
          <a:p>
            <a:pPr algn="ctr"/>
            <a:r>
              <a:rPr lang="en-GB" sz="1600" b="1">
                <a:solidFill>
                  <a:schemeClr val="accent4"/>
                </a:solidFill>
              </a:rPr>
              <a:t>For the country: </a:t>
            </a:r>
          </a:p>
          <a:p>
            <a:pPr algn="ctr"/>
            <a:endParaRPr lang="en-GB" sz="1600">
              <a:solidFill>
                <a:schemeClr val="accent4"/>
              </a:solidFill>
            </a:endParaRPr>
          </a:p>
          <a:p>
            <a:pPr marL="285750" indent="-285750" algn="l">
              <a:buFont typeface="Arial" panose="020B0604020202020204" pitchFamily="34" charset="0"/>
              <a:buChar char="•"/>
            </a:pPr>
            <a:r>
              <a:rPr lang="en-GB" sz="1600">
                <a:solidFill>
                  <a:schemeClr val="accent4"/>
                </a:solidFill>
              </a:rPr>
              <a:t>More biodiversity, clean water and more green space to enjoy.</a:t>
            </a:r>
          </a:p>
          <a:p>
            <a:pPr marL="285750" indent="-285750" algn="l">
              <a:buFont typeface="Arial" panose="020B0604020202020204" pitchFamily="34" charset="0"/>
              <a:buChar char="•"/>
            </a:pPr>
            <a:r>
              <a:rPr lang="en-GB" sz="1600">
                <a:solidFill>
                  <a:schemeClr val="accent4"/>
                </a:solidFill>
              </a:rPr>
              <a:t>Reduce global warming, avoiding climate damages like flooding.</a:t>
            </a:r>
          </a:p>
        </p:txBody>
      </p:sp>
    </p:spTree>
    <p:extLst>
      <p:ext uri="{BB962C8B-B14F-4D97-AF65-F5344CB8AC3E}">
        <p14:creationId xmlns:p14="http://schemas.microsoft.com/office/powerpoint/2010/main" val="114476673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066D8-C039-42C6-A87E-5587384441B8}"/>
              </a:ext>
            </a:extLst>
          </p:cNvPr>
          <p:cNvSpPr>
            <a:spLocks noGrp="1"/>
          </p:cNvSpPr>
          <p:nvPr>
            <p:ph type="title"/>
          </p:nvPr>
        </p:nvSpPr>
        <p:spPr/>
        <p:txBody>
          <a:bodyPr/>
          <a:lstStyle/>
          <a:p>
            <a:r>
              <a:rPr lang="en-GB" dirty="0"/>
              <a:t>Tackling Climate Change</a:t>
            </a:r>
          </a:p>
        </p:txBody>
      </p:sp>
      <p:sp>
        <p:nvSpPr>
          <p:cNvPr id="3" name="Content Placeholder 2">
            <a:extLst>
              <a:ext uri="{FF2B5EF4-FFF2-40B4-BE49-F238E27FC236}">
                <a16:creationId xmlns:a16="http://schemas.microsoft.com/office/drawing/2014/main" id="{9CA1E69B-5147-4137-881A-5FDC58DF21D8}"/>
              </a:ext>
            </a:extLst>
          </p:cNvPr>
          <p:cNvSpPr>
            <a:spLocks noGrp="1"/>
          </p:cNvSpPr>
          <p:nvPr>
            <p:ph idx="1"/>
          </p:nvPr>
        </p:nvSpPr>
        <p:spPr>
          <a:xfrm>
            <a:off x="592477" y="1760679"/>
            <a:ext cx="5849420" cy="2280862"/>
          </a:xfrm>
        </p:spPr>
        <p:txBody>
          <a:bodyPr/>
          <a:lstStyle/>
          <a:p>
            <a:r>
              <a:rPr lang="en-GB" dirty="0"/>
              <a:t>Climate change is a global challenge that does not respect national borders. Emissions anywhere affect people everywhere. </a:t>
            </a:r>
          </a:p>
          <a:p>
            <a:endParaRPr lang="en-GB" dirty="0"/>
          </a:p>
          <a:p>
            <a:r>
              <a:rPr lang="en-GB" dirty="0"/>
              <a:t>It is an issue that requires solutions that need to be coordinated at the international level and it requires international cooperation to help developing countries move toward a low-carbon economy.</a:t>
            </a:r>
          </a:p>
          <a:p>
            <a:endParaRPr lang="en-GB" dirty="0"/>
          </a:p>
          <a:p>
            <a:r>
              <a:rPr lang="en-GB" dirty="0"/>
              <a:t>Please click through the next few slides to learn more about tackling climate change at the different levels:</a:t>
            </a:r>
          </a:p>
        </p:txBody>
      </p:sp>
      <p:sp>
        <p:nvSpPr>
          <p:cNvPr id="5" name="Rectangle: Rounded Corners 4">
            <a:extLst>
              <a:ext uri="{FF2B5EF4-FFF2-40B4-BE49-F238E27FC236}">
                <a16:creationId xmlns:a16="http://schemas.microsoft.com/office/drawing/2014/main" id="{29A7E389-FBC2-49A0-8083-2239ADCD3C74}"/>
              </a:ext>
            </a:extLst>
          </p:cNvPr>
          <p:cNvSpPr/>
          <p:nvPr/>
        </p:nvSpPr>
        <p:spPr>
          <a:xfrm>
            <a:off x="7448764" y="1276442"/>
            <a:ext cx="2476072" cy="968474"/>
          </a:xfrm>
          <a:prstGeom prst="roundRect">
            <a:avLst/>
          </a:prstGeom>
          <a:solidFill>
            <a:schemeClr val="tx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2000" b="1" dirty="0">
                <a:solidFill>
                  <a:schemeClr val="bg1"/>
                </a:solidFill>
              </a:rPr>
              <a:t>International Action</a:t>
            </a:r>
          </a:p>
        </p:txBody>
      </p:sp>
      <p:sp>
        <p:nvSpPr>
          <p:cNvPr id="6" name="Rectangle: Rounded Corners 5">
            <a:extLst>
              <a:ext uri="{FF2B5EF4-FFF2-40B4-BE49-F238E27FC236}">
                <a16:creationId xmlns:a16="http://schemas.microsoft.com/office/drawing/2014/main" id="{FD724576-688C-46FB-AB3F-238A3F49A998}"/>
              </a:ext>
            </a:extLst>
          </p:cNvPr>
          <p:cNvSpPr/>
          <p:nvPr/>
        </p:nvSpPr>
        <p:spPr>
          <a:xfrm>
            <a:off x="7448764" y="3065496"/>
            <a:ext cx="2476072" cy="968474"/>
          </a:xfrm>
          <a:prstGeom prst="roundRect">
            <a:avLst/>
          </a:prstGeom>
          <a:solidFill>
            <a:srgbClr val="004884"/>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2000" b="1" dirty="0">
                <a:solidFill>
                  <a:schemeClr val="bg1"/>
                </a:solidFill>
              </a:rPr>
              <a:t>National </a:t>
            </a:r>
          </a:p>
          <a:p>
            <a:pPr algn="ctr"/>
            <a:r>
              <a:rPr lang="en-GB" sz="2000" b="1" dirty="0">
                <a:solidFill>
                  <a:schemeClr val="bg1"/>
                </a:solidFill>
              </a:rPr>
              <a:t>Action</a:t>
            </a:r>
          </a:p>
        </p:txBody>
      </p:sp>
      <p:sp>
        <p:nvSpPr>
          <p:cNvPr id="7" name="Rectangle: Rounded Corners 6">
            <a:extLst>
              <a:ext uri="{FF2B5EF4-FFF2-40B4-BE49-F238E27FC236}">
                <a16:creationId xmlns:a16="http://schemas.microsoft.com/office/drawing/2014/main" id="{845CC440-AF6A-44E4-8A80-30F4E7050591}"/>
              </a:ext>
            </a:extLst>
          </p:cNvPr>
          <p:cNvSpPr/>
          <p:nvPr/>
        </p:nvSpPr>
        <p:spPr>
          <a:xfrm>
            <a:off x="7448764" y="4888450"/>
            <a:ext cx="2476072" cy="968474"/>
          </a:xfrm>
          <a:prstGeom prst="roundRect">
            <a:avLst/>
          </a:prstGeom>
          <a:solidFill>
            <a:srgbClr val="3C96C8"/>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2000" b="1" dirty="0">
                <a:solidFill>
                  <a:schemeClr val="bg1"/>
                </a:solidFill>
              </a:rPr>
              <a:t>Local </a:t>
            </a:r>
          </a:p>
          <a:p>
            <a:pPr algn="ctr"/>
            <a:r>
              <a:rPr lang="en-GB" sz="2000" b="1" dirty="0">
                <a:solidFill>
                  <a:schemeClr val="bg1"/>
                </a:solidFill>
              </a:rPr>
              <a:t>Action</a:t>
            </a:r>
          </a:p>
        </p:txBody>
      </p:sp>
      <p:sp>
        <p:nvSpPr>
          <p:cNvPr id="8" name="Arrow: Down 7">
            <a:extLst>
              <a:ext uri="{FF2B5EF4-FFF2-40B4-BE49-F238E27FC236}">
                <a16:creationId xmlns:a16="http://schemas.microsoft.com/office/drawing/2014/main" id="{B5395641-7387-4CA5-8F56-5DAA6743F0C9}"/>
              </a:ext>
            </a:extLst>
          </p:cNvPr>
          <p:cNvSpPr/>
          <p:nvPr/>
        </p:nvSpPr>
        <p:spPr>
          <a:xfrm>
            <a:off x="8364876" y="2199075"/>
            <a:ext cx="643847" cy="863029"/>
          </a:xfrm>
          <a:prstGeom prst="downArrow">
            <a:avLst/>
          </a:prstGeom>
          <a:solidFill>
            <a:schemeClr val="tx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2000" dirty="0">
              <a:solidFill>
                <a:schemeClr val="accent4"/>
              </a:solidFill>
            </a:endParaRPr>
          </a:p>
        </p:txBody>
      </p:sp>
      <p:sp>
        <p:nvSpPr>
          <p:cNvPr id="9" name="Arrow: Down 8">
            <a:extLst>
              <a:ext uri="{FF2B5EF4-FFF2-40B4-BE49-F238E27FC236}">
                <a16:creationId xmlns:a16="http://schemas.microsoft.com/office/drawing/2014/main" id="{C5A4F714-D1F6-4595-BF31-7A04773FA066}"/>
              </a:ext>
            </a:extLst>
          </p:cNvPr>
          <p:cNvSpPr/>
          <p:nvPr/>
        </p:nvSpPr>
        <p:spPr>
          <a:xfrm>
            <a:off x="8364875" y="4033970"/>
            <a:ext cx="643847" cy="863029"/>
          </a:xfrm>
          <a:prstGeom prst="downArrow">
            <a:avLst/>
          </a:prstGeom>
          <a:solidFill>
            <a:schemeClr val="tx1"/>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2000" dirty="0">
              <a:solidFill>
                <a:schemeClr val="accent4"/>
              </a:solidFill>
            </a:endParaRPr>
          </a:p>
        </p:txBody>
      </p:sp>
    </p:spTree>
    <p:extLst>
      <p:ext uri="{BB962C8B-B14F-4D97-AF65-F5344CB8AC3E}">
        <p14:creationId xmlns:p14="http://schemas.microsoft.com/office/powerpoint/2010/main" val="208690955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A2F0-8AEE-47FB-A355-DE4AE647E6B9}"/>
              </a:ext>
            </a:extLst>
          </p:cNvPr>
          <p:cNvSpPr>
            <a:spLocks noGrp="1"/>
          </p:cNvSpPr>
          <p:nvPr>
            <p:ph type="title"/>
          </p:nvPr>
        </p:nvSpPr>
        <p:spPr/>
        <p:txBody>
          <a:bodyPr/>
          <a:lstStyle/>
          <a:p>
            <a:r>
              <a:rPr lang="en-GB" dirty="0"/>
              <a:t>International Action</a:t>
            </a:r>
          </a:p>
        </p:txBody>
      </p:sp>
      <p:sp>
        <p:nvSpPr>
          <p:cNvPr id="3" name="Content Placeholder 2">
            <a:extLst>
              <a:ext uri="{FF2B5EF4-FFF2-40B4-BE49-F238E27FC236}">
                <a16:creationId xmlns:a16="http://schemas.microsoft.com/office/drawing/2014/main" id="{A3E5A17E-4421-4A0B-A664-1411035B108E}"/>
              </a:ext>
            </a:extLst>
          </p:cNvPr>
          <p:cNvSpPr>
            <a:spLocks noGrp="1"/>
          </p:cNvSpPr>
          <p:nvPr>
            <p:ph idx="1"/>
          </p:nvPr>
        </p:nvSpPr>
        <p:spPr>
          <a:xfrm>
            <a:off x="457200" y="1150706"/>
            <a:ext cx="11277600" cy="482885"/>
          </a:xfrm>
        </p:spPr>
        <p:txBody>
          <a:bodyPr/>
          <a:lstStyle/>
          <a:p>
            <a:r>
              <a:rPr lang="en-GB" sz="2400" b="1" dirty="0">
                <a:solidFill>
                  <a:schemeClr val="tx1"/>
                </a:solidFill>
              </a:rPr>
              <a:t>United National Framework Convention on Climate Change (UNFCCC)</a:t>
            </a:r>
          </a:p>
        </p:txBody>
      </p:sp>
      <p:sp>
        <p:nvSpPr>
          <p:cNvPr id="4" name="TextBox 3">
            <a:extLst>
              <a:ext uri="{FF2B5EF4-FFF2-40B4-BE49-F238E27FC236}">
                <a16:creationId xmlns:a16="http://schemas.microsoft.com/office/drawing/2014/main" id="{1B96E7AE-729E-42F3-94E4-71CF8DA4F587}"/>
              </a:ext>
            </a:extLst>
          </p:cNvPr>
          <p:cNvSpPr txBox="1"/>
          <p:nvPr/>
        </p:nvSpPr>
        <p:spPr>
          <a:xfrm>
            <a:off x="457200" y="1797978"/>
            <a:ext cx="10525874" cy="4263775"/>
          </a:xfrm>
          <a:prstGeom prst="rect">
            <a:avLst/>
          </a:prstGeom>
          <a:noFill/>
        </p:spPr>
        <p:txBody>
          <a:bodyPr wrap="square" lIns="0" tIns="0" rIns="0" bIns="0" rtlCol="0">
            <a:noAutofit/>
          </a:bodyPr>
          <a:lstStyle/>
          <a:p>
            <a:pPr marL="285750" indent="-285750" algn="l">
              <a:buFont typeface="Arial" panose="020B0604020202020204" pitchFamily="34" charset="0"/>
              <a:buChar char="•"/>
            </a:pPr>
            <a:r>
              <a:rPr lang="en-GB" sz="2000" dirty="0">
                <a:solidFill>
                  <a:schemeClr val="accent4"/>
                </a:solidFill>
              </a:rPr>
              <a:t>The UNFCCC was created in 1992 as the main forum for international action on climate change. </a:t>
            </a:r>
          </a:p>
          <a:p>
            <a:pPr marL="285750" indent="-285750" algn="l">
              <a:buFont typeface="Arial" panose="020B0604020202020204" pitchFamily="34" charset="0"/>
              <a:buChar char="•"/>
            </a:pPr>
            <a:endParaRPr lang="en-GB" sz="2000" dirty="0">
              <a:solidFill>
                <a:schemeClr val="accent4"/>
              </a:solidFill>
            </a:endParaRPr>
          </a:p>
          <a:p>
            <a:pPr marL="285750" indent="-285750" algn="l">
              <a:buFont typeface="Arial" panose="020B0604020202020204" pitchFamily="34" charset="0"/>
              <a:buChar char="•"/>
            </a:pPr>
            <a:r>
              <a:rPr lang="en-GB" sz="2000" dirty="0">
                <a:solidFill>
                  <a:schemeClr val="accent4"/>
                </a:solidFill>
              </a:rPr>
              <a:t>195 countries have joined the international agreement (known as a convention). </a:t>
            </a:r>
          </a:p>
          <a:p>
            <a:pPr marL="285750" indent="-285750" algn="l">
              <a:buFont typeface="Arial" panose="020B0604020202020204" pitchFamily="34" charset="0"/>
              <a:buChar char="•"/>
            </a:pPr>
            <a:endParaRPr lang="en-GB" sz="2000" dirty="0">
              <a:solidFill>
                <a:schemeClr val="accent4"/>
              </a:solidFill>
            </a:endParaRPr>
          </a:p>
          <a:p>
            <a:pPr marL="285750" indent="-285750" algn="l">
              <a:buFont typeface="Arial" panose="020B0604020202020204" pitchFamily="34" charset="0"/>
              <a:buChar char="•"/>
            </a:pPr>
            <a:r>
              <a:rPr lang="en-GB" sz="2000" dirty="0">
                <a:solidFill>
                  <a:schemeClr val="accent4"/>
                </a:solidFill>
              </a:rPr>
              <a:t>Negotiations focus on four key areas:</a:t>
            </a:r>
          </a:p>
          <a:p>
            <a:pPr marL="742950" lvl="1" indent="-285750">
              <a:buFont typeface="Arial" panose="020B0604020202020204" pitchFamily="34" charset="0"/>
              <a:buChar char="•"/>
            </a:pPr>
            <a:r>
              <a:rPr lang="en-GB" sz="2000" dirty="0">
                <a:solidFill>
                  <a:schemeClr val="accent4"/>
                </a:solidFill>
              </a:rPr>
              <a:t>mitigating (reducing) greenhouse gas emissions</a:t>
            </a:r>
          </a:p>
          <a:p>
            <a:pPr marL="742950" lvl="1" indent="-285750">
              <a:buFont typeface="Arial" panose="020B0604020202020204" pitchFamily="34" charset="0"/>
              <a:buChar char="•"/>
            </a:pPr>
            <a:r>
              <a:rPr lang="en-GB" sz="2000" dirty="0">
                <a:solidFill>
                  <a:schemeClr val="accent4"/>
                </a:solidFill>
              </a:rPr>
              <a:t>adapting to climate change</a:t>
            </a:r>
          </a:p>
          <a:p>
            <a:pPr marL="742950" lvl="1" indent="-285750">
              <a:buFont typeface="Arial" panose="020B0604020202020204" pitchFamily="34" charset="0"/>
              <a:buChar char="•"/>
            </a:pPr>
            <a:r>
              <a:rPr lang="en-GB" sz="2000" dirty="0">
                <a:solidFill>
                  <a:schemeClr val="accent4"/>
                </a:solidFill>
              </a:rPr>
              <a:t>reporting of national emissions</a:t>
            </a:r>
          </a:p>
          <a:p>
            <a:pPr marL="742950" lvl="1" indent="-285750">
              <a:buFont typeface="Arial" panose="020B0604020202020204" pitchFamily="34" charset="0"/>
              <a:buChar char="•"/>
            </a:pPr>
            <a:r>
              <a:rPr lang="en-GB" sz="2000" dirty="0">
                <a:solidFill>
                  <a:schemeClr val="accent4"/>
                </a:solidFill>
              </a:rPr>
              <a:t>financing of climate action in developing countries</a:t>
            </a:r>
          </a:p>
        </p:txBody>
      </p:sp>
    </p:spTree>
    <p:extLst>
      <p:ext uri="{BB962C8B-B14F-4D97-AF65-F5344CB8AC3E}">
        <p14:creationId xmlns:p14="http://schemas.microsoft.com/office/powerpoint/2010/main" val="404517984"/>
      </p:ext>
    </p:extLst>
  </p:cSld>
  <p:clrMapOvr>
    <a:masterClrMapping/>
  </p:clrMapOvr>
  <p:transition>
    <p:fade/>
  </p:transition>
</p:sld>
</file>

<file path=ppt/theme/theme1.xml><?xml version="1.0" encoding="utf-8"?>
<a:theme xmlns:a="http://schemas.openxmlformats.org/drawingml/2006/main" name="1_HS2 PPT Theme">
  <a:themeElements>
    <a:clrScheme name="HS2">
      <a:dk1>
        <a:srgbClr val="1D3673"/>
      </a:dk1>
      <a:lt1>
        <a:srgbClr val="FFFFFF"/>
      </a:lt1>
      <a:dk2>
        <a:srgbClr val="45AA3A"/>
      </a:dk2>
      <a:lt2>
        <a:srgbClr val="BB579B"/>
      </a:lt2>
      <a:accent1>
        <a:srgbClr val="F49114"/>
      </a:accent1>
      <a:accent2>
        <a:srgbClr val="5EB9F4"/>
      </a:accent2>
      <a:accent3>
        <a:srgbClr val="E53241"/>
      </a:accent3>
      <a:accent4>
        <a:srgbClr val="4C4D4C"/>
      </a:accent4>
      <a:accent5>
        <a:srgbClr val="000000"/>
      </a:accent5>
      <a:accent6>
        <a:srgbClr val="AAAAAA"/>
      </a:accent6>
      <a:hlink>
        <a:srgbClr val="0563C1"/>
      </a:hlink>
      <a:folHlink>
        <a:srgbClr val="954F72"/>
      </a:folHlink>
    </a:clrScheme>
    <a:fontScheme name="HS2 font theme">
      <a:majorFont>
        <a:latin typeface="Mad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dk1"/>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smtClean="0">
            <a:solidFill>
              <a:schemeClr val="accent4"/>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4"/>
            </a:solidFill>
          </a:defRPr>
        </a:defPPr>
      </a:lstStyle>
    </a:txDef>
  </a:objectDefaults>
  <a:extraClrSchemeLst/>
  <a:extLst>
    <a:ext uri="{05A4C25C-085E-4340-85A3-A5531E510DB2}">
      <thm15:themeFamily xmlns:thm15="http://schemas.microsoft.com/office/thememl/2012/main" name="2020 PPT Template.pptx" id="{2BE9F24E-D674-4AB3-BCDE-BFB87EEE0398}" vid="{DBDF3B99-B988-4316-B204-89CEB00516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a709d350-ae65-457a-8c3f-b102056c255f" xsi:nil="true"/>
    <_Flow_SignoffStatus xmlns="a709d350-ae65-457a-8c3f-b102056c255f" xsi:nil="true"/>
    <lcf76f155ced4ddcb4097134ff3c332f xmlns="a709d350-ae65-457a-8c3f-b102056c255f">
      <Terms xmlns="http://schemas.microsoft.com/office/infopath/2007/PartnerControls"/>
    </lcf76f155ced4ddcb4097134ff3c332f>
    <TaxCatchAll xmlns="6be5dfe6-1706-4b72-9ee2-ab07c3cef907" xsi:nil="true"/>
    <ReviewState xmlns="a709d350-ae65-457a-8c3f-b102056c255f">Draft</ReviewSta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F6CCB5C52C8A408294A610E064F0EA" ma:contentTypeVersion="23" ma:contentTypeDescription="Create a new document." ma:contentTypeScope="" ma:versionID="110c4511424fe5f14bb68c1585e43378">
  <xsd:schema xmlns:xsd="http://www.w3.org/2001/XMLSchema" xmlns:xs="http://www.w3.org/2001/XMLSchema" xmlns:p="http://schemas.microsoft.com/office/2006/metadata/properties" xmlns:ns2="a709d350-ae65-457a-8c3f-b102056c255f" xmlns:ns3="840769f2-45d9-4937-a653-c0f722e673ae" xmlns:ns4="6be5dfe6-1706-4b72-9ee2-ab07c3cef907" targetNamespace="http://schemas.microsoft.com/office/2006/metadata/properties" ma:root="true" ma:fieldsID="a930d4596f5e58803913d3c6c1ef656e" ns2:_="" ns3:_="" ns4:_="">
    <xsd:import namespace="a709d350-ae65-457a-8c3f-b102056c255f"/>
    <xsd:import namespace="840769f2-45d9-4937-a653-c0f722e673ae"/>
    <xsd:import namespace="6be5dfe6-1706-4b72-9ee2-ab07c3cef907"/>
    <xsd:element name="properties">
      <xsd:complexType>
        <xsd:sequence>
          <xsd:element name="documentManagement">
            <xsd:complexType>
              <xsd:all>
                <xsd:element ref="ns2:Statu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_Flow_SignoffStatus" minOccurs="0"/>
                <xsd:element ref="ns2:MediaLengthInSeconds" minOccurs="0"/>
                <xsd:element ref="ns2:ReviewState"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09d350-ae65-457a-8c3f-b102056c255f" elementFormDefault="qualified">
    <xsd:import namespace="http://schemas.microsoft.com/office/2006/documentManagement/types"/>
    <xsd:import namespace="http://schemas.microsoft.com/office/infopath/2007/PartnerControls"/>
    <xsd:element name="Status" ma:index="4" nillable="true" ma:displayName="Status" ma:internalName="Status" ma:readOnly="false">
      <xsd:complexType>
        <xsd:complexContent>
          <xsd:extension base="dms:MultiChoice">
            <xsd:sequence>
              <xsd:element name="Value" maxOccurs="unbounded" minOccurs="0" nillable="true">
                <xsd:simpleType>
                  <xsd:restriction base="dms:Choice">
                    <xsd:enumeration value="Proposed LL Doc"/>
                    <xsd:enumeration value="Page Created"/>
                    <xsd:enumeration value="Permission required"/>
                    <xsd:enumeration value="Publication Approval required"/>
                    <xsd:enumeration value="Approved"/>
                    <xsd:enumeration value="Ready to Upload"/>
                    <xsd:enumeration value="Uploaded"/>
                    <xsd:enumeration value="Not approved-defer"/>
                    <xsd:enumeration value="Not for Publication"/>
                  </xsd:restriction>
                </xsd:simple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Flow_SignoffStatus" ma:index="21" nillable="true" ma:displayName="Sign-off status" ma:internalName="Sign_x002d_off_x0020_status">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ReviewState" ma:index="23" nillable="true" ma:displayName="Review State" ma:default="Draft" ma:internalName="ReviewState">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fea3f29-b9b5-4fd8-8144-7850a058dc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0769f2-45d9-4937-a653-c0f722e673ae" elementFormDefault="qualified">
    <xsd:import namespace="http://schemas.microsoft.com/office/2006/documentManagement/types"/>
    <xsd:import namespace="http://schemas.microsoft.com/office/infopath/2007/PartnerControls"/>
    <xsd:element name="SharedWithUsers" ma:index="1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e5dfe6-1706-4b72-9ee2-ab07c3cef90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cb3711ad-8fcf-45cb-9e14-a051833ce030}" ma:internalName="TaxCatchAll" ma:showField="CatchAllData" ma:web="f71b5fd7-fefd-4d77-a952-78645cefd8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F08407-E79C-4A9B-979B-6FA29EAA3BD6}">
  <ds:schemaRefs>
    <ds:schemaRef ds:uri="http://schemas.openxmlformats.org/package/2006/metadata/core-properties"/>
    <ds:schemaRef ds:uri="http://purl.org/dc/dcmitype/"/>
    <ds:schemaRef ds:uri="40f7d81b-0ff3-4703-8166-78abe236f4c7"/>
    <ds:schemaRef ds:uri="http://purl.org/dc/elements/1.1/"/>
    <ds:schemaRef ds:uri="http://schemas.microsoft.com/office/2006/documentManagement/types"/>
    <ds:schemaRef ds:uri="http://schemas.microsoft.com/office/infopath/2007/PartnerControls"/>
    <ds:schemaRef ds:uri="http://schemas.microsoft.com/office/2006/metadata/properties"/>
    <ds:schemaRef ds:uri="efbbf209-77d2-48c6-a81f-13667ab033ca"/>
    <ds:schemaRef ds:uri="http://www.w3.org/XML/1998/namespace"/>
    <ds:schemaRef ds:uri="http://purl.org/dc/terms/"/>
  </ds:schemaRefs>
</ds:datastoreItem>
</file>

<file path=customXml/itemProps2.xml><?xml version="1.0" encoding="utf-8"?>
<ds:datastoreItem xmlns:ds="http://schemas.openxmlformats.org/officeDocument/2006/customXml" ds:itemID="{0C0680A7-BBB2-432B-BBE9-4B68DAD37A10}"/>
</file>

<file path=customXml/itemProps3.xml><?xml version="1.0" encoding="utf-8"?>
<ds:datastoreItem xmlns:ds="http://schemas.openxmlformats.org/officeDocument/2006/customXml" ds:itemID="{F8C55C6C-B839-4942-BBD6-7D0A9807BB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Template</Template>
  <TotalTime>1062</TotalTime>
  <Words>2441</Words>
  <Application>Microsoft Office PowerPoint</Application>
  <PresentationFormat>Widescreen</PresentationFormat>
  <Paragraphs>248</Paragraphs>
  <Slides>28</Slides>
  <Notes>6</Notes>
  <HiddenSlides>0</HiddenSlides>
  <MMClips>5</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1_HS2 PPT Theme</vt:lpstr>
      <vt:lpstr>Carbon Literacy Certificate Training </vt:lpstr>
      <vt:lpstr>Summary of Module 3:</vt:lpstr>
      <vt:lpstr>PowerPoint Presentation</vt:lpstr>
      <vt:lpstr>What you will learn in this section:</vt:lpstr>
      <vt:lpstr>Solutions to Climate Change</vt:lpstr>
      <vt:lpstr>Why taking action to fight Climate Change matters</vt:lpstr>
      <vt:lpstr>Why taking climate action matters</vt:lpstr>
      <vt:lpstr>Tackling Climate Change</vt:lpstr>
      <vt:lpstr>International Action</vt:lpstr>
      <vt:lpstr>International Climate Action</vt:lpstr>
      <vt:lpstr>International Climate Action</vt:lpstr>
      <vt:lpstr>UK Climate Action</vt:lpstr>
      <vt:lpstr>Reaching net-zero in the UK</vt:lpstr>
      <vt:lpstr>Local action on Climate Change  </vt:lpstr>
      <vt:lpstr>PowerPoint Presentation</vt:lpstr>
      <vt:lpstr>Decarbonising transport</vt:lpstr>
      <vt:lpstr>PowerPoint Presentation</vt:lpstr>
      <vt:lpstr>Power</vt:lpstr>
      <vt:lpstr>PowerPoint Presentation</vt:lpstr>
      <vt:lpstr>Decarbonising infrastructure &amp; construction</vt:lpstr>
      <vt:lpstr>Infrastructure and Construction</vt:lpstr>
      <vt:lpstr>PowerPoint Presentation</vt:lpstr>
      <vt:lpstr>Cities and Regions</vt:lpstr>
      <vt:lpstr>Summary of Module 4:</vt:lpstr>
      <vt:lpstr>Multiple choice questions</vt:lpstr>
      <vt:lpstr>Multiple choice questions</vt:lpstr>
      <vt:lpstr>True or False</vt:lpstr>
      <vt:lpstr>PowerPoint Presentation</vt:lpstr>
    </vt:vector>
  </TitlesOfParts>
  <Manager/>
  <Company>High Speed Two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Mark Fenton</dc:creator>
  <cp:keywords/>
  <dc:description/>
  <cp:lastModifiedBy>Mark Fenton</cp:lastModifiedBy>
  <cp:revision>87</cp:revision>
  <cp:lastPrinted>2017-11-15T08:33:27Z</cp:lastPrinted>
  <dcterms:created xsi:type="dcterms:W3CDTF">2021-05-10T10:35:05Z</dcterms:created>
  <dcterms:modified xsi:type="dcterms:W3CDTF">2024-02-15T10:53:41Z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0x0101006BF6CCB5C52C8A408294A610E064F0EA</vt:lpwstr>
  </property>
</Properties>
</file>