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6" r:id="rId4"/>
    <p:sldMasterId id="2147484106" r:id="rId5"/>
  </p:sldMasterIdLst>
  <p:notesMasterIdLst>
    <p:notesMasterId r:id="rId29"/>
  </p:notesMasterIdLst>
  <p:handoutMasterIdLst>
    <p:handoutMasterId r:id="rId30"/>
  </p:handoutMasterIdLst>
  <p:sldIdLst>
    <p:sldId id="256" r:id="rId6"/>
    <p:sldId id="259" r:id="rId7"/>
    <p:sldId id="257" r:id="rId8"/>
    <p:sldId id="258" r:id="rId9"/>
    <p:sldId id="479" r:id="rId10"/>
    <p:sldId id="480" r:id="rId11"/>
    <p:sldId id="481" r:id="rId12"/>
    <p:sldId id="482" r:id="rId13"/>
    <p:sldId id="503" r:id="rId14"/>
    <p:sldId id="484" r:id="rId15"/>
    <p:sldId id="485" r:id="rId16"/>
    <p:sldId id="486" r:id="rId17"/>
    <p:sldId id="487" r:id="rId18"/>
    <p:sldId id="488" r:id="rId19"/>
    <p:sldId id="489" r:id="rId20"/>
    <p:sldId id="490" r:id="rId21"/>
    <p:sldId id="764" r:id="rId22"/>
    <p:sldId id="498" r:id="rId23"/>
    <p:sldId id="499" r:id="rId24"/>
    <p:sldId id="500" r:id="rId25"/>
    <p:sldId id="501" r:id="rId26"/>
    <p:sldId id="502" r:id="rId27"/>
    <p:sldId id="478" r:id="rId28"/>
  </p:sldIdLst>
  <p:sldSz cx="12192000" cy="6858000"/>
  <p:notesSz cx="6819900" cy="9918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hittaker, Sarah" initials="WS" lastIdx="1" clrIdx="0">
    <p:extLst>
      <p:ext uri="{19B8F6BF-5375-455C-9EA6-DF929625EA0E}">
        <p15:presenceInfo xmlns:p15="http://schemas.microsoft.com/office/powerpoint/2012/main" userId="S::Sarah.Whittaker@jacobs.com::50c4bdda-e2fe-4a23-8df3-05b9fb5fc4a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884"/>
    <a:srgbClr val="5FB9F5"/>
    <a:srgbClr val="3C96C8"/>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712" autoAdjust="0"/>
    <p:restoredTop sz="84489" autoAdjust="0"/>
  </p:normalViewPr>
  <p:slideViewPr>
    <p:cSldViewPr snapToGrid="0">
      <p:cViewPr varScale="1">
        <p:scale>
          <a:sx n="84" d="100"/>
          <a:sy n="84" d="100"/>
        </p:scale>
        <p:origin x="452" y="72"/>
      </p:cViewPr>
      <p:guideLst>
        <p:guide orient="horz" pos="2137"/>
        <p:guide pos="3863"/>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snapToGrid="0">
      <p:cViewPr varScale="1">
        <p:scale>
          <a:sx n="127" d="100"/>
          <a:sy n="127" d="100"/>
        </p:scale>
        <p:origin x="4904"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5290" cy="49765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63032" y="0"/>
            <a:ext cx="2955290" cy="497658"/>
          </a:xfrm>
          <a:prstGeom prst="rect">
            <a:avLst/>
          </a:prstGeom>
        </p:spPr>
        <p:txBody>
          <a:bodyPr vert="horz" lIns="91440" tIns="45720" rIns="91440" bIns="45720" rtlCol="0"/>
          <a:lstStyle>
            <a:lvl1pPr algn="r">
              <a:defRPr sz="1200"/>
            </a:lvl1pPr>
          </a:lstStyle>
          <a:p>
            <a:fld id="{742ACDF9-4F45-4109-853B-A37C0C97C5EC}" type="datetimeFigureOut">
              <a:rPr lang="en-GB" smtClean="0"/>
              <a:t>15/02/2024</a:t>
            </a:fld>
            <a:endParaRPr lang="en-GB"/>
          </a:p>
        </p:txBody>
      </p:sp>
      <p:sp>
        <p:nvSpPr>
          <p:cNvPr id="4" name="Footer Placeholder 3"/>
          <p:cNvSpPr>
            <a:spLocks noGrp="1"/>
          </p:cNvSpPr>
          <p:nvPr>
            <p:ph type="ftr" sz="quarter" idx="2"/>
          </p:nvPr>
        </p:nvSpPr>
        <p:spPr>
          <a:xfrm>
            <a:off x="0" y="9421044"/>
            <a:ext cx="2955290" cy="497656"/>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63032" y="9421044"/>
            <a:ext cx="2955290" cy="497656"/>
          </a:xfrm>
          <a:prstGeom prst="rect">
            <a:avLst/>
          </a:prstGeom>
        </p:spPr>
        <p:txBody>
          <a:bodyPr vert="horz" lIns="91440" tIns="45720" rIns="91440" bIns="45720" rtlCol="0" anchor="b"/>
          <a:lstStyle>
            <a:lvl1pPr algn="r">
              <a:defRPr sz="1200"/>
            </a:lvl1pPr>
          </a:lstStyle>
          <a:p>
            <a:fld id="{9209A2A3-375C-41D2-B2CA-0E9F49BC0D0C}" type="slidenum">
              <a:rPr lang="en-GB" smtClean="0"/>
              <a:t>‹#›</a:t>
            </a:fld>
            <a:endParaRPr lang="en-GB"/>
          </a:p>
        </p:txBody>
      </p:sp>
    </p:spTree>
    <p:extLst>
      <p:ext uri="{BB962C8B-B14F-4D97-AF65-F5344CB8AC3E}">
        <p14:creationId xmlns:p14="http://schemas.microsoft.com/office/powerpoint/2010/main" val="22612353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5290" cy="49765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63032" y="0"/>
            <a:ext cx="2955290" cy="497658"/>
          </a:xfrm>
          <a:prstGeom prst="rect">
            <a:avLst/>
          </a:prstGeom>
        </p:spPr>
        <p:txBody>
          <a:bodyPr vert="horz" lIns="91440" tIns="45720" rIns="91440" bIns="45720" rtlCol="0"/>
          <a:lstStyle>
            <a:lvl1pPr algn="r">
              <a:defRPr sz="1200"/>
            </a:lvl1pPr>
          </a:lstStyle>
          <a:p>
            <a:fld id="{58FD1BCE-2196-4369-8FA8-A36E2593F3F9}" type="datetimeFigureOut">
              <a:rPr lang="en-GB" smtClean="0"/>
              <a:t>15/02/2024</a:t>
            </a:fld>
            <a:endParaRPr lang="en-GB"/>
          </a:p>
        </p:txBody>
      </p:sp>
      <p:sp>
        <p:nvSpPr>
          <p:cNvPr id="4" name="Slide Image Placeholder 3"/>
          <p:cNvSpPr>
            <a:spLocks noGrp="1" noRot="1" noChangeAspect="1"/>
          </p:cNvSpPr>
          <p:nvPr>
            <p:ph type="sldImg" idx="2"/>
          </p:nvPr>
        </p:nvSpPr>
        <p:spPr>
          <a:xfrm>
            <a:off x="434975" y="1239838"/>
            <a:ext cx="5949950" cy="334803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1990" y="4773374"/>
            <a:ext cx="5455920" cy="390548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1044"/>
            <a:ext cx="2955290" cy="497656"/>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63032" y="9421044"/>
            <a:ext cx="2955290" cy="497656"/>
          </a:xfrm>
          <a:prstGeom prst="rect">
            <a:avLst/>
          </a:prstGeom>
        </p:spPr>
        <p:txBody>
          <a:bodyPr vert="horz" lIns="91440" tIns="45720" rIns="91440" bIns="45720" rtlCol="0" anchor="b"/>
          <a:lstStyle>
            <a:lvl1pPr algn="r">
              <a:defRPr sz="1200"/>
            </a:lvl1pPr>
          </a:lstStyle>
          <a:p>
            <a:fld id="{5D9F5426-27A5-4531-AEAF-F216ECB52FC1}" type="slidenum">
              <a:rPr lang="en-GB" smtClean="0"/>
              <a:t>‹#›</a:t>
            </a:fld>
            <a:endParaRPr lang="en-GB"/>
          </a:p>
        </p:txBody>
      </p:sp>
    </p:spTree>
    <p:extLst>
      <p:ext uri="{BB962C8B-B14F-4D97-AF65-F5344CB8AC3E}">
        <p14:creationId xmlns:p14="http://schemas.microsoft.com/office/powerpoint/2010/main" val="13390849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oxfam.org/en/press-releases/worlds-richest-10-produce-half-carbon-emissions-while-poorest-35-billion-account"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data.worldbank.org/indicator/EN.ATM.CO2E.PC"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Bef>
                <a:spcPts val="600"/>
              </a:spcBef>
              <a:spcAft>
                <a:spcPts val="600"/>
              </a:spcAft>
            </a:pPr>
            <a:r>
              <a:rPr lang="en-GB"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Climate change is already having visible effects on the world. The Earth is warming, rainfall patterns are changing, and sea levels are rising. These changes can increase the risk of heatwaves, floods, droughts, and fires.</a:t>
            </a:r>
          </a:p>
          <a:p>
            <a:pPr>
              <a:lnSpc>
                <a:spcPct val="150000"/>
              </a:lnSpc>
              <a:spcBef>
                <a:spcPts val="600"/>
              </a:spcBef>
              <a:spcAft>
                <a:spcPts val="600"/>
              </a:spcAft>
            </a:pPr>
            <a:r>
              <a:rPr lang="en-GB"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a:t>
            </a:r>
          </a:p>
          <a:p>
            <a:r>
              <a:rPr lang="en-GB"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The level of climate change we will see depends on how quickly we cut greenhouse gas emissions. Even if we were to stop all emissions today, we would not prevent some changes. However, the sooner we cut emissions, the smaller the changes will be.</a:t>
            </a:r>
            <a:endParaRPr lang="en-GB" dirty="0"/>
          </a:p>
        </p:txBody>
      </p:sp>
      <p:sp>
        <p:nvSpPr>
          <p:cNvPr id="4" name="Slide Number Placeholder 3"/>
          <p:cNvSpPr>
            <a:spLocks noGrp="1"/>
          </p:cNvSpPr>
          <p:nvPr>
            <p:ph type="sldNum" sz="quarter" idx="5"/>
          </p:nvPr>
        </p:nvSpPr>
        <p:spPr/>
        <p:txBody>
          <a:bodyPr/>
          <a:lstStyle/>
          <a:p>
            <a:fld id="{5D9F5426-27A5-4531-AEAF-F216ECB52FC1}" type="slidenum">
              <a:rPr lang="en-GB" smtClean="0"/>
              <a:t>5</a:t>
            </a:fld>
            <a:endParaRPr lang="en-GB"/>
          </a:p>
        </p:txBody>
      </p:sp>
    </p:spTree>
    <p:extLst>
      <p:ext uri="{BB962C8B-B14F-4D97-AF65-F5344CB8AC3E}">
        <p14:creationId xmlns:p14="http://schemas.microsoft.com/office/powerpoint/2010/main" val="30304951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Bef>
                <a:spcPts val="600"/>
              </a:spcBef>
              <a:spcAft>
                <a:spcPts val="600"/>
              </a:spcAft>
            </a:pPr>
            <a:endParaRPr lang="en-GB" dirty="0"/>
          </a:p>
        </p:txBody>
      </p:sp>
      <p:sp>
        <p:nvSpPr>
          <p:cNvPr id="4" name="Slide Number Placeholder 3"/>
          <p:cNvSpPr>
            <a:spLocks noGrp="1"/>
          </p:cNvSpPr>
          <p:nvPr>
            <p:ph type="sldNum" sz="quarter" idx="5"/>
          </p:nvPr>
        </p:nvSpPr>
        <p:spPr/>
        <p:txBody>
          <a:bodyPr/>
          <a:lstStyle/>
          <a:p>
            <a:fld id="{5D9F5426-27A5-4531-AEAF-F216ECB52FC1}" type="slidenum">
              <a:rPr lang="en-GB" smtClean="0"/>
              <a:t>14</a:t>
            </a:fld>
            <a:endParaRPr lang="en-GB"/>
          </a:p>
        </p:txBody>
      </p:sp>
    </p:spTree>
    <p:extLst>
      <p:ext uri="{BB962C8B-B14F-4D97-AF65-F5344CB8AC3E}">
        <p14:creationId xmlns:p14="http://schemas.microsoft.com/office/powerpoint/2010/main" val="40116579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Bef>
                <a:spcPts val="600"/>
              </a:spcBef>
              <a:spcAft>
                <a:spcPts val="600"/>
              </a:spcAft>
            </a:pPr>
            <a:endParaRPr lang="en-GB" dirty="0"/>
          </a:p>
        </p:txBody>
      </p:sp>
      <p:sp>
        <p:nvSpPr>
          <p:cNvPr id="4" name="Slide Number Placeholder 3"/>
          <p:cNvSpPr>
            <a:spLocks noGrp="1"/>
          </p:cNvSpPr>
          <p:nvPr>
            <p:ph type="sldNum" sz="quarter" idx="5"/>
          </p:nvPr>
        </p:nvSpPr>
        <p:spPr/>
        <p:txBody>
          <a:bodyPr/>
          <a:lstStyle/>
          <a:p>
            <a:fld id="{5D9F5426-27A5-4531-AEAF-F216ECB52FC1}" type="slidenum">
              <a:rPr lang="en-GB" smtClean="0"/>
              <a:t>15</a:t>
            </a:fld>
            <a:endParaRPr lang="en-GB"/>
          </a:p>
        </p:txBody>
      </p:sp>
    </p:spTree>
    <p:extLst>
      <p:ext uri="{BB962C8B-B14F-4D97-AF65-F5344CB8AC3E}">
        <p14:creationId xmlns:p14="http://schemas.microsoft.com/office/powerpoint/2010/main" val="28480917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Bef>
                <a:spcPts val="600"/>
              </a:spcBef>
              <a:spcAft>
                <a:spcPts val="600"/>
              </a:spcAft>
            </a:pP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Climate change effects are not being felt equally around the world. </a:t>
            </a:r>
          </a:p>
          <a:p>
            <a:pPr>
              <a:lnSpc>
                <a:spcPct val="150000"/>
              </a:lnSpc>
              <a:spcBef>
                <a:spcPts val="600"/>
              </a:spcBef>
              <a:spcAft>
                <a:spcPts val="600"/>
              </a:spcAft>
            </a:pPr>
            <a:endParaRPr lang="en-GB"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endParaRPr>
          </a:p>
          <a:p>
            <a:pPr>
              <a:lnSpc>
                <a:spcPct val="150000"/>
              </a:lnSpc>
              <a:spcBef>
                <a:spcPts val="600"/>
              </a:spcBef>
              <a:spcAft>
                <a:spcPts val="600"/>
              </a:spcAft>
            </a:pP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Climate change impacts the poorest more than the wealthy.</a:t>
            </a:r>
          </a:p>
          <a:p>
            <a:pPr>
              <a:lnSpc>
                <a:spcPct val="150000"/>
              </a:lnSpc>
              <a:spcBef>
                <a:spcPts val="600"/>
              </a:spcBef>
              <a:spcAft>
                <a:spcPts val="600"/>
              </a:spcAft>
            </a:pPr>
            <a:endParaRPr lang="en-GB"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endParaRPr>
          </a:p>
          <a:p>
            <a:pPr>
              <a:lnSpc>
                <a:spcPct val="150000"/>
              </a:lnSpc>
              <a:spcBef>
                <a:spcPts val="600"/>
              </a:spcBef>
              <a:spcAft>
                <a:spcPts val="600"/>
              </a:spcAft>
            </a:pP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Climate justice means repairing the damage to these people’s lives but also holding those most responsible for the climate crisis to account.</a:t>
            </a:r>
            <a:endParaRPr lang="en-GB"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endParaRPr>
          </a:p>
          <a:p>
            <a:pPr>
              <a:lnSpc>
                <a:spcPct val="150000"/>
              </a:lnSpc>
              <a:spcBef>
                <a:spcPts val="600"/>
              </a:spcBef>
              <a:spcAft>
                <a:spcPts val="600"/>
              </a:spcAft>
            </a:pPr>
            <a:r>
              <a:rPr lang="en-US" sz="1800" u="none" strike="noStrike"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hlinkClick r:id="rId3"/>
              </a:rPr>
              <a:t>Research by Oxfam</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shows that the world’s richest 10% of people cause 50% of emissions. </a:t>
            </a:r>
          </a:p>
          <a:p>
            <a:pPr>
              <a:lnSpc>
                <a:spcPct val="150000"/>
              </a:lnSpc>
              <a:spcBef>
                <a:spcPts val="600"/>
              </a:spcBef>
              <a:spcAft>
                <a:spcPts val="600"/>
              </a:spcAft>
            </a:pPr>
            <a:endParaRPr lang="en-GB"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endParaRPr>
          </a:p>
          <a:p>
            <a:pPr>
              <a:lnSpc>
                <a:spcPct val="150000"/>
              </a:lnSpc>
              <a:spcBef>
                <a:spcPts val="600"/>
              </a:spcBef>
              <a:spcAft>
                <a:spcPts val="600"/>
              </a:spcAft>
            </a:pP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The world’s poorest 50% of people contribute approximately 10% of global emissions.</a:t>
            </a:r>
          </a:p>
          <a:p>
            <a:pPr>
              <a:lnSpc>
                <a:spcPct val="150000"/>
              </a:lnSpc>
              <a:spcBef>
                <a:spcPts val="600"/>
              </a:spcBef>
              <a:spcAft>
                <a:spcPts val="600"/>
              </a:spcAft>
            </a:pPr>
            <a:endParaRPr lang="en-GB"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endParaRPr>
          </a:p>
          <a:p>
            <a:pPr>
              <a:lnSpc>
                <a:spcPct val="150000"/>
              </a:lnSpc>
              <a:spcBef>
                <a:spcPts val="600"/>
              </a:spcBef>
              <a:spcAft>
                <a:spcPts val="600"/>
              </a:spcAft>
            </a:pP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Data from the World Bank show that the average person in the UK emits </a:t>
            </a:r>
            <a:r>
              <a:rPr lang="en-US" sz="1800" u="none" strike="noStrike"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hlinkClick r:id="rId4"/>
              </a:rPr>
              <a:t>65 times</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more carbon compared to someone in Malawi. </a:t>
            </a:r>
            <a:endParaRPr lang="en-GB"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endParaRPr>
          </a:p>
          <a:p>
            <a:pPr>
              <a:lnSpc>
                <a:spcPct val="150000"/>
              </a:lnSpc>
              <a:spcBef>
                <a:spcPts val="600"/>
              </a:spcBef>
              <a:spcAft>
                <a:spcPts val="600"/>
              </a:spcAft>
            </a:pP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US, Canadian and Australian citizens emit over 150 times more. </a:t>
            </a:r>
          </a:p>
          <a:p>
            <a:pPr>
              <a:lnSpc>
                <a:spcPct val="150000"/>
              </a:lnSpc>
              <a:spcBef>
                <a:spcPts val="600"/>
              </a:spcBef>
              <a:spcAft>
                <a:spcPts val="600"/>
              </a:spcAft>
            </a:pPr>
            <a:endParaRPr lang="en-GB"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endParaRPr>
          </a:p>
          <a:p>
            <a:pPr>
              <a:lnSpc>
                <a:spcPct val="150000"/>
              </a:lnSpc>
              <a:spcBef>
                <a:spcPts val="600"/>
              </a:spcBef>
              <a:spcAft>
                <a:spcPts val="600"/>
              </a:spcAft>
            </a:pP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Climate justice will balance the scales.</a:t>
            </a:r>
          </a:p>
          <a:p>
            <a:pPr>
              <a:lnSpc>
                <a:spcPct val="150000"/>
              </a:lnSpc>
              <a:spcBef>
                <a:spcPts val="600"/>
              </a:spcBef>
              <a:spcAft>
                <a:spcPts val="600"/>
              </a:spcAft>
            </a:pPr>
            <a:endParaRPr lang="en-GB"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endParaRPr>
          </a:p>
          <a:p>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Repairing the consequences of climate change is crucial. But, it is not enough. Climate justice also means transitioning away from the system that has got us here so that we can try to limit warming below 1.5°.</a:t>
            </a:r>
            <a:endParaRPr lang="en-GB" dirty="0"/>
          </a:p>
        </p:txBody>
      </p:sp>
      <p:sp>
        <p:nvSpPr>
          <p:cNvPr id="4" name="Slide Number Placeholder 3"/>
          <p:cNvSpPr>
            <a:spLocks noGrp="1"/>
          </p:cNvSpPr>
          <p:nvPr>
            <p:ph type="sldNum" sz="quarter" idx="5"/>
          </p:nvPr>
        </p:nvSpPr>
        <p:spPr/>
        <p:txBody>
          <a:bodyPr/>
          <a:lstStyle/>
          <a:p>
            <a:fld id="{5D9F5426-27A5-4531-AEAF-F216ECB52FC1}" type="slidenum">
              <a:rPr lang="en-GB" smtClean="0"/>
              <a:t>16</a:t>
            </a:fld>
            <a:endParaRPr lang="en-GB"/>
          </a:p>
        </p:txBody>
      </p:sp>
    </p:spTree>
    <p:extLst>
      <p:ext uri="{BB962C8B-B14F-4D97-AF65-F5344CB8AC3E}">
        <p14:creationId xmlns:p14="http://schemas.microsoft.com/office/powerpoint/2010/main" val="25076122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GB" b="0" i="0">
                <a:solidFill>
                  <a:srgbClr val="1C1D1E"/>
                </a:solidFill>
                <a:effectLst/>
                <a:latin typeface="Open Sans" panose="020B0606030504020204" pitchFamily="34" charset="0"/>
              </a:rPr>
              <a:t>The UK's climate is changing. Recent decades have been warmer, wetter and sunnier than the 20th century.</a:t>
            </a:r>
          </a:p>
          <a:p>
            <a:pPr algn="l">
              <a:buFont typeface="Arial" panose="020B0604020202020204" pitchFamily="34" charset="0"/>
              <a:buNone/>
            </a:pPr>
            <a:endParaRPr lang="en-GB" b="0" i="0">
              <a:solidFill>
                <a:srgbClr val="1C1D1E"/>
              </a:solidFill>
              <a:effectLst/>
              <a:latin typeface="Open Sans" panose="020B0606030504020204" pitchFamily="34" charset="0"/>
            </a:endParaRPr>
          </a:p>
          <a:p>
            <a:pPr algn="l">
              <a:buFont typeface="Arial" panose="020B0604020202020204" pitchFamily="34" charset="0"/>
              <a:buNone/>
            </a:pPr>
            <a:r>
              <a:rPr lang="en-GB" b="0" i="0">
                <a:solidFill>
                  <a:srgbClr val="1C1D1E"/>
                </a:solidFill>
                <a:effectLst/>
                <a:latin typeface="Open Sans" panose="020B0606030504020204" pitchFamily="34" charset="0"/>
              </a:rPr>
              <a:t>2020 was the third warmest, fifth wettest and eighth sunniest on record for the UK. No other year has fallen in the top-10 for all three variables for the UK.</a:t>
            </a:r>
          </a:p>
          <a:p>
            <a:endParaRPr lang="en-GB"/>
          </a:p>
          <a:p>
            <a:r>
              <a:rPr lang="en-GB"/>
              <a:t>You can learn more about what climate change will look like near you by clicking on the blue box.</a:t>
            </a:r>
          </a:p>
        </p:txBody>
      </p:sp>
      <p:sp>
        <p:nvSpPr>
          <p:cNvPr id="4" name="Slide Number Placeholder 3"/>
          <p:cNvSpPr>
            <a:spLocks noGrp="1"/>
          </p:cNvSpPr>
          <p:nvPr>
            <p:ph type="sldNum" sz="quarter" idx="5"/>
          </p:nvPr>
        </p:nvSpPr>
        <p:spPr/>
        <p:txBody>
          <a:bodyPr/>
          <a:lstStyle/>
          <a:p>
            <a:fld id="{5D9F5426-27A5-4531-AEAF-F216ECB52FC1}" type="slidenum">
              <a:rPr lang="en-GB" smtClean="0"/>
              <a:t>17</a:t>
            </a:fld>
            <a:endParaRPr lang="en-GB"/>
          </a:p>
        </p:txBody>
      </p:sp>
    </p:spTree>
    <p:extLst>
      <p:ext uri="{BB962C8B-B14F-4D97-AF65-F5344CB8AC3E}">
        <p14:creationId xmlns:p14="http://schemas.microsoft.com/office/powerpoint/2010/main" val="3044349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Bef>
                <a:spcPts val="600"/>
              </a:spcBef>
              <a:spcAft>
                <a:spcPts val="600"/>
              </a:spcAft>
            </a:pPr>
            <a:endParaRPr lang="en-GB" dirty="0"/>
          </a:p>
        </p:txBody>
      </p:sp>
      <p:sp>
        <p:nvSpPr>
          <p:cNvPr id="4" name="Slide Number Placeholder 3"/>
          <p:cNvSpPr>
            <a:spLocks noGrp="1"/>
          </p:cNvSpPr>
          <p:nvPr>
            <p:ph type="sldNum" sz="quarter" idx="5"/>
          </p:nvPr>
        </p:nvSpPr>
        <p:spPr/>
        <p:txBody>
          <a:bodyPr/>
          <a:lstStyle/>
          <a:p>
            <a:fld id="{5D9F5426-27A5-4531-AEAF-F216ECB52FC1}" type="slidenum">
              <a:rPr lang="en-GB" smtClean="0"/>
              <a:t>6</a:t>
            </a:fld>
            <a:endParaRPr lang="en-GB"/>
          </a:p>
        </p:txBody>
      </p:sp>
    </p:spTree>
    <p:extLst>
      <p:ext uri="{BB962C8B-B14F-4D97-AF65-F5344CB8AC3E}">
        <p14:creationId xmlns:p14="http://schemas.microsoft.com/office/powerpoint/2010/main" val="27925620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Bef>
                <a:spcPts val="600"/>
              </a:spcBef>
              <a:spcAft>
                <a:spcPts val="600"/>
              </a:spcAft>
            </a:pPr>
            <a:endParaRPr lang="en-GB" dirty="0"/>
          </a:p>
        </p:txBody>
      </p:sp>
      <p:sp>
        <p:nvSpPr>
          <p:cNvPr id="4" name="Slide Number Placeholder 3"/>
          <p:cNvSpPr>
            <a:spLocks noGrp="1"/>
          </p:cNvSpPr>
          <p:nvPr>
            <p:ph type="sldNum" sz="quarter" idx="5"/>
          </p:nvPr>
        </p:nvSpPr>
        <p:spPr/>
        <p:txBody>
          <a:bodyPr/>
          <a:lstStyle/>
          <a:p>
            <a:fld id="{5D9F5426-27A5-4531-AEAF-F216ECB52FC1}" type="slidenum">
              <a:rPr lang="en-GB" smtClean="0"/>
              <a:t>7</a:t>
            </a:fld>
            <a:endParaRPr lang="en-GB"/>
          </a:p>
        </p:txBody>
      </p:sp>
    </p:spTree>
    <p:extLst>
      <p:ext uri="{BB962C8B-B14F-4D97-AF65-F5344CB8AC3E}">
        <p14:creationId xmlns:p14="http://schemas.microsoft.com/office/powerpoint/2010/main" val="38635336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Bef>
                <a:spcPts val="600"/>
              </a:spcBef>
              <a:spcAft>
                <a:spcPts val="600"/>
              </a:spcAft>
            </a:pPr>
            <a:endParaRPr lang="en-GB" dirty="0"/>
          </a:p>
        </p:txBody>
      </p:sp>
      <p:sp>
        <p:nvSpPr>
          <p:cNvPr id="4" name="Slide Number Placeholder 3"/>
          <p:cNvSpPr>
            <a:spLocks noGrp="1"/>
          </p:cNvSpPr>
          <p:nvPr>
            <p:ph type="sldNum" sz="quarter" idx="5"/>
          </p:nvPr>
        </p:nvSpPr>
        <p:spPr/>
        <p:txBody>
          <a:bodyPr/>
          <a:lstStyle/>
          <a:p>
            <a:fld id="{5D9F5426-27A5-4531-AEAF-F216ECB52FC1}" type="slidenum">
              <a:rPr lang="en-GB" smtClean="0"/>
              <a:t>8</a:t>
            </a:fld>
            <a:endParaRPr lang="en-GB"/>
          </a:p>
        </p:txBody>
      </p:sp>
    </p:spTree>
    <p:extLst>
      <p:ext uri="{BB962C8B-B14F-4D97-AF65-F5344CB8AC3E}">
        <p14:creationId xmlns:p14="http://schemas.microsoft.com/office/powerpoint/2010/main" val="40359228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Bef>
                <a:spcPts val="600"/>
              </a:spcBef>
              <a:spcAft>
                <a:spcPts val="600"/>
              </a:spcAft>
            </a:pP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Climate change is the biggest global health threat of the 21st century. </a:t>
            </a:r>
          </a:p>
          <a:p>
            <a:pPr>
              <a:lnSpc>
                <a:spcPct val="150000"/>
              </a:lnSpc>
              <a:spcBef>
                <a:spcPts val="600"/>
              </a:spcBef>
              <a:spcAft>
                <a:spcPts val="600"/>
              </a:spcAft>
            </a:pPr>
            <a:endParaRPr lang="en-GB"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endParaRPr>
          </a:p>
          <a:p>
            <a:pPr>
              <a:lnSpc>
                <a:spcPct val="150000"/>
              </a:lnSpc>
              <a:spcBef>
                <a:spcPts val="600"/>
              </a:spcBef>
              <a:spcAft>
                <a:spcPts val="600"/>
              </a:spcAft>
            </a:pP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Health is and will be affected by the changing climate through direct impacts, such as heat waves, droughts, heavy storms, and sea-level rise; and, indirect impacts, such as vector-borne and airways diseases, food and water insecurity, undernutrition, and forced displacements.</a:t>
            </a:r>
            <a:endParaRPr lang="en-GB"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5D9F5426-27A5-4531-AEAF-F216ECB52FC1}" type="slidenum">
              <a:rPr lang="en-GB" smtClean="0"/>
              <a:t>9</a:t>
            </a:fld>
            <a:endParaRPr lang="en-GB"/>
          </a:p>
        </p:txBody>
      </p:sp>
    </p:spTree>
    <p:extLst>
      <p:ext uri="{BB962C8B-B14F-4D97-AF65-F5344CB8AC3E}">
        <p14:creationId xmlns:p14="http://schemas.microsoft.com/office/powerpoint/2010/main" val="33782684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Bef>
                <a:spcPts val="600"/>
              </a:spcBef>
              <a:spcAft>
                <a:spcPts val="600"/>
              </a:spcAft>
            </a:pP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Historical responsibility for climate change is at the heart of debates over climate justice. </a:t>
            </a:r>
          </a:p>
          <a:p>
            <a:pPr>
              <a:lnSpc>
                <a:spcPct val="150000"/>
              </a:lnSpc>
              <a:spcBef>
                <a:spcPts val="600"/>
              </a:spcBef>
              <a:spcAft>
                <a:spcPts val="600"/>
              </a:spcAft>
            </a:pPr>
            <a:endParaRPr lang="en-GB"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endParaRPr>
          </a:p>
          <a:p>
            <a:pPr>
              <a:lnSpc>
                <a:spcPct val="150000"/>
              </a:lnSpc>
              <a:spcBef>
                <a:spcPts val="600"/>
              </a:spcBef>
              <a:spcAft>
                <a:spcPts val="600"/>
              </a:spcAft>
            </a:pP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History matters because the cumulative amount of carbon dioxide emitted since the start of the industrial revolution is closely tied to the 1.2</a:t>
            </a:r>
            <a:r>
              <a:rPr lang="en-US" sz="1800" baseline="300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o</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C of warming that has already occurred. </a:t>
            </a:r>
          </a:p>
          <a:p>
            <a:pPr>
              <a:lnSpc>
                <a:spcPct val="150000"/>
              </a:lnSpc>
              <a:spcBef>
                <a:spcPts val="600"/>
              </a:spcBef>
              <a:spcAft>
                <a:spcPts val="600"/>
              </a:spcAft>
            </a:pPr>
            <a:endParaRPr lang="en-GB"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endParaRPr>
          </a:p>
          <a:p>
            <a:pPr>
              <a:lnSpc>
                <a:spcPct val="150000"/>
              </a:lnSpc>
              <a:spcBef>
                <a:spcPts val="600"/>
              </a:spcBef>
              <a:spcAft>
                <a:spcPts val="600"/>
              </a:spcAft>
            </a:pP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In total, humans have pumped around 2,500 billion </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tonnes</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of carbon dioxide into the atmosphere since 1850, leaving less than 500 billion </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tonnes</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of carbon dioxide of remaining carbon budget to stay below 1.5</a:t>
            </a:r>
            <a:r>
              <a:rPr lang="en-US" sz="1800" baseline="300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o</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C of warming. </a:t>
            </a:r>
          </a:p>
          <a:p>
            <a:pPr>
              <a:lnSpc>
                <a:spcPct val="150000"/>
              </a:lnSpc>
              <a:spcBef>
                <a:spcPts val="600"/>
              </a:spcBef>
              <a:spcAft>
                <a:spcPts val="600"/>
              </a:spcAft>
            </a:pPr>
            <a:endParaRPr lang="en-GB"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endParaRPr>
          </a:p>
          <a:p>
            <a:pPr>
              <a:lnSpc>
                <a:spcPct val="150000"/>
              </a:lnSpc>
              <a:spcBef>
                <a:spcPts val="600"/>
              </a:spcBef>
              <a:spcAft>
                <a:spcPts val="600"/>
              </a:spcAft>
            </a:pP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This animation shows, by ranked nation, cumulative carbon dioxide emissions from fossil fuels, land use and forestry from 1850 to 2021.</a:t>
            </a:r>
          </a:p>
          <a:p>
            <a:pPr>
              <a:lnSpc>
                <a:spcPct val="150000"/>
              </a:lnSpc>
              <a:spcBef>
                <a:spcPts val="600"/>
              </a:spcBef>
              <a:spcAft>
                <a:spcPts val="600"/>
              </a:spcAft>
            </a:pPr>
            <a:endParaRPr lang="en-GB"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endParaRPr>
          </a:p>
          <a:p>
            <a:pPr>
              <a:lnSpc>
                <a:spcPct val="150000"/>
              </a:lnSpc>
              <a:spcBef>
                <a:spcPts val="600"/>
              </a:spcBef>
              <a:spcAft>
                <a:spcPts val="600"/>
              </a:spcAft>
            </a:pP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The remaining carbon budget to limit global warming at 1.5C is shown in the bottom right. </a:t>
            </a:r>
            <a:endParaRPr lang="en-GB"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D9F5426-27A5-4531-AEAF-F216ECB52FC1}" type="slidenum">
              <a:rPr lang="en-GB" smtClean="0"/>
              <a:t>10</a:t>
            </a:fld>
            <a:endParaRPr lang="en-GB"/>
          </a:p>
        </p:txBody>
      </p:sp>
    </p:spTree>
    <p:extLst>
      <p:ext uri="{BB962C8B-B14F-4D97-AF65-F5344CB8AC3E}">
        <p14:creationId xmlns:p14="http://schemas.microsoft.com/office/powerpoint/2010/main" val="18824664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Bef>
                <a:spcPts val="600"/>
              </a:spcBef>
              <a:spcAft>
                <a:spcPts val="600"/>
              </a:spcAft>
            </a:pPr>
            <a:endParaRPr lang="en-GB" dirty="0"/>
          </a:p>
        </p:txBody>
      </p:sp>
      <p:sp>
        <p:nvSpPr>
          <p:cNvPr id="4" name="Slide Number Placeholder 3"/>
          <p:cNvSpPr>
            <a:spLocks noGrp="1"/>
          </p:cNvSpPr>
          <p:nvPr>
            <p:ph type="sldNum" sz="quarter" idx="5"/>
          </p:nvPr>
        </p:nvSpPr>
        <p:spPr/>
        <p:txBody>
          <a:bodyPr/>
          <a:lstStyle/>
          <a:p>
            <a:fld id="{5D9F5426-27A5-4531-AEAF-F216ECB52FC1}" type="slidenum">
              <a:rPr lang="en-GB" smtClean="0"/>
              <a:t>11</a:t>
            </a:fld>
            <a:endParaRPr lang="en-GB"/>
          </a:p>
        </p:txBody>
      </p:sp>
    </p:spTree>
    <p:extLst>
      <p:ext uri="{BB962C8B-B14F-4D97-AF65-F5344CB8AC3E}">
        <p14:creationId xmlns:p14="http://schemas.microsoft.com/office/powerpoint/2010/main" val="39990800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Bef>
                <a:spcPts val="600"/>
              </a:spcBef>
              <a:spcAft>
                <a:spcPts val="600"/>
              </a:spcAft>
            </a:pPr>
            <a:endParaRPr lang="en-GB" dirty="0"/>
          </a:p>
        </p:txBody>
      </p:sp>
      <p:sp>
        <p:nvSpPr>
          <p:cNvPr id="4" name="Slide Number Placeholder 3"/>
          <p:cNvSpPr>
            <a:spLocks noGrp="1"/>
          </p:cNvSpPr>
          <p:nvPr>
            <p:ph type="sldNum" sz="quarter" idx="5"/>
          </p:nvPr>
        </p:nvSpPr>
        <p:spPr/>
        <p:txBody>
          <a:bodyPr/>
          <a:lstStyle/>
          <a:p>
            <a:fld id="{5D9F5426-27A5-4531-AEAF-F216ECB52FC1}" type="slidenum">
              <a:rPr lang="en-GB" smtClean="0"/>
              <a:t>12</a:t>
            </a:fld>
            <a:endParaRPr lang="en-GB"/>
          </a:p>
        </p:txBody>
      </p:sp>
    </p:spTree>
    <p:extLst>
      <p:ext uri="{BB962C8B-B14F-4D97-AF65-F5344CB8AC3E}">
        <p14:creationId xmlns:p14="http://schemas.microsoft.com/office/powerpoint/2010/main" val="14009918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Bef>
                <a:spcPts val="600"/>
              </a:spcBef>
              <a:spcAft>
                <a:spcPts val="600"/>
              </a:spcAft>
            </a:pPr>
            <a:endParaRPr lang="en-GB" dirty="0"/>
          </a:p>
        </p:txBody>
      </p:sp>
      <p:sp>
        <p:nvSpPr>
          <p:cNvPr id="4" name="Slide Number Placeholder 3"/>
          <p:cNvSpPr>
            <a:spLocks noGrp="1"/>
          </p:cNvSpPr>
          <p:nvPr>
            <p:ph type="sldNum" sz="quarter" idx="5"/>
          </p:nvPr>
        </p:nvSpPr>
        <p:spPr/>
        <p:txBody>
          <a:bodyPr/>
          <a:lstStyle/>
          <a:p>
            <a:fld id="{5D9F5426-27A5-4531-AEAF-F216ECB52FC1}" type="slidenum">
              <a:rPr lang="en-GB" smtClean="0"/>
              <a:t>13</a:t>
            </a:fld>
            <a:endParaRPr lang="en-GB"/>
          </a:p>
        </p:txBody>
      </p:sp>
    </p:spTree>
    <p:extLst>
      <p:ext uri="{BB962C8B-B14F-4D97-AF65-F5344CB8AC3E}">
        <p14:creationId xmlns:p14="http://schemas.microsoft.com/office/powerpoint/2010/main" val="25331200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1.png"/><Relationship Id="rId4" Type="http://schemas.openxmlformats.org/officeDocument/2006/relationships/image" Target="../media/image5.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10.jpeg"/><Relationship Id="rId4" Type="http://schemas.openxmlformats.org/officeDocument/2006/relationships/image" Target="../media/image9.jpe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1.xml"/><Relationship Id="rId5" Type="http://schemas.openxmlformats.org/officeDocument/2006/relationships/image" Target="../media/image14.jpeg"/><Relationship Id="rId4" Type="http://schemas.openxmlformats.org/officeDocument/2006/relationships/image" Target="../media/image13.jpe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png"/></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1.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5.png"/><Relationship Id="rId1" Type="http://schemas.openxmlformats.org/officeDocument/2006/relationships/slideMaster" Target="../slideMasters/slideMaster1.xml"/><Relationship Id="rId5" Type="http://schemas.openxmlformats.org/officeDocument/2006/relationships/image" Target="../media/image28.png"/><Relationship Id="rId4" Type="http://schemas.openxmlformats.org/officeDocument/2006/relationships/image" Target="../media/image25.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HS2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ED04F-D75B-4E27-9BD7-FCD6C3E29D18}"/>
              </a:ext>
            </a:extLst>
          </p:cNvPr>
          <p:cNvSpPr>
            <a:spLocks noGrp="1"/>
          </p:cNvSpPr>
          <p:nvPr>
            <p:ph type="ctrTitle" hasCustomPrompt="1"/>
          </p:nvPr>
        </p:nvSpPr>
        <p:spPr>
          <a:xfrm>
            <a:off x="457200" y="2293506"/>
            <a:ext cx="10494169" cy="846113"/>
          </a:xfrm>
        </p:spPr>
        <p:txBody>
          <a:bodyPr anchor="t"/>
          <a:lstStyle>
            <a:lvl1pPr algn="l">
              <a:defRPr sz="5400"/>
            </a:lvl1pPr>
          </a:lstStyle>
          <a:p>
            <a:r>
              <a:rPr lang="en-US" dirty="0"/>
              <a:t>Click to add title</a:t>
            </a:r>
            <a:endParaRPr lang="en-GB" dirty="0"/>
          </a:p>
        </p:txBody>
      </p:sp>
      <p:sp>
        <p:nvSpPr>
          <p:cNvPr id="3" name="Subtitle 2">
            <a:extLst>
              <a:ext uri="{FF2B5EF4-FFF2-40B4-BE49-F238E27FC236}">
                <a16:creationId xmlns:a16="http://schemas.microsoft.com/office/drawing/2014/main" id="{DB07B812-FB6A-477C-A589-733D5079CE05}"/>
              </a:ext>
            </a:extLst>
          </p:cNvPr>
          <p:cNvSpPr>
            <a:spLocks noGrp="1"/>
          </p:cNvSpPr>
          <p:nvPr>
            <p:ph type="subTitle" idx="1" hasCustomPrompt="1"/>
          </p:nvPr>
        </p:nvSpPr>
        <p:spPr>
          <a:xfrm>
            <a:off x="457199" y="3139619"/>
            <a:ext cx="10494169" cy="899888"/>
          </a:xfrm>
        </p:spPr>
        <p:txBody>
          <a:bodyPr/>
          <a:lstStyle>
            <a:lvl1pPr marL="0" indent="0" algn="l">
              <a:buNone/>
              <a:defRPr sz="2200" b="1">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endParaRPr lang="en-GB" dirty="0"/>
          </a:p>
        </p:txBody>
      </p:sp>
      <p:grpSp>
        <p:nvGrpSpPr>
          <p:cNvPr id="9" name="Group 4">
            <a:extLst>
              <a:ext uri="{FF2B5EF4-FFF2-40B4-BE49-F238E27FC236}">
                <a16:creationId xmlns:a16="http://schemas.microsoft.com/office/drawing/2014/main" id="{37430850-897C-49AE-AC19-9DED89782524}"/>
              </a:ext>
            </a:extLst>
          </p:cNvPr>
          <p:cNvGrpSpPr>
            <a:grpSpLocks noChangeAspect="1"/>
          </p:cNvGrpSpPr>
          <p:nvPr/>
        </p:nvGrpSpPr>
        <p:grpSpPr bwMode="auto">
          <a:xfrm>
            <a:off x="457200" y="457200"/>
            <a:ext cx="1638000" cy="609661"/>
            <a:chOff x="277" y="288"/>
            <a:chExt cx="4863" cy="1810"/>
          </a:xfrm>
          <a:solidFill>
            <a:schemeClr val="tx1"/>
          </a:solidFill>
        </p:grpSpPr>
        <p:sp>
          <p:nvSpPr>
            <p:cNvPr id="11" name="Freeform 5">
              <a:extLst>
                <a:ext uri="{FF2B5EF4-FFF2-40B4-BE49-F238E27FC236}">
                  <a16:creationId xmlns:a16="http://schemas.microsoft.com/office/drawing/2014/main" id="{211E13FD-206C-4112-8C63-18DB462C42D4}"/>
                </a:ext>
              </a:extLst>
            </p:cNvPr>
            <p:cNvSpPr>
              <a:spLocks/>
            </p:cNvSpPr>
            <p:nvPr userDrawn="1"/>
          </p:nvSpPr>
          <p:spPr bwMode="auto">
            <a:xfrm>
              <a:off x="277" y="303"/>
              <a:ext cx="1927" cy="1772"/>
            </a:xfrm>
            <a:custGeom>
              <a:avLst/>
              <a:gdLst>
                <a:gd name="T0" fmla="*/ 830 w 1019"/>
                <a:gd name="T1" fmla="*/ 18 h 937"/>
                <a:gd name="T2" fmla="*/ 830 w 1019"/>
                <a:gd name="T3" fmla="*/ 370 h 937"/>
                <a:gd name="T4" fmla="*/ 190 w 1019"/>
                <a:gd name="T5" fmla="*/ 370 h 937"/>
                <a:gd name="T6" fmla="*/ 190 w 1019"/>
                <a:gd name="T7" fmla="*/ 18 h 937"/>
                <a:gd name="T8" fmla="*/ 172 w 1019"/>
                <a:gd name="T9" fmla="*/ 0 h 937"/>
                <a:gd name="T10" fmla="*/ 18 w 1019"/>
                <a:gd name="T11" fmla="*/ 0 h 937"/>
                <a:gd name="T12" fmla="*/ 0 w 1019"/>
                <a:gd name="T13" fmla="*/ 18 h 937"/>
                <a:gd name="T14" fmla="*/ 0 w 1019"/>
                <a:gd name="T15" fmla="*/ 919 h 937"/>
                <a:gd name="T16" fmla="*/ 18 w 1019"/>
                <a:gd name="T17" fmla="*/ 937 h 937"/>
                <a:gd name="T18" fmla="*/ 172 w 1019"/>
                <a:gd name="T19" fmla="*/ 937 h 937"/>
                <a:gd name="T20" fmla="*/ 190 w 1019"/>
                <a:gd name="T21" fmla="*/ 919 h 937"/>
                <a:gd name="T22" fmla="*/ 190 w 1019"/>
                <a:gd name="T23" fmla="*/ 560 h 937"/>
                <a:gd name="T24" fmla="*/ 830 w 1019"/>
                <a:gd name="T25" fmla="*/ 560 h 937"/>
                <a:gd name="T26" fmla="*/ 830 w 1019"/>
                <a:gd name="T27" fmla="*/ 919 h 937"/>
                <a:gd name="T28" fmla="*/ 848 w 1019"/>
                <a:gd name="T29" fmla="*/ 937 h 937"/>
                <a:gd name="T30" fmla="*/ 1001 w 1019"/>
                <a:gd name="T31" fmla="*/ 937 h 937"/>
                <a:gd name="T32" fmla="*/ 1019 w 1019"/>
                <a:gd name="T33" fmla="*/ 919 h 937"/>
                <a:gd name="T34" fmla="*/ 1019 w 1019"/>
                <a:gd name="T35" fmla="*/ 18 h 937"/>
                <a:gd name="T36" fmla="*/ 1001 w 1019"/>
                <a:gd name="T37" fmla="*/ 0 h 937"/>
                <a:gd name="T38" fmla="*/ 848 w 1019"/>
                <a:gd name="T39" fmla="*/ 0 h 937"/>
                <a:gd name="T40" fmla="*/ 830 w 1019"/>
                <a:gd name="T41" fmla="*/ 1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19" h="937">
                  <a:moveTo>
                    <a:pt x="830" y="18"/>
                  </a:moveTo>
                  <a:cubicBezTo>
                    <a:pt x="830" y="370"/>
                    <a:pt x="830" y="370"/>
                    <a:pt x="830" y="370"/>
                  </a:cubicBezTo>
                  <a:cubicBezTo>
                    <a:pt x="190" y="370"/>
                    <a:pt x="190" y="370"/>
                    <a:pt x="190" y="370"/>
                  </a:cubicBezTo>
                  <a:cubicBezTo>
                    <a:pt x="190" y="18"/>
                    <a:pt x="190" y="18"/>
                    <a:pt x="190" y="18"/>
                  </a:cubicBezTo>
                  <a:cubicBezTo>
                    <a:pt x="190" y="8"/>
                    <a:pt x="182" y="0"/>
                    <a:pt x="172" y="0"/>
                  </a:cubicBezTo>
                  <a:cubicBezTo>
                    <a:pt x="18" y="0"/>
                    <a:pt x="18" y="0"/>
                    <a:pt x="18" y="0"/>
                  </a:cubicBezTo>
                  <a:cubicBezTo>
                    <a:pt x="8" y="0"/>
                    <a:pt x="0" y="8"/>
                    <a:pt x="0" y="18"/>
                  </a:cubicBezTo>
                  <a:cubicBezTo>
                    <a:pt x="0" y="919"/>
                    <a:pt x="0" y="919"/>
                    <a:pt x="0" y="919"/>
                  </a:cubicBezTo>
                  <a:cubicBezTo>
                    <a:pt x="0" y="928"/>
                    <a:pt x="8" y="937"/>
                    <a:pt x="18" y="937"/>
                  </a:cubicBezTo>
                  <a:cubicBezTo>
                    <a:pt x="172" y="937"/>
                    <a:pt x="172" y="937"/>
                    <a:pt x="172" y="937"/>
                  </a:cubicBezTo>
                  <a:cubicBezTo>
                    <a:pt x="182" y="937"/>
                    <a:pt x="190" y="928"/>
                    <a:pt x="190" y="919"/>
                  </a:cubicBezTo>
                  <a:cubicBezTo>
                    <a:pt x="190" y="560"/>
                    <a:pt x="190" y="560"/>
                    <a:pt x="190" y="560"/>
                  </a:cubicBezTo>
                  <a:cubicBezTo>
                    <a:pt x="830" y="560"/>
                    <a:pt x="830" y="560"/>
                    <a:pt x="830" y="560"/>
                  </a:cubicBezTo>
                  <a:cubicBezTo>
                    <a:pt x="830" y="919"/>
                    <a:pt x="830" y="919"/>
                    <a:pt x="830" y="919"/>
                  </a:cubicBezTo>
                  <a:cubicBezTo>
                    <a:pt x="830" y="928"/>
                    <a:pt x="838" y="937"/>
                    <a:pt x="848" y="937"/>
                  </a:cubicBezTo>
                  <a:cubicBezTo>
                    <a:pt x="1001" y="937"/>
                    <a:pt x="1001" y="937"/>
                    <a:pt x="1001" y="937"/>
                  </a:cubicBezTo>
                  <a:cubicBezTo>
                    <a:pt x="1011" y="937"/>
                    <a:pt x="1019" y="928"/>
                    <a:pt x="1019" y="919"/>
                  </a:cubicBezTo>
                  <a:cubicBezTo>
                    <a:pt x="1019" y="18"/>
                    <a:pt x="1019" y="18"/>
                    <a:pt x="1019" y="18"/>
                  </a:cubicBezTo>
                  <a:cubicBezTo>
                    <a:pt x="1019" y="8"/>
                    <a:pt x="1011" y="0"/>
                    <a:pt x="1001" y="0"/>
                  </a:cubicBezTo>
                  <a:cubicBezTo>
                    <a:pt x="848" y="0"/>
                    <a:pt x="848" y="0"/>
                    <a:pt x="848" y="0"/>
                  </a:cubicBezTo>
                  <a:cubicBezTo>
                    <a:pt x="838" y="0"/>
                    <a:pt x="830" y="8"/>
                    <a:pt x="830" y="18"/>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tx1"/>
                </a:solidFill>
              </a:endParaRPr>
            </a:p>
          </p:txBody>
        </p:sp>
        <p:sp>
          <p:nvSpPr>
            <p:cNvPr id="12" name="Freeform 6">
              <a:extLst>
                <a:ext uri="{FF2B5EF4-FFF2-40B4-BE49-F238E27FC236}">
                  <a16:creationId xmlns:a16="http://schemas.microsoft.com/office/drawing/2014/main" id="{1289EA2F-C60B-4E0C-B9D4-2EF490146190}"/>
                </a:ext>
              </a:extLst>
            </p:cNvPr>
            <p:cNvSpPr>
              <a:spLocks/>
            </p:cNvSpPr>
            <p:nvPr userDrawn="1"/>
          </p:nvSpPr>
          <p:spPr bwMode="auto">
            <a:xfrm>
              <a:off x="3977" y="288"/>
              <a:ext cx="1163" cy="1787"/>
            </a:xfrm>
            <a:custGeom>
              <a:avLst/>
              <a:gdLst>
                <a:gd name="T0" fmla="*/ 86 w 615"/>
                <a:gd name="T1" fmla="*/ 254 h 945"/>
                <a:gd name="T2" fmla="*/ 14 w 615"/>
                <a:gd name="T3" fmla="*/ 120 h 945"/>
                <a:gd name="T4" fmla="*/ 18 w 615"/>
                <a:gd name="T5" fmla="*/ 98 h 945"/>
                <a:gd name="T6" fmla="*/ 74 w 615"/>
                <a:gd name="T7" fmla="*/ 55 h 945"/>
                <a:gd name="T8" fmla="*/ 163 w 615"/>
                <a:gd name="T9" fmla="*/ 16 h 945"/>
                <a:gd name="T10" fmla="*/ 277 w 615"/>
                <a:gd name="T11" fmla="*/ 0 h 945"/>
                <a:gd name="T12" fmla="*/ 408 w 615"/>
                <a:gd name="T13" fmla="*/ 22 h 945"/>
                <a:gd name="T14" fmla="*/ 508 w 615"/>
                <a:gd name="T15" fmla="*/ 84 h 945"/>
                <a:gd name="T16" fmla="*/ 571 w 615"/>
                <a:gd name="T17" fmla="*/ 181 h 945"/>
                <a:gd name="T18" fmla="*/ 593 w 615"/>
                <a:gd name="T19" fmla="*/ 304 h 945"/>
                <a:gd name="T20" fmla="*/ 582 w 615"/>
                <a:gd name="T21" fmla="*/ 385 h 945"/>
                <a:gd name="T22" fmla="*/ 554 w 615"/>
                <a:gd name="T23" fmla="*/ 454 h 945"/>
                <a:gd name="T24" fmla="*/ 512 w 615"/>
                <a:gd name="T25" fmla="*/ 517 h 945"/>
                <a:gd name="T26" fmla="*/ 460 w 615"/>
                <a:gd name="T27" fmla="*/ 576 h 945"/>
                <a:gd name="T28" fmla="*/ 288 w 615"/>
                <a:gd name="T29" fmla="*/ 758 h 945"/>
                <a:gd name="T30" fmla="*/ 596 w 615"/>
                <a:gd name="T31" fmla="*/ 758 h 945"/>
                <a:gd name="T32" fmla="*/ 615 w 615"/>
                <a:gd name="T33" fmla="*/ 776 h 945"/>
                <a:gd name="T34" fmla="*/ 615 w 615"/>
                <a:gd name="T35" fmla="*/ 927 h 945"/>
                <a:gd name="T36" fmla="*/ 596 w 615"/>
                <a:gd name="T37" fmla="*/ 945 h 945"/>
                <a:gd name="T38" fmla="*/ 18 w 615"/>
                <a:gd name="T39" fmla="*/ 945 h 945"/>
                <a:gd name="T40" fmla="*/ 0 w 615"/>
                <a:gd name="T41" fmla="*/ 927 h 945"/>
                <a:gd name="T42" fmla="*/ 0 w 615"/>
                <a:gd name="T43" fmla="*/ 806 h 945"/>
                <a:gd name="T44" fmla="*/ 9 w 615"/>
                <a:gd name="T45" fmla="*/ 783 h 945"/>
                <a:gd name="T46" fmla="*/ 320 w 615"/>
                <a:gd name="T47" fmla="*/ 461 h 945"/>
                <a:gd name="T48" fmla="*/ 373 w 615"/>
                <a:gd name="T49" fmla="*/ 389 h 945"/>
                <a:gd name="T50" fmla="*/ 390 w 615"/>
                <a:gd name="T51" fmla="*/ 314 h 945"/>
                <a:gd name="T52" fmla="*/ 381 w 615"/>
                <a:gd name="T53" fmla="*/ 264 h 945"/>
                <a:gd name="T54" fmla="*/ 356 w 615"/>
                <a:gd name="T55" fmla="*/ 225 h 945"/>
                <a:gd name="T56" fmla="*/ 316 w 615"/>
                <a:gd name="T57" fmla="*/ 199 h 945"/>
                <a:gd name="T58" fmla="*/ 265 w 615"/>
                <a:gd name="T59" fmla="*/ 190 h 945"/>
                <a:gd name="T60" fmla="*/ 210 w 615"/>
                <a:gd name="T61" fmla="*/ 197 h 945"/>
                <a:gd name="T62" fmla="*/ 165 w 615"/>
                <a:gd name="T63" fmla="*/ 218 h 945"/>
                <a:gd name="T64" fmla="*/ 127 w 615"/>
                <a:gd name="T65" fmla="*/ 248 h 945"/>
                <a:gd name="T66" fmla="*/ 114 w 615"/>
                <a:gd name="T67" fmla="*/ 259 h 945"/>
                <a:gd name="T68" fmla="*/ 86 w 615"/>
                <a:gd name="T69" fmla="*/ 254 h 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15" h="945">
                  <a:moveTo>
                    <a:pt x="86" y="254"/>
                  </a:moveTo>
                  <a:cubicBezTo>
                    <a:pt x="14" y="120"/>
                    <a:pt x="14" y="120"/>
                    <a:pt x="14" y="120"/>
                  </a:cubicBezTo>
                  <a:cubicBezTo>
                    <a:pt x="10" y="112"/>
                    <a:pt x="12" y="103"/>
                    <a:pt x="18" y="98"/>
                  </a:cubicBezTo>
                  <a:cubicBezTo>
                    <a:pt x="34" y="83"/>
                    <a:pt x="53" y="68"/>
                    <a:pt x="74" y="55"/>
                  </a:cubicBezTo>
                  <a:cubicBezTo>
                    <a:pt x="100" y="39"/>
                    <a:pt x="130" y="26"/>
                    <a:pt x="163" y="16"/>
                  </a:cubicBezTo>
                  <a:cubicBezTo>
                    <a:pt x="196" y="5"/>
                    <a:pt x="235" y="0"/>
                    <a:pt x="277" y="0"/>
                  </a:cubicBezTo>
                  <a:cubicBezTo>
                    <a:pt x="325" y="0"/>
                    <a:pt x="369" y="7"/>
                    <a:pt x="408" y="22"/>
                  </a:cubicBezTo>
                  <a:cubicBezTo>
                    <a:pt x="447" y="37"/>
                    <a:pt x="480" y="58"/>
                    <a:pt x="508" y="84"/>
                  </a:cubicBezTo>
                  <a:cubicBezTo>
                    <a:pt x="535" y="111"/>
                    <a:pt x="556" y="144"/>
                    <a:pt x="571" y="181"/>
                  </a:cubicBezTo>
                  <a:cubicBezTo>
                    <a:pt x="585" y="218"/>
                    <a:pt x="593" y="259"/>
                    <a:pt x="593" y="304"/>
                  </a:cubicBezTo>
                  <a:cubicBezTo>
                    <a:pt x="593" y="333"/>
                    <a:pt x="589" y="360"/>
                    <a:pt x="582" y="385"/>
                  </a:cubicBezTo>
                  <a:cubicBezTo>
                    <a:pt x="576" y="409"/>
                    <a:pt x="566" y="433"/>
                    <a:pt x="554" y="454"/>
                  </a:cubicBezTo>
                  <a:cubicBezTo>
                    <a:pt x="542" y="476"/>
                    <a:pt x="528" y="497"/>
                    <a:pt x="512" y="517"/>
                  </a:cubicBezTo>
                  <a:cubicBezTo>
                    <a:pt x="496" y="537"/>
                    <a:pt x="479" y="557"/>
                    <a:pt x="460" y="576"/>
                  </a:cubicBezTo>
                  <a:cubicBezTo>
                    <a:pt x="288" y="758"/>
                    <a:pt x="288" y="758"/>
                    <a:pt x="288" y="758"/>
                  </a:cubicBezTo>
                  <a:cubicBezTo>
                    <a:pt x="596" y="758"/>
                    <a:pt x="596" y="758"/>
                    <a:pt x="596" y="758"/>
                  </a:cubicBezTo>
                  <a:cubicBezTo>
                    <a:pt x="606" y="758"/>
                    <a:pt x="615" y="766"/>
                    <a:pt x="615" y="776"/>
                  </a:cubicBezTo>
                  <a:cubicBezTo>
                    <a:pt x="615" y="927"/>
                    <a:pt x="615" y="927"/>
                    <a:pt x="615" y="927"/>
                  </a:cubicBezTo>
                  <a:cubicBezTo>
                    <a:pt x="615" y="937"/>
                    <a:pt x="606" y="945"/>
                    <a:pt x="596" y="945"/>
                  </a:cubicBezTo>
                  <a:cubicBezTo>
                    <a:pt x="18" y="945"/>
                    <a:pt x="18" y="945"/>
                    <a:pt x="18" y="945"/>
                  </a:cubicBezTo>
                  <a:cubicBezTo>
                    <a:pt x="8" y="945"/>
                    <a:pt x="0" y="937"/>
                    <a:pt x="0" y="927"/>
                  </a:cubicBezTo>
                  <a:cubicBezTo>
                    <a:pt x="0" y="806"/>
                    <a:pt x="0" y="806"/>
                    <a:pt x="0" y="806"/>
                  </a:cubicBezTo>
                  <a:cubicBezTo>
                    <a:pt x="0" y="797"/>
                    <a:pt x="3" y="789"/>
                    <a:pt x="9" y="783"/>
                  </a:cubicBezTo>
                  <a:cubicBezTo>
                    <a:pt x="320" y="461"/>
                    <a:pt x="320" y="461"/>
                    <a:pt x="320" y="461"/>
                  </a:cubicBezTo>
                  <a:cubicBezTo>
                    <a:pt x="343" y="437"/>
                    <a:pt x="361" y="413"/>
                    <a:pt x="373" y="389"/>
                  </a:cubicBezTo>
                  <a:cubicBezTo>
                    <a:pt x="384" y="365"/>
                    <a:pt x="390" y="340"/>
                    <a:pt x="390" y="314"/>
                  </a:cubicBezTo>
                  <a:cubicBezTo>
                    <a:pt x="390" y="295"/>
                    <a:pt x="387" y="279"/>
                    <a:pt x="381" y="264"/>
                  </a:cubicBezTo>
                  <a:cubicBezTo>
                    <a:pt x="375" y="249"/>
                    <a:pt x="367" y="236"/>
                    <a:pt x="356" y="225"/>
                  </a:cubicBezTo>
                  <a:cubicBezTo>
                    <a:pt x="345" y="214"/>
                    <a:pt x="332" y="205"/>
                    <a:pt x="316" y="199"/>
                  </a:cubicBezTo>
                  <a:cubicBezTo>
                    <a:pt x="301" y="193"/>
                    <a:pt x="284" y="190"/>
                    <a:pt x="265" y="190"/>
                  </a:cubicBezTo>
                  <a:cubicBezTo>
                    <a:pt x="245" y="190"/>
                    <a:pt x="226" y="192"/>
                    <a:pt x="210" y="197"/>
                  </a:cubicBezTo>
                  <a:cubicBezTo>
                    <a:pt x="194" y="203"/>
                    <a:pt x="179" y="209"/>
                    <a:pt x="165" y="218"/>
                  </a:cubicBezTo>
                  <a:cubicBezTo>
                    <a:pt x="151" y="227"/>
                    <a:pt x="139" y="237"/>
                    <a:pt x="127" y="248"/>
                  </a:cubicBezTo>
                  <a:cubicBezTo>
                    <a:pt x="122" y="252"/>
                    <a:pt x="118" y="256"/>
                    <a:pt x="114" y="259"/>
                  </a:cubicBezTo>
                  <a:cubicBezTo>
                    <a:pt x="106" y="267"/>
                    <a:pt x="92" y="264"/>
                    <a:pt x="86" y="254"/>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tx1"/>
                </a:solidFill>
              </a:endParaRPr>
            </a:p>
          </p:txBody>
        </p:sp>
        <p:sp>
          <p:nvSpPr>
            <p:cNvPr id="13" name="Freeform 7">
              <a:extLst>
                <a:ext uri="{FF2B5EF4-FFF2-40B4-BE49-F238E27FC236}">
                  <a16:creationId xmlns:a16="http://schemas.microsoft.com/office/drawing/2014/main" id="{F565173A-6152-495C-8886-801CC0843EA4}"/>
                </a:ext>
              </a:extLst>
            </p:cNvPr>
            <p:cNvSpPr>
              <a:spLocks/>
            </p:cNvSpPr>
            <p:nvPr userDrawn="1"/>
          </p:nvSpPr>
          <p:spPr bwMode="auto">
            <a:xfrm>
              <a:off x="2442" y="290"/>
              <a:ext cx="1365" cy="1808"/>
            </a:xfrm>
            <a:custGeom>
              <a:avLst/>
              <a:gdLst>
                <a:gd name="T0" fmla="*/ 640 w 722"/>
                <a:gd name="T1" fmla="*/ 466 h 956"/>
                <a:gd name="T2" fmla="*/ 444 w 722"/>
                <a:gd name="T3" fmla="*/ 387 h 956"/>
                <a:gd name="T4" fmla="*/ 327 w 722"/>
                <a:gd name="T5" fmla="*/ 364 h 956"/>
                <a:gd name="T6" fmla="*/ 242 w 722"/>
                <a:gd name="T7" fmla="*/ 320 h 956"/>
                <a:gd name="T8" fmla="*/ 242 w 722"/>
                <a:gd name="T9" fmla="*/ 246 h 956"/>
                <a:gd name="T10" fmla="*/ 319 w 722"/>
                <a:gd name="T11" fmla="*/ 196 h 956"/>
                <a:gd name="T12" fmla="*/ 507 w 722"/>
                <a:gd name="T13" fmla="*/ 210 h 956"/>
                <a:gd name="T14" fmla="*/ 608 w 722"/>
                <a:gd name="T15" fmla="*/ 259 h 956"/>
                <a:gd name="T16" fmla="*/ 635 w 722"/>
                <a:gd name="T17" fmla="*/ 251 h 956"/>
                <a:gd name="T18" fmla="*/ 706 w 722"/>
                <a:gd name="T19" fmla="*/ 119 h 956"/>
                <a:gd name="T20" fmla="*/ 709 w 722"/>
                <a:gd name="T21" fmla="*/ 110 h 956"/>
                <a:gd name="T22" fmla="*/ 626 w 722"/>
                <a:gd name="T23" fmla="*/ 53 h 956"/>
                <a:gd name="T24" fmla="*/ 465 w 722"/>
                <a:gd name="T25" fmla="*/ 5 h 956"/>
                <a:gd name="T26" fmla="*/ 247 w 722"/>
                <a:gd name="T27" fmla="*/ 18 h 956"/>
                <a:gd name="T28" fmla="*/ 60 w 722"/>
                <a:gd name="T29" fmla="*/ 167 h 956"/>
                <a:gd name="T30" fmla="*/ 52 w 722"/>
                <a:gd name="T31" fmla="*/ 404 h 956"/>
                <a:gd name="T32" fmla="*/ 193 w 722"/>
                <a:gd name="T33" fmla="*/ 535 h 956"/>
                <a:gd name="T34" fmla="*/ 351 w 722"/>
                <a:gd name="T35" fmla="*/ 572 h 956"/>
                <a:gd name="T36" fmla="*/ 482 w 722"/>
                <a:gd name="T37" fmla="*/ 608 h 956"/>
                <a:gd name="T38" fmla="*/ 521 w 722"/>
                <a:gd name="T39" fmla="*/ 670 h 956"/>
                <a:gd name="T40" fmla="*/ 479 w 722"/>
                <a:gd name="T41" fmla="*/ 740 h 956"/>
                <a:gd name="T42" fmla="*/ 366 w 722"/>
                <a:gd name="T43" fmla="*/ 767 h 956"/>
                <a:gd name="T44" fmla="*/ 218 w 722"/>
                <a:gd name="T45" fmla="*/ 739 h 956"/>
                <a:gd name="T46" fmla="*/ 112 w 722"/>
                <a:gd name="T47" fmla="*/ 678 h 956"/>
                <a:gd name="T48" fmla="*/ 86 w 722"/>
                <a:gd name="T49" fmla="*/ 680 h 956"/>
                <a:gd name="T50" fmla="*/ 84 w 722"/>
                <a:gd name="T51" fmla="*/ 683 h 956"/>
                <a:gd name="T52" fmla="*/ 4 w 722"/>
                <a:gd name="T53" fmla="*/ 815 h 956"/>
                <a:gd name="T54" fmla="*/ 11 w 722"/>
                <a:gd name="T55" fmla="*/ 841 h 956"/>
                <a:gd name="T56" fmla="*/ 171 w 722"/>
                <a:gd name="T57" fmla="*/ 925 h 956"/>
                <a:gd name="T58" fmla="*/ 366 w 722"/>
                <a:gd name="T59" fmla="*/ 956 h 956"/>
                <a:gd name="T60" fmla="*/ 613 w 722"/>
                <a:gd name="T61" fmla="*/ 881 h 956"/>
                <a:gd name="T62" fmla="*/ 722 w 722"/>
                <a:gd name="T63" fmla="*/ 650 h 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22" h="956">
                  <a:moveTo>
                    <a:pt x="700" y="543"/>
                  </a:moveTo>
                  <a:cubicBezTo>
                    <a:pt x="685" y="513"/>
                    <a:pt x="665" y="487"/>
                    <a:pt x="640" y="466"/>
                  </a:cubicBezTo>
                  <a:cubicBezTo>
                    <a:pt x="615" y="445"/>
                    <a:pt x="585" y="428"/>
                    <a:pt x="552" y="416"/>
                  </a:cubicBezTo>
                  <a:cubicBezTo>
                    <a:pt x="518" y="403"/>
                    <a:pt x="482" y="393"/>
                    <a:pt x="444" y="387"/>
                  </a:cubicBezTo>
                  <a:cubicBezTo>
                    <a:pt x="396" y="378"/>
                    <a:pt x="396" y="378"/>
                    <a:pt x="396" y="378"/>
                  </a:cubicBezTo>
                  <a:cubicBezTo>
                    <a:pt x="371" y="374"/>
                    <a:pt x="348" y="369"/>
                    <a:pt x="327" y="364"/>
                  </a:cubicBezTo>
                  <a:cubicBezTo>
                    <a:pt x="307" y="359"/>
                    <a:pt x="289" y="353"/>
                    <a:pt x="274" y="345"/>
                  </a:cubicBezTo>
                  <a:cubicBezTo>
                    <a:pt x="260" y="338"/>
                    <a:pt x="249" y="330"/>
                    <a:pt x="242" y="320"/>
                  </a:cubicBezTo>
                  <a:cubicBezTo>
                    <a:pt x="235" y="310"/>
                    <a:pt x="231" y="299"/>
                    <a:pt x="231" y="285"/>
                  </a:cubicBezTo>
                  <a:cubicBezTo>
                    <a:pt x="231" y="270"/>
                    <a:pt x="235" y="257"/>
                    <a:pt x="242" y="246"/>
                  </a:cubicBezTo>
                  <a:cubicBezTo>
                    <a:pt x="249" y="234"/>
                    <a:pt x="259" y="224"/>
                    <a:pt x="272" y="216"/>
                  </a:cubicBezTo>
                  <a:cubicBezTo>
                    <a:pt x="285" y="207"/>
                    <a:pt x="301" y="200"/>
                    <a:pt x="319" y="196"/>
                  </a:cubicBezTo>
                  <a:cubicBezTo>
                    <a:pt x="338" y="191"/>
                    <a:pt x="359" y="189"/>
                    <a:pt x="382" y="189"/>
                  </a:cubicBezTo>
                  <a:cubicBezTo>
                    <a:pt x="427" y="189"/>
                    <a:pt x="469" y="196"/>
                    <a:pt x="507" y="210"/>
                  </a:cubicBezTo>
                  <a:cubicBezTo>
                    <a:pt x="543" y="223"/>
                    <a:pt x="577" y="240"/>
                    <a:pt x="608" y="259"/>
                  </a:cubicBezTo>
                  <a:cubicBezTo>
                    <a:pt x="608" y="259"/>
                    <a:pt x="608" y="259"/>
                    <a:pt x="608" y="259"/>
                  </a:cubicBezTo>
                  <a:cubicBezTo>
                    <a:pt x="611" y="260"/>
                    <a:pt x="614" y="262"/>
                    <a:pt x="618" y="262"/>
                  </a:cubicBezTo>
                  <a:cubicBezTo>
                    <a:pt x="625" y="262"/>
                    <a:pt x="632" y="257"/>
                    <a:pt x="635" y="251"/>
                  </a:cubicBezTo>
                  <a:cubicBezTo>
                    <a:pt x="635" y="251"/>
                    <a:pt x="635" y="251"/>
                    <a:pt x="635" y="251"/>
                  </a:cubicBezTo>
                  <a:cubicBezTo>
                    <a:pt x="706" y="119"/>
                    <a:pt x="706" y="119"/>
                    <a:pt x="706" y="119"/>
                  </a:cubicBezTo>
                  <a:cubicBezTo>
                    <a:pt x="706" y="119"/>
                    <a:pt x="706" y="119"/>
                    <a:pt x="706" y="119"/>
                  </a:cubicBezTo>
                  <a:cubicBezTo>
                    <a:pt x="708" y="116"/>
                    <a:pt x="709" y="113"/>
                    <a:pt x="709" y="110"/>
                  </a:cubicBezTo>
                  <a:cubicBezTo>
                    <a:pt x="709" y="103"/>
                    <a:pt x="705" y="97"/>
                    <a:pt x="700" y="93"/>
                  </a:cubicBezTo>
                  <a:cubicBezTo>
                    <a:pt x="675" y="78"/>
                    <a:pt x="651" y="64"/>
                    <a:pt x="626" y="53"/>
                  </a:cubicBezTo>
                  <a:cubicBezTo>
                    <a:pt x="600" y="41"/>
                    <a:pt x="573" y="30"/>
                    <a:pt x="547" y="23"/>
                  </a:cubicBezTo>
                  <a:cubicBezTo>
                    <a:pt x="520" y="15"/>
                    <a:pt x="493" y="9"/>
                    <a:pt x="465" y="5"/>
                  </a:cubicBezTo>
                  <a:cubicBezTo>
                    <a:pt x="438" y="1"/>
                    <a:pt x="408" y="0"/>
                    <a:pt x="378" y="0"/>
                  </a:cubicBezTo>
                  <a:cubicBezTo>
                    <a:pt x="333" y="0"/>
                    <a:pt x="288" y="6"/>
                    <a:pt x="247" y="18"/>
                  </a:cubicBezTo>
                  <a:cubicBezTo>
                    <a:pt x="206" y="31"/>
                    <a:pt x="168" y="50"/>
                    <a:pt x="137" y="74"/>
                  </a:cubicBezTo>
                  <a:cubicBezTo>
                    <a:pt x="105" y="99"/>
                    <a:pt x="79" y="130"/>
                    <a:pt x="60" y="167"/>
                  </a:cubicBezTo>
                  <a:cubicBezTo>
                    <a:pt x="41" y="205"/>
                    <a:pt x="31" y="248"/>
                    <a:pt x="31" y="297"/>
                  </a:cubicBezTo>
                  <a:cubicBezTo>
                    <a:pt x="31" y="339"/>
                    <a:pt x="38" y="373"/>
                    <a:pt x="52" y="404"/>
                  </a:cubicBezTo>
                  <a:cubicBezTo>
                    <a:pt x="65" y="435"/>
                    <a:pt x="84" y="462"/>
                    <a:pt x="108" y="483"/>
                  </a:cubicBezTo>
                  <a:cubicBezTo>
                    <a:pt x="132" y="504"/>
                    <a:pt x="160" y="522"/>
                    <a:pt x="193" y="535"/>
                  </a:cubicBezTo>
                  <a:cubicBezTo>
                    <a:pt x="224" y="547"/>
                    <a:pt x="260" y="557"/>
                    <a:pt x="298" y="563"/>
                  </a:cubicBezTo>
                  <a:cubicBezTo>
                    <a:pt x="351" y="572"/>
                    <a:pt x="351" y="572"/>
                    <a:pt x="351" y="572"/>
                  </a:cubicBezTo>
                  <a:cubicBezTo>
                    <a:pt x="380" y="578"/>
                    <a:pt x="406" y="583"/>
                    <a:pt x="428" y="589"/>
                  </a:cubicBezTo>
                  <a:cubicBezTo>
                    <a:pt x="449" y="594"/>
                    <a:pt x="468" y="601"/>
                    <a:pt x="482" y="608"/>
                  </a:cubicBezTo>
                  <a:cubicBezTo>
                    <a:pt x="495" y="616"/>
                    <a:pt x="505" y="624"/>
                    <a:pt x="512" y="634"/>
                  </a:cubicBezTo>
                  <a:cubicBezTo>
                    <a:pt x="518" y="643"/>
                    <a:pt x="521" y="657"/>
                    <a:pt x="521" y="670"/>
                  </a:cubicBezTo>
                  <a:cubicBezTo>
                    <a:pt x="521" y="685"/>
                    <a:pt x="518" y="698"/>
                    <a:pt x="511" y="710"/>
                  </a:cubicBezTo>
                  <a:cubicBezTo>
                    <a:pt x="503" y="722"/>
                    <a:pt x="492" y="732"/>
                    <a:pt x="479" y="740"/>
                  </a:cubicBezTo>
                  <a:cubicBezTo>
                    <a:pt x="465" y="749"/>
                    <a:pt x="448" y="756"/>
                    <a:pt x="429" y="760"/>
                  </a:cubicBezTo>
                  <a:cubicBezTo>
                    <a:pt x="410" y="765"/>
                    <a:pt x="389" y="767"/>
                    <a:pt x="366" y="767"/>
                  </a:cubicBezTo>
                  <a:cubicBezTo>
                    <a:pt x="340" y="767"/>
                    <a:pt x="314" y="764"/>
                    <a:pt x="289" y="759"/>
                  </a:cubicBezTo>
                  <a:cubicBezTo>
                    <a:pt x="264" y="754"/>
                    <a:pt x="240" y="747"/>
                    <a:pt x="218" y="739"/>
                  </a:cubicBezTo>
                  <a:cubicBezTo>
                    <a:pt x="195" y="730"/>
                    <a:pt x="174" y="720"/>
                    <a:pt x="155" y="708"/>
                  </a:cubicBezTo>
                  <a:cubicBezTo>
                    <a:pt x="139" y="699"/>
                    <a:pt x="125" y="689"/>
                    <a:pt x="112" y="678"/>
                  </a:cubicBezTo>
                  <a:cubicBezTo>
                    <a:pt x="112" y="678"/>
                    <a:pt x="112" y="679"/>
                    <a:pt x="112" y="679"/>
                  </a:cubicBezTo>
                  <a:cubicBezTo>
                    <a:pt x="104" y="673"/>
                    <a:pt x="93" y="673"/>
                    <a:pt x="86" y="680"/>
                  </a:cubicBezTo>
                  <a:cubicBezTo>
                    <a:pt x="85" y="681"/>
                    <a:pt x="85" y="682"/>
                    <a:pt x="84" y="683"/>
                  </a:cubicBezTo>
                  <a:cubicBezTo>
                    <a:pt x="84" y="683"/>
                    <a:pt x="84" y="683"/>
                    <a:pt x="84" y="683"/>
                  </a:cubicBezTo>
                  <a:cubicBezTo>
                    <a:pt x="4" y="815"/>
                    <a:pt x="4" y="815"/>
                    <a:pt x="4" y="815"/>
                  </a:cubicBezTo>
                  <a:cubicBezTo>
                    <a:pt x="4" y="815"/>
                    <a:pt x="4" y="815"/>
                    <a:pt x="4" y="815"/>
                  </a:cubicBezTo>
                  <a:cubicBezTo>
                    <a:pt x="0" y="822"/>
                    <a:pt x="1" y="832"/>
                    <a:pt x="7" y="838"/>
                  </a:cubicBezTo>
                  <a:cubicBezTo>
                    <a:pt x="8" y="839"/>
                    <a:pt x="9" y="840"/>
                    <a:pt x="11" y="841"/>
                  </a:cubicBezTo>
                  <a:cubicBezTo>
                    <a:pt x="32" y="858"/>
                    <a:pt x="55" y="874"/>
                    <a:pt x="81" y="888"/>
                  </a:cubicBezTo>
                  <a:cubicBezTo>
                    <a:pt x="109" y="903"/>
                    <a:pt x="140" y="915"/>
                    <a:pt x="171" y="925"/>
                  </a:cubicBezTo>
                  <a:cubicBezTo>
                    <a:pt x="202" y="935"/>
                    <a:pt x="234" y="943"/>
                    <a:pt x="267" y="948"/>
                  </a:cubicBezTo>
                  <a:cubicBezTo>
                    <a:pt x="300" y="953"/>
                    <a:pt x="333" y="956"/>
                    <a:pt x="366" y="956"/>
                  </a:cubicBezTo>
                  <a:cubicBezTo>
                    <a:pt x="412" y="956"/>
                    <a:pt x="457" y="949"/>
                    <a:pt x="499" y="937"/>
                  </a:cubicBezTo>
                  <a:cubicBezTo>
                    <a:pt x="542" y="925"/>
                    <a:pt x="580" y="906"/>
                    <a:pt x="613" y="881"/>
                  </a:cubicBezTo>
                  <a:cubicBezTo>
                    <a:pt x="646" y="856"/>
                    <a:pt x="672" y="824"/>
                    <a:pt x="692" y="786"/>
                  </a:cubicBezTo>
                  <a:cubicBezTo>
                    <a:pt x="712" y="747"/>
                    <a:pt x="722" y="702"/>
                    <a:pt x="722" y="650"/>
                  </a:cubicBezTo>
                  <a:cubicBezTo>
                    <a:pt x="722" y="610"/>
                    <a:pt x="714" y="574"/>
                    <a:pt x="700" y="543"/>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tx1"/>
                </a:solidFill>
              </a:endParaRPr>
            </a:p>
          </p:txBody>
        </p:sp>
      </p:gr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purple sub-headin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D10FE7-9ABC-724B-AB6E-7A133D4CF6FE}"/>
              </a:ext>
            </a:extLst>
          </p:cNvPr>
          <p:cNvSpPr>
            <a:spLocks noGrp="1"/>
          </p:cNvSpPr>
          <p:nvPr>
            <p:ph type="title" hasCustomPrompt="1"/>
          </p:nvPr>
        </p:nvSpPr>
        <p:spPr>
          <a:xfrm>
            <a:off x="457200" y="457200"/>
            <a:ext cx="11277600" cy="943200"/>
          </a:xfrm>
        </p:spPr>
        <p:txBody>
          <a:bodyPr/>
          <a:lstStyle>
            <a:lvl1pPr>
              <a:lnSpc>
                <a:spcPct val="100000"/>
              </a:lnSpc>
              <a:defRPr/>
            </a:lvl1pPr>
          </a:lstStyle>
          <a:p>
            <a:r>
              <a:rPr lang="en-US" dirty="0"/>
              <a:t>Title</a:t>
            </a:r>
            <a:endParaRPr lang="en-GB" dirty="0"/>
          </a:p>
        </p:txBody>
      </p:sp>
      <p:sp>
        <p:nvSpPr>
          <p:cNvPr id="6" name="Text Placeholder 6">
            <a:extLst>
              <a:ext uri="{FF2B5EF4-FFF2-40B4-BE49-F238E27FC236}">
                <a16:creationId xmlns:a16="http://schemas.microsoft.com/office/drawing/2014/main" id="{96E293E5-F86A-634D-82EB-20B0E15EC64E}"/>
              </a:ext>
            </a:extLst>
          </p:cNvPr>
          <p:cNvSpPr>
            <a:spLocks noGrp="1"/>
          </p:cNvSpPr>
          <p:nvPr>
            <p:ph type="body" sz="quarter" idx="13" hasCustomPrompt="1"/>
          </p:nvPr>
        </p:nvSpPr>
        <p:spPr>
          <a:xfrm>
            <a:off x="457200" y="1400401"/>
            <a:ext cx="8697074" cy="505530"/>
          </a:xfrm>
        </p:spPr>
        <p:txBody>
          <a:bodyPr/>
          <a:lstStyle>
            <a:lvl1pPr>
              <a:lnSpc>
                <a:spcPct val="100000"/>
              </a:lnSpc>
              <a:defRPr sz="1800" b="1">
                <a:solidFill>
                  <a:schemeClr val="bg2"/>
                </a:solidFill>
              </a:defRPr>
            </a:lvl1pPr>
          </a:lstStyle>
          <a:p>
            <a:pPr lvl="0"/>
            <a:r>
              <a:rPr lang="en-US" dirty="0"/>
              <a:t>Sub-heading</a:t>
            </a:r>
          </a:p>
        </p:txBody>
      </p:sp>
      <p:sp>
        <p:nvSpPr>
          <p:cNvPr id="7" name="Content Placeholder 2">
            <a:extLst>
              <a:ext uri="{FF2B5EF4-FFF2-40B4-BE49-F238E27FC236}">
                <a16:creationId xmlns:a16="http://schemas.microsoft.com/office/drawing/2014/main" id="{C7B39B37-1F05-354F-A66C-15BA6F940ADC}"/>
              </a:ext>
            </a:extLst>
          </p:cNvPr>
          <p:cNvSpPr>
            <a:spLocks noGrp="1"/>
          </p:cNvSpPr>
          <p:nvPr>
            <p:ph idx="1"/>
          </p:nvPr>
        </p:nvSpPr>
        <p:spPr>
          <a:xfrm>
            <a:off x="457200" y="2085654"/>
            <a:ext cx="11277600" cy="4058292"/>
          </a:xfrm>
        </p:spPr>
        <p:txBody>
          <a:bodyPr/>
          <a:lstStyle>
            <a:lvl1pPr>
              <a:lnSpc>
                <a:spcPct val="100000"/>
              </a:lnSpc>
              <a:spcAft>
                <a:spcPts val="600"/>
              </a:spcAft>
              <a:defRPr/>
            </a:lvl1pPr>
            <a:lvl2pPr>
              <a:lnSpc>
                <a:spcPct val="100000"/>
              </a:lnSpc>
              <a:spcAft>
                <a:spcPts val="600"/>
              </a:spcAft>
              <a:buClr>
                <a:schemeClr val="bg2"/>
              </a:buClr>
              <a:defRPr/>
            </a:lvl2pPr>
            <a:lvl3pPr>
              <a:lnSpc>
                <a:spcPct val="100000"/>
              </a:lnSpc>
              <a:spcAft>
                <a:spcPts val="600"/>
              </a:spcAft>
              <a:buClr>
                <a:schemeClr val="bg2"/>
              </a:buClr>
              <a:defRPr/>
            </a:lvl3pPr>
            <a:lvl4pPr>
              <a:lnSpc>
                <a:spcPct val="100000"/>
              </a:lnSpc>
              <a:spcAft>
                <a:spcPts val="600"/>
              </a:spcAft>
              <a:buClr>
                <a:schemeClr val="bg2"/>
              </a:buClr>
              <a:defRPr/>
            </a:lvl4pPr>
            <a:lvl5pPr>
              <a:lnSpc>
                <a:spcPct val="100000"/>
              </a:lnSpc>
              <a:spcAft>
                <a:spcPts val="600"/>
              </a:spcAft>
              <a:buClr>
                <a:schemeClr val="bg2"/>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green sub-headin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4E436B6-F6A6-1846-8109-62EAABBE2FF0}"/>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44000" y="6286513"/>
            <a:ext cx="11304000" cy="228574"/>
          </a:xfrm>
          <a:prstGeom prst="rect">
            <a:avLst/>
          </a:prstGeom>
        </p:spPr>
      </p:pic>
      <p:sp>
        <p:nvSpPr>
          <p:cNvPr id="8" name="Title 1">
            <a:extLst>
              <a:ext uri="{FF2B5EF4-FFF2-40B4-BE49-F238E27FC236}">
                <a16:creationId xmlns:a16="http://schemas.microsoft.com/office/drawing/2014/main" id="{27A512AB-DF48-4152-9B49-D297B54FD036}"/>
              </a:ext>
            </a:extLst>
          </p:cNvPr>
          <p:cNvSpPr>
            <a:spLocks noGrp="1"/>
          </p:cNvSpPr>
          <p:nvPr>
            <p:ph type="title" hasCustomPrompt="1"/>
          </p:nvPr>
        </p:nvSpPr>
        <p:spPr>
          <a:xfrm>
            <a:off x="457200" y="457200"/>
            <a:ext cx="11277600" cy="943200"/>
          </a:xfrm>
        </p:spPr>
        <p:txBody>
          <a:bodyPr/>
          <a:lstStyle>
            <a:lvl1pPr>
              <a:lnSpc>
                <a:spcPct val="100000"/>
              </a:lnSpc>
              <a:defRPr/>
            </a:lvl1pPr>
          </a:lstStyle>
          <a:p>
            <a:r>
              <a:rPr lang="en-US" dirty="0"/>
              <a:t>Title</a:t>
            </a:r>
            <a:endParaRPr lang="en-GB" dirty="0"/>
          </a:p>
        </p:txBody>
      </p:sp>
      <p:sp>
        <p:nvSpPr>
          <p:cNvPr id="9" name="Text Placeholder 6">
            <a:extLst>
              <a:ext uri="{FF2B5EF4-FFF2-40B4-BE49-F238E27FC236}">
                <a16:creationId xmlns:a16="http://schemas.microsoft.com/office/drawing/2014/main" id="{734E162F-3ECA-4B18-AE92-237AEAD38032}"/>
              </a:ext>
            </a:extLst>
          </p:cNvPr>
          <p:cNvSpPr>
            <a:spLocks noGrp="1"/>
          </p:cNvSpPr>
          <p:nvPr>
            <p:ph type="body" sz="quarter" idx="13" hasCustomPrompt="1"/>
          </p:nvPr>
        </p:nvSpPr>
        <p:spPr>
          <a:xfrm>
            <a:off x="457200" y="1427035"/>
            <a:ext cx="8697074" cy="505530"/>
          </a:xfrm>
        </p:spPr>
        <p:txBody>
          <a:bodyPr/>
          <a:lstStyle>
            <a:lvl1pPr>
              <a:lnSpc>
                <a:spcPct val="100000"/>
              </a:lnSpc>
              <a:defRPr sz="1800" b="1">
                <a:solidFill>
                  <a:schemeClr val="tx2"/>
                </a:solidFill>
              </a:defRPr>
            </a:lvl1pPr>
          </a:lstStyle>
          <a:p>
            <a:pPr lvl="0"/>
            <a:r>
              <a:rPr lang="en-US" dirty="0"/>
              <a:t>Sub-heading</a:t>
            </a:r>
          </a:p>
        </p:txBody>
      </p:sp>
      <p:sp>
        <p:nvSpPr>
          <p:cNvPr id="15" name="Content Placeholder 2">
            <a:extLst>
              <a:ext uri="{FF2B5EF4-FFF2-40B4-BE49-F238E27FC236}">
                <a16:creationId xmlns:a16="http://schemas.microsoft.com/office/drawing/2014/main" id="{C4415C16-BAD5-9A4D-B8E3-EF78A4FEBE7D}"/>
              </a:ext>
            </a:extLst>
          </p:cNvPr>
          <p:cNvSpPr>
            <a:spLocks noGrp="1"/>
          </p:cNvSpPr>
          <p:nvPr>
            <p:ph idx="1"/>
          </p:nvPr>
        </p:nvSpPr>
        <p:spPr>
          <a:xfrm>
            <a:off x="457200" y="2085654"/>
            <a:ext cx="11277600" cy="4058292"/>
          </a:xfrm>
        </p:spPr>
        <p:txBody>
          <a:bodyPr/>
          <a:lstStyle>
            <a:lvl1pPr>
              <a:lnSpc>
                <a:spcPct val="100000"/>
              </a:lnSpc>
              <a:spcAft>
                <a:spcPts val="600"/>
              </a:spcAft>
              <a:defRPr/>
            </a:lvl1pPr>
            <a:lvl2pPr>
              <a:lnSpc>
                <a:spcPct val="100000"/>
              </a:lnSpc>
              <a:spcAft>
                <a:spcPts val="600"/>
              </a:spcAft>
              <a:buClr>
                <a:schemeClr val="bg2"/>
              </a:buClr>
              <a:defRPr/>
            </a:lvl2pPr>
            <a:lvl3pPr>
              <a:lnSpc>
                <a:spcPct val="100000"/>
              </a:lnSpc>
              <a:spcAft>
                <a:spcPts val="600"/>
              </a:spcAft>
              <a:buClr>
                <a:schemeClr val="bg2"/>
              </a:buClr>
              <a:defRPr/>
            </a:lvl3pPr>
            <a:lvl4pPr>
              <a:lnSpc>
                <a:spcPct val="100000"/>
              </a:lnSpc>
              <a:spcAft>
                <a:spcPts val="600"/>
              </a:spcAft>
              <a:buClr>
                <a:schemeClr val="bg2"/>
              </a:buClr>
              <a:defRPr/>
            </a:lvl4pPr>
            <a:lvl5pPr>
              <a:lnSpc>
                <a:spcPct val="100000"/>
              </a:lnSpc>
              <a:spcAft>
                <a:spcPts val="600"/>
              </a:spcAft>
              <a:buClr>
                <a:schemeClr val="bg2"/>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ingle column sho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FAC5E-FF51-4048-B942-3DE7D03FCE03}"/>
              </a:ext>
            </a:extLst>
          </p:cNvPr>
          <p:cNvSpPr>
            <a:spLocks noGrp="1"/>
          </p:cNvSpPr>
          <p:nvPr>
            <p:ph type="title" hasCustomPrompt="1"/>
          </p:nvPr>
        </p:nvSpPr>
        <p:spPr>
          <a:xfrm>
            <a:off x="457200" y="457200"/>
            <a:ext cx="4350544" cy="1233488"/>
          </a:xfrm>
        </p:spPr>
        <p:txBody>
          <a:bodyPr/>
          <a:lstStyle>
            <a:lvl1pPr>
              <a:lnSpc>
                <a:spcPct val="100000"/>
              </a:lnSpc>
              <a:defRPr/>
            </a:lvl1pPr>
          </a:lstStyle>
          <a:p>
            <a:r>
              <a:rPr lang="en-US" dirty="0"/>
              <a:t>Title</a:t>
            </a:r>
            <a:endParaRPr lang="en-GB" dirty="0"/>
          </a:p>
        </p:txBody>
      </p:sp>
      <p:sp>
        <p:nvSpPr>
          <p:cNvPr id="3" name="Content Placeholder 2">
            <a:extLst>
              <a:ext uri="{FF2B5EF4-FFF2-40B4-BE49-F238E27FC236}">
                <a16:creationId xmlns:a16="http://schemas.microsoft.com/office/drawing/2014/main" id="{7EC6B012-86FA-4327-9ACE-99229DA9AF21}"/>
              </a:ext>
            </a:extLst>
          </p:cNvPr>
          <p:cNvSpPr>
            <a:spLocks noGrp="1"/>
          </p:cNvSpPr>
          <p:nvPr>
            <p:ph sz="half" idx="1"/>
          </p:nvPr>
        </p:nvSpPr>
        <p:spPr>
          <a:xfrm>
            <a:off x="457198" y="1977462"/>
            <a:ext cx="4350545" cy="4145936"/>
          </a:xfrm>
        </p:spPr>
        <p:txBody>
          <a:bodyPr/>
          <a:lstStyle>
            <a:lvl1pPr>
              <a:lnSpc>
                <a:spcPct val="100000"/>
              </a:lnSpc>
              <a:spcAft>
                <a:spcPts val="600"/>
              </a:spcAft>
              <a:defRPr/>
            </a:lvl1pPr>
            <a:lvl2pPr>
              <a:lnSpc>
                <a:spcPct val="100000"/>
              </a:lnSpc>
              <a:spcAft>
                <a:spcPts val="600"/>
              </a:spcAft>
              <a:buClr>
                <a:schemeClr val="bg2"/>
              </a:buClr>
              <a:defRPr/>
            </a:lvl2pPr>
            <a:lvl3pPr>
              <a:lnSpc>
                <a:spcPct val="100000"/>
              </a:lnSpc>
              <a:spcAft>
                <a:spcPts val="600"/>
              </a:spcAft>
              <a:buClr>
                <a:schemeClr val="bg2"/>
              </a:buClr>
              <a:defRPr/>
            </a:lvl3pPr>
            <a:lvl4pPr>
              <a:lnSpc>
                <a:spcPct val="100000"/>
              </a:lnSpc>
              <a:spcAft>
                <a:spcPts val="600"/>
              </a:spcAft>
              <a:buClr>
                <a:schemeClr val="bg2"/>
              </a:buClr>
              <a:defRPr/>
            </a:lvl4pPr>
            <a:lvl5pPr>
              <a:lnSpc>
                <a:spcPct val="100000"/>
              </a:lnSpc>
              <a:spcAft>
                <a:spcPts val="600"/>
              </a:spcAft>
              <a:buClr>
                <a:schemeClr val="bg2"/>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Large text pullout">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9EB08FFE-9DBC-479E-8FA9-48213EDC9B37}"/>
              </a:ext>
            </a:extLst>
          </p:cNvPr>
          <p:cNvSpPr>
            <a:spLocks noGrp="1"/>
          </p:cNvSpPr>
          <p:nvPr>
            <p:ph sz="quarter" idx="15"/>
          </p:nvPr>
        </p:nvSpPr>
        <p:spPr>
          <a:xfrm>
            <a:off x="457200" y="1371600"/>
            <a:ext cx="5716588" cy="3557588"/>
          </a:xfrm>
        </p:spPr>
        <p:txBody>
          <a:bodyPr/>
          <a:lstStyle>
            <a:lvl1pPr>
              <a:lnSpc>
                <a:spcPct val="100000"/>
              </a:lnSpc>
              <a:spcAft>
                <a:spcPts val="600"/>
              </a:spcAft>
              <a:defRPr sz="1800"/>
            </a:lvl1pPr>
            <a:lvl2pPr>
              <a:lnSpc>
                <a:spcPct val="100000"/>
              </a:lnSpc>
              <a:spcAft>
                <a:spcPts val="600"/>
              </a:spcAft>
              <a:buClr>
                <a:schemeClr val="bg2"/>
              </a:buClr>
              <a:defRPr sz="1800"/>
            </a:lvl2pPr>
            <a:lvl3pPr>
              <a:lnSpc>
                <a:spcPct val="100000"/>
              </a:lnSpc>
              <a:spcAft>
                <a:spcPts val="600"/>
              </a:spcAft>
              <a:buClr>
                <a:schemeClr val="bg2"/>
              </a:buClr>
              <a:defRPr sz="1800"/>
            </a:lvl3pPr>
            <a:lvl4pPr>
              <a:lnSpc>
                <a:spcPct val="100000"/>
              </a:lnSpc>
              <a:spcAft>
                <a:spcPts val="600"/>
              </a:spcAft>
              <a:buClr>
                <a:schemeClr val="bg2"/>
              </a:buClr>
              <a:defRPr sz="1800"/>
            </a:lvl4pPr>
            <a:lvl5pPr>
              <a:lnSpc>
                <a:spcPct val="100000"/>
              </a:lnSpc>
              <a:spcAft>
                <a:spcPts val="600"/>
              </a:spcAft>
              <a:buClr>
                <a:schemeClr val="bg2"/>
              </a:buCl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a:extLst>
              <a:ext uri="{FF2B5EF4-FFF2-40B4-BE49-F238E27FC236}">
                <a16:creationId xmlns:a16="http://schemas.microsoft.com/office/drawing/2014/main" id="{BEFBD50B-600E-4750-B8D8-9C3C4CEEE9F3}"/>
              </a:ext>
            </a:extLst>
          </p:cNvPr>
          <p:cNvSpPr>
            <a:spLocks noGrp="1"/>
          </p:cNvSpPr>
          <p:nvPr>
            <p:ph type="title" hasCustomPrompt="1"/>
          </p:nvPr>
        </p:nvSpPr>
        <p:spPr>
          <a:xfrm>
            <a:off x="457200" y="457200"/>
            <a:ext cx="11277600" cy="842963"/>
          </a:xfrm>
        </p:spPr>
        <p:txBody>
          <a:bodyPr/>
          <a:lstStyle>
            <a:lvl1pPr>
              <a:lnSpc>
                <a:spcPct val="100000"/>
              </a:lnSpc>
              <a:defRPr/>
            </a:lvl1pPr>
          </a:lstStyle>
          <a:p>
            <a:r>
              <a:rPr lang="en-US" dirty="0"/>
              <a:t>Title</a:t>
            </a:r>
            <a:endParaRPr lang="en-GB" dirty="0"/>
          </a:p>
        </p:txBody>
      </p:sp>
      <p:sp>
        <p:nvSpPr>
          <p:cNvPr id="9" name="Text Placeholder 8">
            <a:extLst>
              <a:ext uri="{FF2B5EF4-FFF2-40B4-BE49-F238E27FC236}">
                <a16:creationId xmlns:a16="http://schemas.microsoft.com/office/drawing/2014/main" id="{72964537-5735-4295-9929-030B90E3625A}"/>
              </a:ext>
            </a:extLst>
          </p:cNvPr>
          <p:cNvSpPr>
            <a:spLocks noGrp="1"/>
          </p:cNvSpPr>
          <p:nvPr>
            <p:ph type="body" sz="quarter" idx="14"/>
          </p:nvPr>
        </p:nvSpPr>
        <p:spPr>
          <a:xfrm>
            <a:off x="7124400" y="1371600"/>
            <a:ext cx="4610400" cy="3557588"/>
          </a:xfrm>
        </p:spPr>
        <p:txBody>
          <a:bodyPr/>
          <a:lstStyle>
            <a:lvl1pPr>
              <a:lnSpc>
                <a:spcPct val="100000"/>
              </a:lnSpc>
              <a:spcAft>
                <a:spcPts val="600"/>
              </a:spcAft>
              <a:defRPr sz="1800"/>
            </a:lvl1pPr>
            <a:lvl2pPr>
              <a:lnSpc>
                <a:spcPct val="100000"/>
              </a:lnSpc>
              <a:spcAft>
                <a:spcPts val="600"/>
              </a:spcAft>
              <a:buClr>
                <a:schemeClr val="bg2"/>
              </a:buClr>
              <a:defRPr sz="1800"/>
            </a:lvl2pPr>
            <a:lvl3pPr>
              <a:lnSpc>
                <a:spcPct val="100000"/>
              </a:lnSpc>
              <a:spcAft>
                <a:spcPts val="600"/>
              </a:spcAft>
              <a:buClr>
                <a:schemeClr val="bg2"/>
              </a:buClr>
              <a:defRPr sz="1800"/>
            </a:lvl3pPr>
            <a:lvl4pPr>
              <a:lnSpc>
                <a:spcPct val="100000"/>
              </a:lnSpc>
              <a:spcAft>
                <a:spcPts val="600"/>
              </a:spcAft>
              <a:buClr>
                <a:schemeClr val="bg2"/>
              </a:buClr>
              <a:defRPr sz="1800"/>
            </a:lvl4pPr>
            <a:lvl5pPr>
              <a:lnSpc>
                <a:spcPct val="100000"/>
              </a:lnSpc>
              <a:spcAft>
                <a:spcPts val="600"/>
              </a:spcAft>
              <a:buClr>
                <a:schemeClr val="bg2"/>
              </a:buCl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2 text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7" name="Text Placeholder 4"/>
          <p:cNvSpPr>
            <a:spLocks noGrp="1"/>
          </p:cNvSpPr>
          <p:nvPr>
            <p:ph type="body" sz="quarter" idx="16"/>
          </p:nvPr>
        </p:nvSpPr>
        <p:spPr>
          <a:xfrm>
            <a:off x="4660813" y="1579316"/>
            <a:ext cx="5750879" cy="1666800"/>
          </a:xfrm>
        </p:spPr>
        <p:txBody>
          <a:bodyPr/>
          <a:lstStyle>
            <a:lvl1pPr>
              <a:defRPr/>
            </a:lvl1pPr>
          </a:lstStyle>
          <a:p>
            <a:pPr lvl="0"/>
            <a:r>
              <a:rPr lang="en-US" sz="2400"/>
              <a:t>Edit Master text styles</a:t>
            </a:r>
          </a:p>
        </p:txBody>
      </p:sp>
      <p:sp>
        <p:nvSpPr>
          <p:cNvPr id="8" name="Text Placeholder 6"/>
          <p:cNvSpPr>
            <a:spLocks noGrp="1"/>
          </p:cNvSpPr>
          <p:nvPr>
            <p:ph type="body" sz="quarter" idx="17"/>
          </p:nvPr>
        </p:nvSpPr>
        <p:spPr>
          <a:xfrm>
            <a:off x="4660814" y="3808800"/>
            <a:ext cx="5750878" cy="1666636"/>
          </a:xfrm>
        </p:spPr>
        <p:txBody>
          <a:bodyPr/>
          <a:lstStyle/>
          <a:p>
            <a:pPr lvl="0"/>
            <a:r>
              <a:rPr lang="en-US" sz="2400"/>
              <a:t>Edit Master text styles</a:t>
            </a:r>
          </a:p>
        </p:txBody>
      </p:sp>
      <p:sp>
        <p:nvSpPr>
          <p:cNvPr id="9" name="Text Placeholder 2"/>
          <p:cNvSpPr>
            <a:spLocks noGrp="1"/>
          </p:cNvSpPr>
          <p:nvPr>
            <p:ph type="body" sz="quarter" idx="18"/>
          </p:nvPr>
        </p:nvSpPr>
        <p:spPr>
          <a:xfrm>
            <a:off x="457201" y="3808800"/>
            <a:ext cx="2869200" cy="1666800"/>
          </a:xfrm>
          <a:solidFill>
            <a:schemeClr val="bg2"/>
          </a:solidFill>
        </p:spPr>
        <p:txBody>
          <a:bodyPr lIns="108000" tIns="108000" rIns="108000" bIns="108000"/>
          <a:lstStyle>
            <a:lvl1pPr>
              <a:defRPr sz="2400">
                <a:solidFill>
                  <a:schemeClr val="bg1"/>
                </a:solidFill>
              </a:defRPr>
            </a:lvl1pPr>
          </a:lstStyle>
          <a:p>
            <a:pPr lvl="0"/>
            <a:r>
              <a:rPr lang="en-US"/>
              <a:t>Edit Master text styles</a:t>
            </a:r>
          </a:p>
        </p:txBody>
      </p:sp>
      <p:sp>
        <p:nvSpPr>
          <p:cNvPr id="10" name="Text Placeholder 2"/>
          <p:cNvSpPr>
            <a:spLocks noGrp="1"/>
          </p:cNvSpPr>
          <p:nvPr>
            <p:ph type="body" sz="quarter" idx="19"/>
          </p:nvPr>
        </p:nvSpPr>
        <p:spPr>
          <a:xfrm>
            <a:off x="457200" y="1579316"/>
            <a:ext cx="2869200" cy="1666800"/>
          </a:xfrm>
          <a:solidFill>
            <a:schemeClr val="tx1"/>
          </a:solidFill>
        </p:spPr>
        <p:txBody>
          <a:bodyPr lIns="108000" tIns="108000" rIns="108000" bIns="108000"/>
          <a:lstStyle>
            <a:lvl1pPr>
              <a:defRPr sz="2400">
                <a:solidFill>
                  <a:schemeClr val="bg1"/>
                </a:solidFill>
              </a:defRPr>
            </a:lvl1pPr>
          </a:lstStyle>
          <a:p>
            <a:pPr lvl="0"/>
            <a:r>
              <a:rPr lang="en-US"/>
              <a:t>Edit Master text styles</a:t>
            </a:r>
          </a:p>
        </p:txBody>
      </p:sp>
    </p:spTree>
    <p:extLst>
      <p:ext uri="{BB962C8B-B14F-4D97-AF65-F5344CB8AC3E}">
        <p14:creationId xmlns:p14="http://schemas.microsoft.com/office/powerpoint/2010/main" val="3228225473"/>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3 Text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9" name="Text Placeholder 2"/>
          <p:cNvSpPr>
            <a:spLocks noGrp="1"/>
          </p:cNvSpPr>
          <p:nvPr>
            <p:ph type="body" sz="quarter" idx="18"/>
          </p:nvPr>
        </p:nvSpPr>
        <p:spPr>
          <a:xfrm>
            <a:off x="457200" y="3139154"/>
            <a:ext cx="2869200" cy="1103120"/>
          </a:xfrm>
          <a:solidFill>
            <a:schemeClr val="bg2"/>
          </a:solidFill>
        </p:spPr>
        <p:txBody>
          <a:bodyPr lIns="108000" tIns="108000" rIns="108000" bIns="108000"/>
          <a:lstStyle>
            <a:lvl1pPr>
              <a:defRPr>
                <a:solidFill>
                  <a:schemeClr val="bg1"/>
                </a:solidFill>
              </a:defRPr>
            </a:lvl1pPr>
          </a:lstStyle>
          <a:p>
            <a:pPr lvl="0"/>
            <a:r>
              <a:rPr lang="en-US"/>
              <a:t>Edit Master text styles</a:t>
            </a:r>
          </a:p>
        </p:txBody>
      </p:sp>
      <p:sp>
        <p:nvSpPr>
          <p:cNvPr id="10" name="Text Placeholder 2"/>
          <p:cNvSpPr>
            <a:spLocks noGrp="1"/>
          </p:cNvSpPr>
          <p:nvPr>
            <p:ph type="body" sz="quarter" idx="19"/>
          </p:nvPr>
        </p:nvSpPr>
        <p:spPr>
          <a:xfrm>
            <a:off x="457200" y="1603660"/>
            <a:ext cx="2869200" cy="1093333"/>
          </a:xfrm>
          <a:solidFill>
            <a:schemeClr val="tx1"/>
          </a:solidFill>
        </p:spPr>
        <p:txBody>
          <a:bodyPr lIns="108000" tIns="108000" rIns="108000" bIns="108000"/>
          <a:lstStyle>
            <a:lvl1pPr>
              <a:defRPr sz="1800">
                <a:solidFill>
                  <a:schemeClr val="bg1"/>
                </a:solidFill>
              </a:defRPr>
            </a:lvl1pPr>
          </a:lstStyle>
          <a:p>
            <a:pPr lvl="0"/>
            <a:r>
              <a:rPr lang="en-US"/>
              <a:t>Edit Master text styles</a:t>
            </a:r>
          </a:p>
        </p:txBody>
      </p:sp>
      <p:sp>
        <p:nvSpPr>
          <p:cNvPr id="11" name="Text Placeholder 2"/>
          <p:cNvSpPr>
            <a:spLocks noGrp="1"/>
          </p:cNvSpPr>
          <p:nvPr>
            <p:ph type="body" sz="quarter" idx="20"/>
          </p:nvPr>
        </p:nvSpPr>
        <p:spPr>
          <a:xfrm>
            <a:off x="457200" y="4684434"/>
            <a:ext cx="2869200" cy="1103120"/>
          </a:xfrm>
          <a:solidFill>
            <a:schemeClr val="tx2"/>
          </a:solidFill>
        </p:spPr>
        <p:txBody>
          <a:bodyPr lIns="108000" tIns="108000" rIns="108000" bIns="108000"/>
          <a:lstStyle>
            <a:lvl1pPr>
              <a:defRPr>
                <a:solidFill>
                  <a:schemeClr val="bg1"/>
                </a:solidFill>
              </a:defRPr>
            </a:lvl1pPr>
          </a:lstStyle>
          <a:p>
            <a:pPr lvl="0"/>
            <a:r>
              <a:rPr lang="en-US"/>
              <a:t>Edit Master text styles</a:t>
            </a:r>
          </a:p>
        </p:txBody>
      </p:sp>
      <p:sp>
        <p:nvSpPr>
          <p:cNvPr id="12" name="Text Placeholder 4"/>
          <p:cNvSpPr>
            <a:spLocks noGrp="1"/>
          </p:cNvSpPr>
          <p:nvPr>
            <p:ph type="body" sz="quarter" idx="21" hasCustomPrompt="1"/>
          </p:nvPr>
        </p:nvSpPr>
        <p:spPr>
          <a:xfrm>
            <a:off x="4660812" y="4684434"/>
            <a:ext cx="5750879" cy="1117677"/>
          </a:xfrm>
        </p:spPr>
        <p:txBody>
          <a:bodyPr/>
          <a:lstStyle>
            <a:lvl1pPr>
              <a:defRPr sz="1800"/>
            </a:lvl1pPr>
          </a:lstStyle>
          <a:p>
            <a:r>
              <a:rPr lang="en-GB" sz="1800" dirty="0"/>
              <a:t>Text</a:t>
            </a:r>
            <a:endParaRPr lang="en-GB" sz="2400" dirty="0"/>
          </a:p>
        </p:txBody>
      </p:sp>
      <p:sp>
        <p:nvSpPr>
          <p:cNvPr id="14" name="Text Placeholder 4">
            <a:extLst>
              <a:ext uri="{FF2B5EF4-FFF2-40B4-BE49-F238E27FC236}">
                <a16:creationId xmlns:a16="http://schemas.microsoft.com/office/drawing/2014/main" id="{BCDF9E0D-27AA-412F-9CEB-599D96ACED2D}"/>
              </a:ext>
            </a:extLst>
          </p:cNvPr>
          <p:cNvSpPr>
            <a:spLocks noGrp="1"/>
          </p:cNvSpPr>
          <p:nvPr>
            <p:ph type="body" sz="quarter" idx="22" hasCustomPrompt="1"/>
          </p:nvPr>
        </p:nvSpPr>
        <p:spPr>
          <a:xfrm>
            <a:off x="4660811" y="3124597"/>
            <a:ext cx="5750879" cy="1117677"/>
          </a:xfrm>
        </p:spPr>
        <p:txBody>
          <a:bodyPr/>
          <a:lstStyle>
            <a:lvl1pPr>
              <a:defRPr sz="1800"/>
            </a:lvl1pPr>
          </a:lstStyle>
          <a:p>
            <a:r>
              <a:rPr lang="en-GB" sz="1800" dirty="0"/>
              <a:t>Text</a:t>
            </a:r>
            <a:endParaRPr lang="en-GB" sz="2400" dirty="0"/>
          </a:p>
        </p:txBody>
      </p:sp>
      <p:sp>
        <p:nvSpPr>
          <p:cNvPr id="15" name="Text Placeholder 4">
            <a:extLst>
              <a:ext uri="{FF2B5EF4-FFF2-40B4-BE49-F238E27FC236}">
                <a16:creationId xmlns:a16="http://schemas.microsoft.com/office/drawing/2014/main" id="{ECBD1DA3-A37F-4A61-A777-73EA27B42423}"/>
              </a:ext>
            </a:extLst>
          </p:cNvPr>
          <p:cNvSpPr>
            <a:spLocks noGrp="1"/>
          </p:cNvSpPr>
          <p:nvPr>
            <p:ph type="body" sz="quarter" idx="23" hasCustomPrompt="1"/>
          </p:nvPr>
        </p:nvSpPr>
        <p:spPr>
          <a:xfrm>
            <a:off x="4660811" y="1603660"/>
            <a:ext cx="5750879" cy="1117677"/>
          </a:xfrm>
        </p:spPr>
        <p:txBody>
          <a:bodyPr/>
          <a:lstStyle>
            <a:lvl1pPr>
              <a:defRPr sz="1800"/>
            </a:lvl1pPr>
          </a:lstStyle>
          <a:p>
            <a:r>
              <a:rPr lang="en-GB" sz="1800" dirty="0"/>
              <a:t>Text</a:t>
            </a:r>
            <a:endParaRPr lang="en-GB" sz="2400" dirty="0"/>
          </a:p>
        </p:txBody>
      </p:sp>
    </p:spTree>
    <p:extLst>
      <p:ext uri="{BB962C8B-B14F-4D97-AF65-F5344CB8AC3E}">
        <p14:creationId xmlns:p14="http://schemas.microsoft.com/office/powerpoint/2010/main" val="1383071300"/>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_Three Column Fill">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A4965C7-CE0C-4F10-845F-95CC4899B9AD}"/>
              </a:ext>
            </a:extLst>
          </p:cNvPr>
          <p:cNvSpPr>
            <a:spLocks noGrp="1"/>
          </p:cNvSpPr>
          <p:nvPr>
            <p:ph type="body" sz="quarter" idx="13" hasCustomPrompt="1"/>
          </p:nvPr>
        </p:nvSpPr>
        <p:spPr>
          <a:xfrm>
            <a:off x="457200" y="1641600"/>
            <a:ext cx="2869200" cy="1666800"/>
          </a:xfrm>
          <a:solidFill>
            <a:schemeClr val="tx1"/>
          </a:solidFill>
        </p:spPr>
        <p:txBody>
          <a:bodyPr lIns="144000" tIns="144000" rIns="144000" bIns="144000"/>
          <a:lstStyle>
            <a:lvl1pPr>
              <a:lnSpc>
                <a:spcPct val="100000"/>
              </a:lnSpc>
              <a:defRPr sz="2200" b="1">
                <a:solidFill>
                  <a:schemeClr val="bg1"/>
                </a:solidFill>
              </a:defRPr>
            </a:lvl1pPr>
            <a:lvl2pPr marL="0" indent="0">
              <a:lnSpc>
                <a:spcPct val="100000"/>
              </a:lnSpc>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8" name="Text Placeholder 6">
            <a:extLst>
              <a:ext uri="{FF2B5EF4-FFF2-40B4-BE49-F238E27FC236}">
                <a16:creationId xmlns:a16="http://schemas.microsoft.com/office/drawing/2014/main" id="{E5E7D20D-A314-4F43-ACC1-E62B425C460E}"/>
              </a:ext>
            </a:extLst>
          </p:cNvPr>
          <p:cNvSpPr>
            <a:spLocks noGrp="1"/>
          </p:cNvSpPr>
          <p:nvPr>
            <p:ph type="body" sz="quarter" idx="14" hasCustomPrompt="1"/>
          </p:nvPr>
        </p:nvSpPr>
        <p:spPr>
          <a:xfrm>
            <a:off x="4660813" y="1641600"/>
            <a:ext cx="2869200" cy="1666800"/>
          </a:xfrm>
          <a:solidFill>
            <a:schemeClr val="bg2"/>
          </a:solidFill>
        </p:spPr>
        <p:txBody>
          <a:bodyPr lIns="144000" tIns="144000" rIns="144000" bIns="144000"/>
          <a:lstStyle>
            <a:lvl1pPr>
              <a:lnSpc>
                <a:spcPct val="100000"/>
              </a:lnSpc>
              <a:defRPr sz="2200" b="1">
                <a:solidFill>
                  <a:schemeClr val="bg1"/>
                </a:solidFill>
              </a:defRPr>
            </a:lvl1pPr>
            <a:lvl2pPr marL="0" indent="0">
              <a:lnSpc>
                <a:spcPct val="100000"/>
              </a:lnSpc>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9" name="Text Placeholder 6">
            <a:extLst>
              <a:ext uri="{FF2B5EF4-FFF2-40B4-BE49-F238E27FC236}">
                <a16:creationId xmlns:a16="http://schemas.microsoft.com/office/drawing/2014/main" id="{71F673E5-5357-4A78-8576-5FC34BAE1BBA}"/>
              </a:ext>
            </a:extLst>
          </p:cNvPr>
          <p:cNvSpPr>
            <a:spLocks noGrp="1"/>
          </p:cNvSpPr>
          <p:nvPr>
            <p:ph type="body" sz="quarter" idx="15" hasCustomPrompt="1"/>
          </p:nvPr>
        </p:nvSpPr>
        <p:spPr>
          <a:xfrm>
            <a:off x="8866187" y="1641600"/>
            <a:ext cx="2869200" cy="1666800"/>
          </a:xfrm>
          <a:solidFill>
            <a:schemeClr val="tx2"/>
          </a:solidFill>
        </p:spPr>
        <p:txBody>
          <a:bodyPr lIns="144000" tIns="144000" rIns="144000" bIns="144000"/>
          <a:lstStyle>
            <a:lvl1pPr>
              <a:lnSpc>
                <a:spcPct val="100000"/>
              </a:lnSpc>
              <a:defRPr sz="2200" b="1">
                <a:solidFill>
                  <a:schemeClr val="bg1"/>
                </a:solidFill>
              </a:defRPr>
            </a:lvl1pPr>
            <a:lvl2pPr marL="0" indent="0">
              <a:lnSpc>
                <a:spcPct val="100000"/>
              </a:lnSpc>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11" name="Text Placeholder 10">
            <a:extLst>
              <a:ext uri="{FF2B5EF4-FFF2-40B4-BE49-F238E27FC236}">
                <a16:creationId xmlns:a16="http://schemas.microsoft.com/office/drawing/2014/main" id="{7131EDEF-E030-453B-83D3-EAB8EAA42C98}"/>
              </a:ext>
            </a:extLst>
          </p:cNvPr>
          <p:cNvSpPr>
            <a:spLocks noGrp="1"/>
          </p:cNvSpPr>
          <p:nvPr>
            <p:ph type="body" sz="quarter" idx="16" hasCustomPrompt="1"/>
          </p:nvPr>
        </p:nvSpPr>
        <p:spPr>
          <a:xfrm>
            <a:off x="457200" y="3808800"/>
            <a:ext cx="2868613" cy="942975"/>
          </a:xfrm>
        </p:spPr>
        <p:txBody>
          <a:bodyPr lIns="72000" tIns="72000" rIns="72000" bIns="72000"/>
          <a:lstStyle>
            <a:lvl1pPr>
              <a:lnSpc>
                <a:spcPct val="100000"/>
              </a:lnSpc>
              <a:defRPr/>
            </a:lvl1pPr>
            <a:lvl2pPr>
              <a:lnSpc>
                <a:spcPct val="100000"/>
              </a:lnSpc>
              <a:buClr>
                <a:schemeClr val="bg2"/>
              </a:buClr>
              <a:defRPr/>
            </a:lvl2pPr>
            <a:lvl3pPr>
              <a:lnSpc>
                <a:spcPct val="100000"/>
              </a:lnSpc>
              <a:buClr>
                <a:schemeClr val="bg2"/>
              </a:buClr>
              <a:defRPr/>
            </a:lvl3pPr>
            <a:lvl4pPr>
              <a:lnSpc>
                <a:spcPct val="100000"/>
              </a:lnSpc>
              <a:buClr>
                <a:schemeClr val="bg2"/>
              </a:buClr>
              <a:defRPr/>
            </a:lvl4pPr>
            <a:lvl5pPr>
              <a:lnSpc>
                <a:spcPct val="100000"/>
              </a:lnSpc>
              <a:buClr>
                <a:schemeClr val="bg2"/>
              </a:buClr>
              <a:defRPr/>
            </a:lvl5pPr>
          </a:lstStyle>
          <a:p>
            <a:pPr lvl="0"/>
            <a:r>
              <a:rPr lang="en-US" dirty="0"/>
              <a:t>Click to edit Master text styles</a:t>
            </a:r>
          </a:p>
          <a:p>
            <a:pPr lvl="1"/>
            <a:endParaRPr lang="en-GB" dirty="0"/>
          </a:p>
        </p:txBody>
      </p:sp>
      <p:sp>
        <p:nvSpPr>
          <p:cNvPr id="12" name="Title 11">
            <a:extLst>
              <a:ext uri="{FF2B5EF4-FFF2-40B4-BE49-F238E27FC236}">
                <a16:creationId xmlns:a16="http://schemas.microsoft.com/office/drawing/2014/main" id="{4CACAE5C-7A0C-437D-BA18-FC8E654BE6B0}"/>
              </a:ext>
            </a:extLst>
          </p:cNvPr>
          <p:cNvSpPr>
            <a:spLocks noGrp="1"/>
          </p:cNvSpPr>
          <p:nvPr>
            <p:ph type="title" hasCustomPrompt="1"/>
          </p:nvPr>
        </p:nvSpPr>
        <p:spPr/>
        <p:txBody>
          <a:bodyPr/>
          <a:lstStyle>
            <a:lvl1pPr>
              <a:lnSpc>
                <a:spcPct val="100000"/>
              </a:lnSpc>
              <a:defRPr/>
            </a:lvl1pPr>
          </a:lstStyle>
          <a:p>
            <a:r>
              <a:rPr lang="en-US" dirty="0"/>
              <a:t>Title</a:t>
            </a:r>
            <a:endParaRPr lang="en-GB" dirty="0"/>
          </a:p>
        </p:txBody>
      </p:sp>
      <p:sp>
        <p:nvSpPr>
          <p:cNvPr id="13" name="Text Placeholder 10">
            <a:extLst>
              <a:ext uri="{FF2B5EF4-FFF2-40B4-BE49-F238E27FC236}">
                <a16:creationId xmlns:a16="http://schemas.microsoft.com/office/drawing/2014/main" id="{32D4FB31-AE2F-46D9-84C5-51563C0A65C0}"/>
              </a:ext>
            </a:extLst>
          </p:cNvPr>
          <p:cNvSpPr>
            <a:spLocks noGrp="1"/>
          </p:cNvSpPr>
          <p:nvPr>
            <p:ph type="body" sz="quarter" idx="17" hasCustomPrompt="1"/>
          </p:nvPr>
        </p:nvSpPr>
        <p:spPr>
          <a:xfrm>
            <a:off x="4660813" y="3808800"/>
            <a:ext cx="2868613" cy="942975"/>
          </a:xfrm>
        </p:spPr>
        <p:txBody>
          <a:bodyPr lIns="72000" tIns="72000" rIns="72000" bIns="72000"/>
          <a:lstStyle>
            <a:lvl1pPr>
              <a:lnSpc>
                <a:spcPct val="100000"/>
              </a:lnSpc>
              <a:defRPr/>
            </a:lvl1pPr>
            <a:lvl2pPr>
              <a:lnSpc>
                <a:spcPct val="100000"/>
              </a:lnSpc>
              <a:buClr>
                <a:schemeClr val="bg2"/>
              </a:buClr>
              <a:defRPr/>
            </a:lvl2pPr>
            <a:lvl3pPr>
              <a:lnSpc>
                <a:spcPct val="100000"/>
              </a:lnSpc>
              <a:buClr>
                <a:schemeClr val="bg2"/>
              </a:buClr>
              <a:defRPr/>
            </a:lvl3pPr>
            <a:lvl4pPr>
              <a:lnSpc>
                <a:spcPct val="100000"/>
              </a:lnSpc>
              <a:buClr>
                <a:schemeClr val="bg2"/>
              </a:buClr>
              <a:defRPr/>
            </a:lvl4pPr>
            <a:lvl5pPr>
              <a:lnSpc>
                <a:spcPct val="100000"/>
              </a:lnSpc>
              <a:buClr>
                <a:schemeClr val="bg2"/>
              </a:buClr>
              <a:defRPr/>
            </a:lvl5pPr>
          </a:lstStyle>
          <a:p>
            <a:pPr lvl="0"/>
            <a:r>
              <a:rPr lang="en-US" dirty="0"/>
              <a:t>Click to edit Master text styles</a:t>
            </a:r>
          </a:p>
          <a:p>
            <a:pPr lvl="1"/>
            <a:endParaRPr lang="en-GB" dirty="0"/>
          </a:p>
        </p:txBody>
      </p:sp>
      <p:sp>
        <p:nvSpPr>
          <p:cNvPr id="14" name="Text Placeholder 10">
            <a:extLst>
              <a:ext uri="{FF2B5EF4-FFF2-40B4-BE49-F238E27FC236}">
                <a16:creationId xmlns:a16="http://schemas.microsoft.com/office/drawing/2014/main" id="{25D4E1B1-E72D-4318-9869-EC93C3D1D72D}"/>
              </a:ext>
            </a:extLst>
          </p:cNvPr>
          <p:cNvSpPr>
            <a:spLocks noGrp="1"/>
          </p:cNvSpPr>
          <p:nvPr>
            <p:ph type="body" sz="quarter" idx="18" hasCustomPrompt="1"/>
          </p:nvPr>
        </p:nvSpPr>
        <p:spPr>
          <a:xfrm>
            <a:off x="8866187" y="3808800"/>
            <a:ext cx="2868613" cy="942975"/>
          </a:xfrm>
        </p:spPr>
        <p:txBody>
          <a:bodyPr lIns="72000" tIns="72000" rIns="72000" bIns="72000"/>
          <a:lstStyle>
            <a:lvl1pPr>
              <a:lnSpc>
                <a:spcPct val="100000"/>
              </a:lnSpc>
              <a:defRPr/>
            </a:lvl1pPr>
            <a:lvl2pPr>
              <a:lnSpc>
                <a:spcPct val="100000"/>
              </a:lnSpc>
              <a:buClr>
                <a:schemeClr val="bg2"/>
              </a:buClr>
              <a:defRPr/>
            </a:lvl2pPr>
            <a:lvl3pPr>
              <a:lnSpc>
                <a:spcPct val="100000"/>
              </a:lnSpc>
              <a:buClr>
                <a:schemeClr val="bg2"/>
              </a:buClr>
              <a:defRPr/>
            </a:lvl3pPr>
            <a:lvl4pPr>
              <a:lnSpc>
                <a:spcPct val="100000"/>
              </a:lnSpc>
              <a:buClr>
                <a:schemeClr val="bg2"/>
              </a:buClr>
              <a:defRPr/>
            </a:lvl4pPr>
            <a:lvl5pPr>
              <a:lnSpc>
                <a:spcPct val="100000"/>
              </a:lnSpc>
              <a:buClr>
                <a:schemeClr val="bg2"/>
              </a:buClr>
              <a:defRPr/>
            </a:lvl5pPr>
          </a:lstStyle>
          <a:p>
            <a:pPr lvl="0"/>
            <a:r>
              <a:rPr lang="en-US" dirty="0"/>
              <a:t>Click to edit Master text styles</a:t>
            </a:r>
          </a:p>
        </p:txBody>
      </p:sp>
    </p:spTree>
    <p:extLst>
      <p:ext uri="{BB962C8B-B14F-4D97-AF65-F5344CB8AC3E}">
        <p14:creationId xmlns:p14="http://schemas.microsoft.com/office/powerpoint/2010/main" val="1249874970"/>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 Weighted Boxes Text Bullet text">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76FA79CE-C61C-426A-9D92-11E236D73DBB}"/>
              </a:ext>
            </a:extLst>
          </p:cNvPr>
          <p:cNvSpPr>
            <a:spLocks noGrp="1"/>
          </p:cNvSpPr>
          <p:nvPr>
            <p:ph type="body" sz="quarter" idx="10" hasCustomPrompt="1"/>
          </p:nvPr>
        </p:nvSpPr>
        <p:spPr>
          <a:xfrm>
            <a:off x="457200" y="466725"/>
            <a:ext cx="11277600" cy="676275"/>
          </a:xfrm>
        </p:spPr>
        <p:txBody>
          <a:bodyPr/>
          <a:lstStyle>
            <a:lvl1pPr>
              <a:defRPr sz="4000" b="1">
                <a:solidFill>
                  <a:schemeClr val="tx1"/>
                </a:solidFill>
              </a:defRPr>
            </a:lvl1pPr>
            <a:lvl2pPr>
              <a:defRPr sz="4000" b="1">
                <a:solidFill>
                  <a:schemeClr val="tx1"/>
                </a:solidFill>
              </a:defRPr>
            </a:lvl2pPr>
            <a:lvl3pPr>
              <a:defRPr sz="4000" b="1">
                <a:solidFill>
                  <a:schemeClr val="tx1"/>
                </a:solidFill>
              </a:defRPr>
            </a:lvl3pPr>
            <a:lvl4pPr>
              <a:defRPr sz="4000" b="1">
                <a:solidFill>
                  <a:schemeClr val="tx1"/>
                </a:solidFill>
              </a:defRPr>
            </a:lvl4pPr>
            <a:lvl5pPr>
              <a:defRPr sz="4000" b="1">
                <a:solidFill>
                  <a:schemeClr val="tx1"/>
                </a:solidFill>
              </a:defRPr>
            </a:lvl5pPr>
          </a:lstStyle>
          <a:p>
            <a:pPr lvl="0"/>
            <a:r>
              <a:rPr lang="en-GB" dirty="0"/>
              <a:t>Title</a:t>
            </a:r>
          </a:p>
        </p:txBody>
      </p:sp>
      <p:sp>
        <p:nvSpPr>
          <p:cNvPr id="16" name="Text Placeholder 15">
            <a:extLst>
              <a:ext uri="{FF2B5EF4-FFF2-40B4-BE49-F238E27FC236}">
                <a16:creationId xmlns:a16="http://schemas.microsoft.com/office/drawing/2014/main" id="{5D2D0782-93F3-4B89-BCA9-6790CBC55F1B}"/>
              </a:ext>
            </a:extLst>
          </p:cNvPr>
          <p:cNvSpPr>
            <a:spLocks noGrp="1"/>
          </p:cNvSpPr>
          <p:nvPr>
            <p:ph type="body" sz="quarter" idx="11" hasCustomPrompt="1"/>
          </p:nvPr>
        </p:nvSpPr>
        <p:spPr>
          <a:xfrm>
            <a:off x="456892" y="1407740"/>
            <a:ext cx="3403908" cy="352798"/>
          </a:xfrm>
          <a:solidFill>
            <a:schemeClr val="tx1"/>
          </a:solidFill>
          <a:ln>
            <a:solidFill>
              <a:schemeClr val="tx1"/>
            </a:solidFill>
          </a:ln>
        </p:spPr>
        <p:txBody>
          <a:bodyPr anchor="ctr"/>
          <a:lstStyle>
            <a:lvl1pPr algn="ctr">
              <a:defRPr sz="1800" b="1">
                <a:solidFill>
                  <a:schemeClr val="bg1"/>
                </a:solidFill>
              </a:defRPr>
            </a:lvl1pPr>
            <a:lvl2pPr algn="ctr">
              <a:defRPr sz="1400" b="1">
                <a:solidFill>
                  <a:schemeClr val="bg1"/>
                </a:solidFill>
              </a:defRPr>
            </a:lvl2pPr>
            <a:lvl3pPr algn="ctr">
              <a:defRPr sz="1400" b="1">
                <a:solidFill>
                  <a:schemeClr val="bg1"/>
                </a:solidFill>
              </a:defRPr>
            </a:lvl3pPr>
            <a:lvl4pPr algn="ctr">
              <a:defRPr sz="1400" b="1">
                <a:solidFill>
                  <a:schemeClr val="bg1"/>
                </a:solidFill>
              </a:defRPr>
            </a:lvl4pPr>
            <a:lvl5pPr algn="ctr">
              <a:defRPr sz="1400" b="1">
                <a:solidFill>
                  <a:schemeClr val="bg1"/>
                </a:solidFill>
              </a:defRPr>
            </a:lvl5pPr>
          </a:lstStyle>
          <a:p>
            <a:pPr lvl="0"/>
            <a:r>
              <a:rPr lang="en-US" dirty="0"/>
              <a:t>Edit Title</a:t>
            </a:r>
            <a:endParaRPr lang="en-GB" dirty="0"/>
          </a:p>
        </p:txBody>
      </p:sp>
      <p:sp>
        <p:nvSpPr>
          <p:cNvPr id="18" name="Text Placeholder 15">
            <a:extLst>
              <a:ext uri="{FF2B5EF4-FFF2-40B4-BE49-F238E27FC236}">
                <a16:creationId xmlns:a16="http://schemas.microsoft.com/office/drawing/2014/main" id="{FAEDD80D-4EA4-4C19-9C30-061E9C9F41BE}"/>
              </a:ext>
            </a:extLst>
          </p:cNvPr>
          <p:cNvSpPr>
            <a:spLocks noGrp="1"/>
          </p:cNvSpPr>
          <p:nvPr>
            <p:ph type="body" sz="quarter" idx="12" hasCustomPrompt="1"/>
          </p:nvPr>
        </p:nvSpPr>
        <p:spPr>
          <a:xfrm>
            <a:off x="6243637" y="4025831"/>
            <a:ext cx="3479483" cy="333718"/>
          </a:xfrm>
          <a:solidFill>
            <a:schemeClr val="accent2"/>
          </a:solidFill>
        </p:spPr>
        <p:txBody>
          <a:bodyPr anchor="ctr"/>
          <a:lstStyle>
            <a:lvl1pPr algn="ctr">
              <a:defRPr sz="1800" b="1">
                <a:solidFill>
                  <a:schemeClr val="bg1"/>
                </a:solidFill>
              </a:defRPr>
            </a:lvl1pPr>
            <a:lvl2pPr algn="ctr">
              <a:defRPr sz="1400" b="1">
                <a:solidFill>
                  <a:schemeClr val="bg1"/>
                </a:solidFill>
              </a:defRPr>
            </a:lvl2pPr>
            <a:lvl3pPr algn="ctr">
              <a:defRPr sz="1400" b="1">
                <a:solidFill>
                  <a:schemeClr val="bg1"/>
                </a:solidFill>
              </a:defRPr>
            </a:lvl3pPr>
            <a:lvl4pPr algn="ctr">
              <a:defRPr sz="1400" b="1">
                <a:solidFill>
                  <a:schemeClr val="bg1"/>
                </a:solidFill>
              </a:defRPr>
            </a:lvl4pPr>
            <a:lvl5pPr algn="ctr">
              <a:defRPr sz="1400" b="1">
                <a:solidFill>
                  <a:schemeClr val="bg1"/>
                </a:solidFill>
              </a:defRPr>
            </a:lvl5pPr>
          </a:lstStyle>
          <a:p>
            <a:pPr lvl="0"/>
            <a:r>
              <a:rPr lang="en-US" dirty="0"/>
              <a:t>Edit Title</a:t>
            </a:r>
            <a:endParaRPr lang="en-GB" dirty="0"/>
          </a:p>
        </p:txBody>
      </p:sp>
      <p:sp>
        <p:nvSpPr>
          <p:cNvPr id="19" name="Text Placeholder 15">
            <a:extLst>
              <a:ext uri="{FF2B5EF4-FFF2-40B4-BE49-F238E27FC236}">
                <a16:creationId xmlns:a16="http://schemas.microsoft.com/office/drawing/2014/main" id="{F1685D34-229A-4323-A8E9-B896EB9271F7}"/>
              </a:ext>
            </a:extLst>
          </p:cNvPr>
          <p:cNvSpPr>
            <a:spLocks noGrp="1"/>
          </p:cNvSpPr>
          <p:nvPr>
            <p:ph type="body" sz="quarter" idx="13" hasCustomPrompt="1"/>
          </p:nvPr>
        </p:nvSpPr>
        <p:spPr>
          <a:xfrm>
            <a:off x="456892" y="4027294"/>
            <a:ext cx="3403908" cy="330792"/>
          </a:xfrm>
          <a:solidFill>
            <a:schemeClr val="tx2"/>
          </a:solidFill>
        </p:spPr>
        <p:txBody>
          <a:bodyPr anchor="ctr"/>
          <a:lstStyle>
            <a:lvl1pPr algn="ctr">
              <a:defRPr sz="1800" b="1">
                <a:solidFill>
                  <a:schemeClr val="bg1"/>
                </a:solidFill>
              </a:defRPr>
            </a:lvl1pPr>
            <a:lvl2pPr algn="ctr">
              <a:defRPr sz="1400" b="1">
                <a:solidFill>
                  <a:schemeClr val="bg1"/>
                </a:solidFill>
              </a:defRPr>
            </a:lvl2pPr>
            <a:lvl3pPr algn="ctr">
              <a:defRPr sz="1400" b="1">
                <a:solidFill>
                  <a:schemeClr val="bg1"/>
                </a:solidFill>
              </a:defRPr>
            </a:lvl3pPr>
            <a:lvl4pPr algn="ctr">
              <a:defRPr sz="1400" b="1">
                <a:solidFill>
                  <a:schemeClr val="bg1"/>
                </a:solidFill>
              </a:defRPr>
            </a:lvl4pPr>
            <a:lvl5pPr algn="ctr">
              <a:defRPr sz="1400" b="1">
                <a:solidFill>
                  <a:schemeClr val="bg1"/>
                </a:solidFill>
              </a:defRPr>
            </a:lvl5pPr>
          </a:lstStyle>
          <a:p>
            <a:pPr lvl="0"/>
            <a:r>
              <a:rPr lang="en-US" dirty="0"/>
              <a:t>Edit Title</a:t>
            </a:r>
            <a:endParaRPr lang="en-GB" dirty="0"/>
          </a:p>
        </p:txBody>
      </p:sp>
      <p:sp>
        <p:nvSpPr>
          <p:cNvPr id="20" name="Text Placeholder 15">
            <a:extLst>
              <a:ext uri="{FF2B5EF4-FFF2-40B4-BE49-F238E27FC236}">
                <a16:creationId xmlns:a16="http://schemas.microsoft.com/office/drawing/2014/main" id="{4BD76A13-CB6E-4DB4-AC49-E58CEB8848B4}"/>
              </a:ext>
            </a:extLst>
          </p:cNvPr>
          <p:cNvSpPr>
            <a:spLocks noGrp="1"/>
          </p:cNvSpPr>
          <p:nvPr>
            <p:ph type="body" sz="quarter" idx="14" hasCustomPrompt="1"/>
          </p:nvPr>
        </p:nvSpPr>
        <p:spPr>
          <a:xfrm>
            <a:off x="6243637" y="1407740"/>
            <a:ext cx="3479483" cy="349249"/>
          </a:xfrm>
          <a:solidFill>
            <a:schemeClr val="bg2"/>
          </a:solidFill>
        </p:spPr>
        <p:txBody>
          <a:bodyPr anchor="ctr"/>
          <a:lstStyle>
            <a:lvl1pPr algn="ctr">
              <a:defRPr sz="1800" b="1">
                <a:solidFill>
                  <a:schemeClr val="bg1"/>
                </a:solidFill>
              </a:defRPr>
            </a:lvl1pPr>
            <a:lvl2pPr algn="ctr">
              <a:defRPr sz="1400" b="1">
                <a:solidFill>
                  <a:schemeClr val="bg1"/>
                </a:solidFill>
              </a:defRPr>
            </a:lvl2pPr>
            <a:lvl3pPr algn="ctr">
              <a:defRPr sz="1400" b="1">
                <a:solidFill>
                  <a:schemeClr val="bg1"/>
                </a:solidFill>
              </a:defRPr>
            </a:lvl3pPr>
            <a:lvl4pPr algn="ctr">
              <a:defRPr sz="1400" b="1">
                <a:solidFill>
                  <a:schemeClr val="bg1"/>
                </a:solidFill>
              </a:defRPr>
            </a:lvl4pPr>
            <a:lvl5pPr algn="ctr">
              <a:defRPr sz="1400" b="1">
                <a:solidFill>
                  <a:schemeClr val="bg1"/>
                </a:solidFill>
              </a:defRPr>
            </a:lvl5pPr>
          </a:lstStyle>
          <a:p>
            <a:pPr lvl="0"/>
            <a:r>
              <a:rPr lang="en-US" dirty="0"/>
              <a:t>Edit Title</a:t>
            </a:r>
            <a:endParaRPr lang="en-GB" dirty="0"/>
          </a:p>
        </p:txBody>
      </p:sp>
      <p:sp>
        <p:nvSpPr>
          <p:cNvPr id="22" name="Text Placeholder 21">
            <a:extLst>
              <a:ext uri="{FF2B5EF4-FFF2-40B4-BE49-F238E27FC236}">
                <a16:creationId xmlns:a16="http://schemas.microsoft.com/office/drawing/2014/main" id="{C9883973-A24A-44F5-B666-FE0AF8C305E2}"/>
              </a:ext>
            </a:extLst>
          </p:cNvPr>
          <p:cNvSpPr>
            <a:spLocks noGrp="1"/>
          </p:cNvSpPr>
          <p:nvPr>
            <p:ph type="body" sz="quarter" idx="15" hasCustomPrompt="1"/>
          </p:nvPr>
        </p:nvSpPr>
        <p:spPr>
          <a:xfrm>
            <a:off x="457200" y="1785532"/>
            <a:ext cx="4861244" cy="1895475"/>
          </a:xfrm>
        </p:spPr>
        <p:txBody>
          <a:bodyPr lIns="180000" tIns="108000" rIns="180000" bIns="108000"/>
          <a:lstStyle>
            <a:lvl1pPr marL="285750" indent="-285750">
              <a:buClr>
                <a:schemeClr val="accent4"/>
              </a:buClr>
              <a:buFont typeface="Open Sans" panose="020B0606030504020204" pitchFamily="34" charset="0"/>
              <a:buChar char="•"/>
              <a:defRPr sz="1600"/>
            </a:lvl1pPr>
            <a:lvl2pPr>
              <a:defRPr sz="1600"/>
            </a:lvl2pPr>
            <a:lvl3pPr>
              <a:defRPr sz="1600"/>
            </a:lvl3pPr>
            <a:lvl4pPr>
              <a:defRPr sz="1600"/>
            </a:lvl4pPr>
            <a:lvl5pPr>
              <a:defRPr sz="1600"/>
            </a:lvl5pPr>
          </a:lstStyle>
          <a:p>
            <a:pPr lvl="0"/>
            <a:r>
              <a:rPr lang="en-US" dirty="0"/>
              <a:t>Bullet text</a:t>
            </a:r>
            <a:endParaRPr lang="en-GB" dirty="0"/>
          </a:p>
        </p:txBody>
      </p:sp>
      <p:sp>
        <p:nvSpPr>
          <p:cNvPr id="23" name="Text Placeholder 21">
            <a:extLst>
              <a:ext uri="{FF2B5EF4-FFF2-40B4-BE49-F238E27FC236}">
                <a16:creationId xmlns:a16="http://schemas.microsoft.com/office/drawing/2014/main" id="{B9AD33D0-00CD-4093-8488-FF928C77FBB8}"/>
              </a:ext>
            </a:extLst>
          </p:cNvPr>
          <p:cNvSpPr>
            <a:spLocks noGrp="1"/>
          </p:cNvSpPr>
          <p:nvPr>
            <p:ph type="body" sz="quarter" idx="16" hasCustomPrompt="1"/>
          </p:nvPr>
        </p:nvSpPr>
        <p:spPr>
          <a:xfrm>
            <a:off x="6243637" y="4366091"/>
            <a:ext cx="4861243" cy="1895475"/>
          </a:xfrm>
        </p:spPr>
        <p:txBody>
          <a:bodyPr lIns="180000" tIns="108000" rIns="180000" bIns="108000"/>
          <a:lstStyle>
            <a:lvl1pPr marL="285750" indent="-285750">
              <a:buFont typeface="Arial" panose="020B0604020202020204" pitchFamily="34" charset="0"/>
              <a:buChar char="•"/>
              <a:defRPr sz="1600"/>
            </a:lvl1pPr>
            <a:lvl2pPr>
              <a:defRPr sz="1600"/>
            </a:lvl2pPr>
            <a:lvl3pPr>
              <a:defRPr sz="1600"/>
            </a:lvl3pPr>
            <a:lvl4pPr>
              <a:defRPr sz="1600"/>
            </a:lvl4pPr>
            <a:lvl5pPr>
              <a:defRPr sz="1600"/>
            </a:lvl5pPr>
          </a:lstStyle>
          <a:p>
            <a:pPr lvl="0"/>
            <a:r>
              <a:rPr lang="en-US" dirty="0"/>
              <a:t>Bullet Text</a:t>
            </a:r>
            <a:endParaRPr lang="en-GB" dirty="0"/>
          </a:p>
        </p:txBody>
      </p:sp>
      <p:sp>
        <p:nvSpPr>
          <p:cNvPr id="24" name="Text Placeholder 21">
            <a:extLst>
              <a:ext uri="{FF2B5EF4-FFF2-40B4-BE49-F238E27FC236}">
                <a16:creationId xmlns:a16="http://schemas.microsoft.com/office/drawing/2014/main" id="{73FB62FF-83E1-4B77-A4C8-74C9B762C3D1}"/>
              </a:ext>
            </a:extLst>
          </p:cNvPr>
          <p:cNvSpPr>
            <a:spLocks noGrp="1"/>
          </p:cNvSpPr>
          <p:nvPr>
            <p:ph type="body" sz="quarter" idx="17" hasCustomPrompt="1"/>
          </p:nvPr>
        </p:nvSpPr>
        <p:spPr>
          <a:xfrm>
            <a:off x="457200" y="4358086"/>
            <a:ext cx="4861244" cy="1895475"/>
          </a:xfrm>
          <a:ln>
            <a:noFill/>
          </a:ln>
        </p:spPr>
        <p:txBody>
          <a:bodyPr lIns="180000" tIns="108000" rIns="180000" bIns="108000"/>
          <a:lstStyle>
            <a:lvl1pPr marL="285750" indent="-285750">
              <a:buFont typeface="Arial" panose="020B0604020202020204" pitchFamily="34" charset="0"/>
              <a:buChar char="•"/>
              <a:defRPr sz="1600"/>
            </a:lvl1pPr>
            <a:lvl2pPr>
              <a:defRPr sz="1600"/>
            </a:lvl2pPr>
            <a:lvl3pPr>
              <a:defRPr sz="1600"/>
            </a:lvl3pPr>
            <a:lvl4pPr>
              <a:defRPr sz="1600"/>
            </a:lvl4pPr>
            <a:lvl5pPr>
              <a:defRPr sz="1600"/>
            </a:lvl5pPr>
          </a:lstStyle>
          <a:p>
            <a:pPr lvl="0"/>
            <a:r>
              <a:rPr lang="en-US" dirty="0"/>
              <a:t>Bullet text</a:t>
            </a:r>
            <a:endParaRPr lang="en-GB" dirty="0"/>
          </a:p>
        </p:txBody>
      </p:sp>
      <p:sp>
        <p:nvSpPr>
          <p:cNvPr id="25" name="Text Placeholder 21">
            <a:extLst>
              <a:ext uri="{FF2B5EF4-FFF2-40B4-BE49-F238E27FC236}">
                <a16:creationId xmlns:a16="http://schemas.microsoft.com/office/drawing/2014/main" id="{F826E165-AF0D-47AF-85B5-A5AE443F6376}"/>
              </a:ext>
            </a:extLst>
          </p:cNvPr>
          <p:cNvSpPr>
            <a:spLocks noGrp="1"/>
          </p:cNvSpPr>
          <p:nvPr>
            <p:ph type="body" sz="quarter" idx="18" hasCustomPrompt="1"/>
          </p:nvPr>
        </p:nvSpPr>
        <p:spPr>
          <a:xfrm>
            <a:off x="6243945" y="1780804"/>
            <a:ext cx="4861243" cy="1895475"/>
          </a:xfrm>
        </p:spPr>
        <p:txBody>
          <a:bodyPr lIns="180000" tIns="108000" rIns="180000" bIns="108000"/>
          <a:lstStyle>
            <a:lvl1pPr marL="285750" indent="-285750">
              <a:buFont typeface="Arial" panose="020B0604020202020204" pitchFamily="34" charset="0"/>
              <a:buChar char="•"/>
              <a:defRPr sz="1600"/>
            </a:lvl1pPr>
            <a:lvl2pPr>
              <a:defRPr sz="1600"/>
            </a:lvl2pPr>
            <a:lvl3pPr>
              <a:defRPr sz="1600"/>
            </a:lvl3pPr>
            <a:lvl4pPr>
              <a:defRPr sz="1600"/>
            </a:lvl4pPr>
            <a:lvl5pPr>
              <a:defRPr sz="1600"/>
            </a:lvl5pPr>
          </a:lstStyle>
          <a:p>
            <a:pPr lvl="0"/>
            <a:r>
              <a:rPr lang="en-US" dirty="0"/>
              <a:t>Bullet Text</a:t>
            </a:r>
          </a:p>
          <a:p>
            <a:pPr lvl="0"/>
            <a:endParaRPr lang="en-GB" dirty="0"/>
          </a:p>
        </p:txBody>
      </p:sp>
    </p:spTree>
    <p:extLst>
      <p:ext uri="{BB962C8B-B14F-4D97-AF65-F5344CB8AC3E}">
        <p14:creationId xmlns:p14="http://schemas.microsoft.com/office/powerpoint/2010/main" val="1879180854"/>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ix text boxes">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A4965C7-CE0C-4F10-845F-95CC4899B9AD}"/>
              </a:ext>
            </a:extLst>
          </p:cNvPr>
          <p:cNvSpPr>
            <a:spLocks noGrp="1"/>
          </p:cNvSpPr>
          <p:nvPr>
            <p:ph type="body" sz="quarter" idx="13" hasCustomPrompt="1"/>
          </p:nvPr>
        </p:nvSpPr>
        <p:spPr>
          <a:xfrm>
            <a:off x="547199" y="1792071"/>
            <a:ext cx="2869200" cy="1666800"/>
          </a:xfrm>
          <a:noFill/>
          <a:ln w="25400">
            <a:noFill/>
          </a:ln>
        </p:spPr>
        <p:txBody>
          <a:bodyPr lIns="108000" tIns="108000" rIns="108000" bIns="108000" anchor="ctr"/>
          <a:lstStyle>
            <a:lvl1pPr algn="ctr">
              <a:lnSpc>
                <a:spcPct val="100000"/>
              </a:lnSpc>
              <a:defRPr sz="2200" b="1">
                <a:solidFill>
                  <a:schemeClr val="bg2"/>
                </a:solidFill>
              </a:defRPr>
            </a:lvl1pPr>
            <a:lvl2pPr marL="0" indent="0">
              <a:lnSpc>
                <a:spcPct val="140000"/>
              </a:lnSpc>
              <a:buNone/>
              <a:defRPr>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8" name="Text Placeholder 6">
            <a:extLst>
              <a:ext uri="{FF2B5EF4-FFF2-40B4-BE49-F238E27FC236}">
                <a16:creationId xmlns:a16="http://schemas.microsoft.com/office/drawing/2014/main" id="{E5E7D20D-A314-4F43-ACC1-E62B425C460E}"/>
              </a:ext>
            </a:extLst>
          </p:cNvPr>
          <p:cNvSpPr>
            <a:spLocks noGrp="1"/>
          </p:cNvSpPr>
          <p:nvPr>
            <p:ph type="body" sz="quarter" idx="14" hasCustomPrompt="1"/>
          </p:nvPr>
        </p:nvSpPr>
        <p:spPr>
          <a:xfrm>
            <a:off x="4664868" y="1792071"/>
            <a:ext cx="2869200" cy="1666800"/>
          </a:xfrm>
          <a:noFill/>
          <a:ln w="25400">
            <a:noFill/>
          </a:ln>
        </p:spPr>
        <p:txBody>
          <a:bodyPr lIns="108000" tIns="108000" rIns="108000" bIns="108000" anchor="ctr"/>
          <a:lstStyle>
            <a:lvl1pPr algn="ctr">
              <a:lnSpc>
                <a:spcPct val="100000"/>
              </a:lnSpc>
              <a:defRPr sz="2200" b="1">
                <a:solidFill>
                  <a:schemeClr val="tx2"/>
                </a:solidFill>
              </a:defRPr>
            </a:lvl1pPr>
            <a:lvl2pPr marL="0" indent="0">
              <a:lnSpc>
                <a:spcPct val="140000"/>
              </a:lnSpc>
              <a:buNone/>
              <a:defRPr>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9" name="Text Placeholder 6">
            <a:extLst>
              <a:ext uri="{FF2B5EF4-FFF2-40B4-BE49-F238E27FC236}">
                <a16:creationId xmlns:a16="http://schemas.microsoft.com/office/drawing/2014/main" id="{71F673E5-5357-4A78-8576-5FC34BAE1BBA}"/>
              </a:ext>
            </a:extLst>
          </p:cNvPr>
          <p:cNvSpPr>
            <a:spLocks noGrp="1"/>
          </p:cNvSpPr>
          <p:nvPr>
            <p:ph type="body" sz="quarter" idx="15" hasCustomPrompt="1"/>
          </p:nvPr>
        </p:nvSpPr>
        <p:spPr>
          <a:xfrm>
            <a:off x="8784637" y="1792071"/>
            <a:ext cx="2869200" cy="1666800"/>
          </a:xfrm>
          <a:noFill/>
          <a:ln w="25400">
            <a:noFill/>
          </a:ln>
        </p:spPr>
        <p:txBody>
          <a:bodyPr lIns="108000" tIns="108000" rIns="108000" bIns="108000" anchor="ctr"/>
          <a:lstStyle>
            <a:lvl1pPr algn="ctr">
              <a:lnSpc>
                <a:spcPct val="100000"/>
              </a:lnSpc>
              <a:defRPr sz="2200" b="1">
                <a:solidFill>
                  <a:schemeClr val="bg2"/>
                </a:solidFill>
              </a:defRPr>
            </a:lvl1pPr>
            <a:lvl2pPr marL="0" indent="0">
              <a:lnSpc>
                <a:spcPct val="140000"/>
              </a:lnSpc>
              <a:buNone/>
              <a:defRPr sz="2000">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2" name="Title 11">
            <a:extLst>
              <a:ext uri="{FF2B5EF4-FFF2-40B4-BE49-F238E27FC236}">
                <a16:creationId xmlns:a16="http://schemas.microsoft.com/office/drawing/2014/main" id="{4CACAE5C-7A0C-437D-BA18-FC8E654BE6B0}"/>
              </a:ext>
            </a:extLst>
          </p:cNvPr>
          <p:cNvSpPr>
            <a:spLocks noGrp="1"/>
          </p:cNvSpPr>
          <p:nvPr>
            <p:ph type="title" hasCustomPrompt="1"/>
          </p:nvPr>
        </p:nvSpPr>
        <p:spPr/>
        <p:txBody>
          <a:bodyPr/>
          <a:lstStyle>
            <a:lvl1pPr>
              <a:lnSpc>
                <a:spcPct val="100000"/>
              </a:lnSpc>
              <a:defRPr/>
            </a:lvl1pPr>
          </a:lstStyle>
          <a:p>
            <a:r>
              <a:rPr lang="en-US" dirty="0"/>
              <a:t>Title</a:t>
            </a:r>
            <a:endParaRPr lang="en-GB" dirty="0"/>
          </a:p>
        </p:txBody>
      </p:sp>
      <p:sp>
        <p:nvSpPr>
          <p:cNvPr id="15" name="Text Placeholder 6">
            <a:extLst>
              <a:ext uri="{FF2B5EF4-FFF2-40B4-BE49-F238E27FC236}">
                <a16:creationId xmlns:a16="http://schemas.microsoft.com/office/drawing/2014/main" id="{1A4965C7-CE0C-4F10-845F-95CC4899B9AD}"/>
              </a:ext>
            </a:extLst>
          </p:cNvPr>
          <p:cNvSpPr>
            <a:spLocks noGrp="1"/>
          </p:cNvSpPr>
          <p:nvPr>
            <p:ph type="body" sz="quarter" idx="16" hasCustomPrompt="1"/>
          </p:nvPr>
        </p:nvSpPr>
        <p:spPr>
          <a:xfrm>
            <a:off x="547199" y="4137836"/>
            <a:ext cx="2869200" cy="1666800"/>
          </a:xfrm>
          <a:noFill/>
          <a:ln w="25400">
            <a:noFill/>
          </a:ln>
        </p:spPr>
        <p:txBody>
          <a:bodyPr lIns="108000" tIns="108000" rIns="108000" bIns="108000" anchor="ctr"/>
          <a:lstStyle>
            <a:lvl1pPr algn="ctr">
              <a:lnSpc>
                <a:spcPct val="100000"/>
              </a:lnSpc>
              <a:defRPr sz="2200" b="1">
                <a:solidFill>
                  <a:schemeClr val="tx2"/>
                </a:solidFill>
              </a:defRPr>
            </a:lvl1pPr>
            <a:lvl2pPr marL="0" indent="0">
              <a:lnSpc>
                <a:spcPct val="140000"/>
              </a:lnSpc>
              <a:buNone/>
              <a:defRPr>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6" name="Text Placeholder 6">
            <a:extLst>
              <a:ext uri="{FF2B5EF4-FFF2-40B4-BE49-F238E27FC236}">
                <a16:creationId xmlns:a16="http://schemas.microsoft.com/office/drawing/2014/main" id="{E5E7D20D-A314-4F43-ACC1-E62B425C460E}"/>
              </a:ext>
            </a:extLst>
          </p:cNvPr>
          <p:cNvSpPr>
            <a:spLocks noGrp="1"/>
          </p:cNvSpPr>
          <p:nvPr>
            <p:ph type="body" sz="quarter" idx="17" hasCustomPrompt="1"/>
          </p:nvPr>
        </p:nvSpPr>
        <p:spPr>
          <a:xfrm>
            <a:off x="4664868" y="4137836"/>
            <a:ext cx="2869200" cy="1666800"/>
          </a:xfrm>
          <a:noFill/>
          <a:ln w="25400">
            <a:noFill/>
          </a:ln>
        </p:spPr>
        <p:txBody>
          <a:bodyPr lIns="108000" tIns="108000" rIns="108000" bIns="108000" anchor="ctr"/>
          <a:lstStyle>
            <a:lvl1pPr algn="ctr">
              <a:lnSpc>
                <a:spcPct val="100000"/>
              </a:lnSpc>
              <a:defRPr sz="2200" b="1">
                <a:solidFill>
                  <a:schemeClr val="bg2"/>
                </a:solidFill>
              </a:defRPr>
            </a:lvl1pPr>
            <a:lvl2pPr marL="0" indent="0">
              <a:lnSpc>
                <a:spcPct val="140000"/>
              </a:lnSpc>
              <a:buNone/>
              <a:defRPr>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7" name="Text Placeholder 6">
            <a:extLst>
              <a:ext uri="{FF2B5EF4-FFF2-40B4-BE49-F238E27FC236}">
                <a16:creationId xmlns:a16="http://schemas.microsoft.com/office/drawing/2014/main" id="{71F673E5-5357-4A78-8576-5FC34BAE1BBA}"/>
              </a:ext>
            </a:extLst>
          </p:cNvPr>
          <p:cNvSpPr>
            <a:spLocks noGrp="1"/>
          </p:cNvSpPr>
          <p:nvPr>
            <p:ph type="body" sz="quarter" idx="18" hasCustomPrompt="1"/>
          </p:nvPr>
        </p:nvSpPr>
        <p:spPr>
          <a:xfrm>
            <a:off x="8784637" y="4137836"/>
            <a:ext cx="2869200" cy="1666800"/>
          </a:xfrm>
          <a:noFill/>
          <a:ln w="25400">
            <a:noFill/>
          </a:ln>
        </p:spPr>
        <p:txBody>
          <a:bodyPr lIns="108000" tIns="108000" rIns="108000" bIns="108000" anchor="ctr"/>
          <a:lstStyle>
            <a:lvl1pPr algn="ctr">
              <a:lnSpc>
                <a:spcPct val="100000"/>
              </a:lnSpc>
              <a:defRPr sz="2200" b="1">
                <a:solidFill>
                  <a:schemeClr val="tx2"/>
                </a:solidFill>
              </a:defRPr>
            </a:lvl1pPr>
            <a:lvl2pPr marL="0" indent="0">
              <a:lnSpc>
                <a:spcPct val="140000"/>
              </a:lnSpc>
              <a:buNone/>
              <a:defRPr sz="2000">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2440460045"/>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hree them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a:solidFill>
                  <a:schemeClr val="tx1"/>
                </a:solidFill>
              </a:defRPr>
            </a:lvl1pPr>
          </a:lstStyle>
          <a:p>
            <a:r>
              <a:rPr lang="en-US" dirty="0"/>
              <a:t>Title</a:t>
            </a:r>
          </a:p>
        </p:txBody>
      </p:sp>
      <p:sp>
        <p:nvSpPr>
          <p:cNvPr id="11" name="Text Placeholder 4"/>
          <p:cNvSpPr>
            <a:spLocks noGrp="1"/>
          </p:cNvSpPr>
          <p:nvPr>
            <p:ph type="body" sz="quarter" idx="20" hasCustomPrompt="1"/>
          </p:nvPr>
        </p:nvSpPr>
        <p:spPr>
          <a:xfrm>
            <a:off x="4344690" y="1863569"/>
            <a:ext cx="3502617" cy="4194330"/>
          </a:xfrm>
          <a:solidFill>
            <a:schemeClr val="bg2"/>
          </a:solidFill>
        </p:spPr>
        <p:txBody>
          <a:bodyPr lIns="72000" tIns="72000" rIns="72000" bIns="72000" anchor="ctr"/>
          <a:lstStyle>
            <a:lvl1pPr algn="ctr">
              <a:lnSpc>
                <a:spcPct val="100000"/>
              </a:lnSpc>
              <a:spcAft>
                <a:spcPts val="600"/>
              </a:spcAft>
              <a:defRPr sz="2800">
                <a:solidFill>
                  <a:schemeClr val="bg1"/>
                </a:solidFill>
              </a:defRPr>
            </a:lvl1pPr>
          </a:lstStyle>
          <a:p>
            <a:pPr lvl="0"/>
            <a:r>
              <a:rPr lang="en-US" dirty="0"/>
              <a:t>Text</a:t>
            </a:r>
          </a:p>
        </p:txBody>
      </p:sp>
      <p:sp>
        <p:nvSpPr>
          <p:cNvPr id="12" name="Text Placeholder 4"/>
          <p:cNvSpPr>
            <a:spLocks noGrp="1"/>
          </p:cNvSpPr>
          <p:nvPr>
            <p:ph type="body" sz="quarter" idx="21" hasCustomPrompt="1"/>
          </p:nvPr>
        </p:nvSpPr>
        <p:spPr>
          <a:xfrm>
            <a:off x="8232180" y="1863569"/>
            <a:ext cx="3502617" cy="4194330"/>
          </a:xfrm>
          <a:solidFill>
            <a:schemeClr val="tx2"/>
          </a:solidFill>
        </p:spPr>
        <p:txBody>
          <a:bodyPr lIns="72000" tIns="72000" rIns="72000" bIns="72000" anchor="ctr"/>
          <a:lstStyle>
            <a:lvl1pPr algn="ctr">
              <a:lnSpc>
                <a:spcPct val="100000"/>
              </a:lnSpc>
              <a:spcAft>
                <a:spcPts val="600"/>
              </a:spcAft>
              <a:defRPr sz="2800">
                <a:solidFill>
                  <a:schemeClr val="bg1"/>
                </a:solidFill>
              </a:defRPr>
            </a:lvl1pPr>
          </a:lstStyle>
          <a:p>
            <a:pPr lvl="0"/>
            <a:r>
              <a:rPr lang="en-US" dirty="0"/>
              <a:t>Text</a:t>
            </a:r>
          </a:p>
        </p:txBody>
      </p:sp>
      <p:sp>
        <p:nvSpPr>
          <p:cNvPr id="13" name="Text Placeholder 4"/>
          <p:cNvSpPr>
            <a:spLocks noGrp="1"/>
          </p:cNvSpPr>
          <p:nvPr>
            <p:ph type="body" sz="quarter" idx="22" hasCustomPrompt="1"/>
          </p:nvPr>
        </p:nvSpPr>
        <p:spPr>
          <a:xfrm>
            <a:off x="457199" y="1863569"/>
            <a:ext cx="3502617" cy="4194330"/>
          </a:xfrm>
          <a:solidFill>
            <a:schemeClr val="tx1"/>
          </a:solidFill>
        </p:spPr>
        <p:txBody>
          <a:bodyPr lIns="72000" tIns="72000" rIns="72000" bIns="72000" anchor="ctr"/>
          <a:lstStyle>
            <a:lvl1pPr algn="ctr">
              <a:lnSpc>
                <a:spcPct val="100000"/>
              </a:lnSpc>
              <a:spcAft>
                <a:spcPts val="600"/>
              </a:spcAft>
              <a:defRPr sz="2800">
                <a:solidFill>
                  <a:schemeClr val="bg1"/>
                </a:solidFill>
              </a:defRPr>
            </a:lvl1pPr>
          </a:lstStyle>
          <a:p>
            <a:pPr lvl="0"/>
            <a:r>
              <a:rPr lang="en-US" dirty="0"/>
              <a:t>Text</a:t>
            </a:r>
          </a:p>
        </p:txBody>
      </p:sp>
    </p:spTree>
    <p:extLst>
      <p:ext uri="{BB962C8B-B14F-4D97-AF65-F5344CB8AC3E}">
        <p14:creationId xmlns:p14="http://schemas.microsoft.com/office/powerpoint/2010/main" val="2935901722"/>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Blue Backgroun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C005FE-6EE6-4AD6-AA65-C3D76F2CC0B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600" dirty="0" err="1"/>
          </a:p>
        </p:txBody>
      </p:sp>
      <p:sp>
        <p:nvSpPr>
          <p:cNvPr id="7" name="Text Placeholder 6">
            <a:extLst>
              <a:ext uri="{FF2B5EF4-FFF2-40B4-BE49-F238E27FC236}">
                <a16:creationId xmlns:a16="http://schemas.microsoft.com/office/drawing/2014/main" id="{2004614A-3D8F-4D6F-9611-A24244E522D7}"/>
              </a:ext>
            </a:extLst>
          </p:cNvPr>
          <p:cNvSpPr>
            <a:spLocks noGrp="1"/>
          </p:cNvSpPr>
          <p:nvPr>
            <p:ph type="body" sz="quarter" idx="13" hasCustomPrompt="1"/>
          </p:nvPr>
        </p:nvSpPr>
        <p:spPr>
          <a:xfrm>
            <a:off x="457200" y="2221200"/>
            <a:ext cx="8980488" cy="2665125"/>
          </a:xfrm>
        </p:spPr>
        <p:txBody>
          <a:bodyPr/>
          <a:lstStyle>
            <a:lvl1pPr>
              <a:lnSpc>
                <a:spcPct val="100000"/>
              </a:lnSpc>
              <a:spcAft>
                <a:spcPts val="600"/>
              </a:spcAft>
              <a:defRPr sz="5000" b="1" i="0">
                <a:solidFill>
                  <a:schemeClr val="bg1"/>
                </a:solidFill>
                <a:latin typeface="+mn-lt"/>
              </a:defRPr>
            </a:lvl1pPr>
            <a:lvl2pPr marL="0" indent="0">
              <a:lnSpc>
                <a:spcPct val="100000"/>
              </a:lnSpc>
              <a:spcBef>
                <a:spcPts val="2400"/>
              </a:spcBef>
              <a:spcAft>
                <a:spcPts val="600"/>
              </a:spcAft>
              <a:buNone/>
              <a:defRPr sz="2400" b="1" i="0">
                <a:solidFill>
                  <a:schemeClr val="bg1"/>
                </a:solidFill>
                <a:latin typeface="+mn-lt"/>
              </a:defRPr>
            </a:lvl2pPr>
          </a:lstStyle>
          <a:p>
            <a:pPr lvl="0"/>
            <a:r>
              <a:rPr lang="en-US" dirty="0"/>
              <a:t>Title</a:t>
            </a:r>
          </a:p>
          <a:p>
            <a:pPr lvl="1"/>
            <a:r>
              <a:rPr lang="en-US" dirty="0"/>
              <a:t>Sub-heading</a:t>
            </a:r>
          </a:p>
        </p:txBody>
      </p:sp>
      <p:grpSp>
        <p:nvGrpSpPr>
          <p:cNvPr id="8" name="Group 7">
            <a:extLst>
              <a:ext uri="{FF2B5EF4-FFF2-40B4-BE49-F238E27FC236}">
                <a16:creationId xmlns:a16="http://schemas.microsoft.com/office/drawing/2014/main" id="{5BDE19CA-F81F-4F8A-848A-FA67F6BDB154}"/>
              </a:ext>
            </a:extLst>
          </p:cNvPr>
          <p:cNvGrpSpPr/>
          <p:nvPr userDrawn="1"/>
        </p:nvGrpSpPr>
        <p:grpSpPr>
          <a:xfrm>
            <a:off x="457200" y="6328800"/>
            <a:ext cx="11277600" cy="154800"/>
            <a:chOff x="457200" y="6328800"/>
            <a:chExt cx="11277600" cy="154800"/>
          </a:xfrm>
        </p:grpSpPr>
        <p:cxnSp>
          <p:nvCxnSpPr>
            <p:cNvPr id="9" name="Straight Connector 8">
              <a:extLst>
                <a:ext uri="{FF2B5EF4-FFF2-40B4-BE49-F238E27FC236}">
                  <a16:creationId xmlns:a16="http://schemas.microsoft.com/office/drawing/2014/main" id="{3E94EA5A-CCEB-4EFF-93C7-62AE4E738600}"/>
                </a:ext>
              </a:extLst>
            </p:cNvPr>
            <p:cNvCxnSpPr/>
            <p:nvPr userDrawn="1"/>
          </p:nvCxnSpPr>
          <p:spPr>
            <a:xfrm>
              <a:off x="457200" y="6400800"/>
              <a:ext cx="11277600" cy="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F68D6AB-1980-4A0C-BDCD-D59AB6F5FEBA}"/>
                </a:ext>
              </a:extLst>
            </p:cNvPr>
            <p:cNvCxnSpPr>
              <a:cxnSpLocks/>
            </p:cNvCxnSpPr>
            <p:nvPr userDrawn="1"/>
          </p:nvCxnSpPr>
          <p:spPr>
            <a:xfrm>
              <a:off x="457200" y="6328800"/>
              <a:ext cx="0" cy="15480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51F07F6-8E44-46AF-ACA6-FC3958339B24}"/>
                </a:ext>
              </a:extLst>
            </p:cNvPr>
            <p:cNvCxnSpPr>
              <a:cxnSpLocks/>
            </p:cNvCxnSpPr>
            <p:nvPr userDrawn="1"/>
          </p:nvCxnSpPr>
          <p:spPr>
            <a:xfrm>
              <a:off x="11734800" y="6328800"/>
              <a:ext cx="0" cy="15480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4 themes">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484188" y="1925638"/>
            <a:ext cx="2698750" cy="3419475"/>
          </a:xfrm>
          <a:solidFill>
            <a:schemeClr val="tx1"/>
          </a:solidFill>
        </p:spPr>
        <p:txBody>
          <a:bodyPr lIns="72000" tIns="72000" rIns="72000" bIns="72000" anchor="ctr"/>
          <a:lstStyle>
            <a:lvl1pPr algn="ctr">
              <a:lnSpc>
                <a:spcPct val="100000"/>
              </a:lnSpc>
              <a:spcAft>
                <a:spcPts val="600"/>
              </a:spcAft>
              <a:defRPr sz="2400">
                <a:solidFill>
                  <a:schemeClr val="bg1"/>
                </a:solidFill>
              </a:defRPr>
            </a:lvl1pPr>
          </a:lstStyle>
          <a:p>
            <a:pPr lvl="0"/>
            <a:r>
              <a:rPr lang="en-US" dirty="0"/>
              <a:t>Text</a:t>
            </a:r>
          </a:p>
        </p:txBody>
      </p:sp>
      <p:sp>
        <p:nvSpPr>
          <p:cNvPr id="11" name="Text Placeholder 4"/>
          <p:cNvSpPr>
            <a:spLocks noGrp="1"/>
          </p:cNvSpPr>
          <p:nvPr>
            <p:ph type="body" sz="quarter" idx="13" hasCustomPrompt="1"/>
          </p:nvPr>
        </p:nvSpPr>
        <p:spPr>
          <a:xfrm>
            <a:off x="3341922" y="1925637"/>
            <a:ext cx="2698750" cy="3419475"/>
          </a:xfrm>
          <a:solidFill>
            <a:schemeClr val="bg2"/>
          </a:solidFill>
        </p:spPr>
        <p:txBody>
          <a:bodyPr lIns="72000" tIns="72000" rIns="72000" bIns="72000" anchor="ctr"/>
          <a:lstStyle>
            <a:lvl1pPr algn="ctr">
              <a:lnSpc>
                <a:spcPct val="100000"/>
              </a:lnSpc>
              <a:spcAft>
                <a:spcPts val="600"/>
              </a:spcAft>
              <a:defRPr sz="2400">
                <a:solidFill>
                  <a:schemeClr val="bg1"/>
                </a:solidFill>
              </a:defRPr>
            </a:lvl1pPr>
          </a:lstStyle>
          <a:p>
            <a:pPr lvl="0"/>
            <a:r>
              <a:rPr lang="en-US" dirty="0"/>
              <a:t>Text</a:t>
            </a:r>
          </a:p>
        </p:txBody>
      </p:sp>
      <p:sp>
        <p:nvSpPr>
          <p:cNvPr id="12" name="Text Placeholder 4"/>
          <p:cNvSpPr>
            <a:spLocks noGrp="1"/>
          </p:cNvSpPr>
          <p:nvPr>
            <p:ph type="body" sz="quarter" idx="14" hasCustomPrompt="1"/>
          </p:nvPr>
        </p:nvSpPr>
        <p:spPr>
          <a:xfrm>
            <a:off x="6199656" y="1925636"/>
            <a:ext cx="2698750" cy="3419475"/>
          </a:xfrm>
          <a:solidFill>
            <a:schemeClr val="tx2"/>
          </a:solidFill>
        </p:spPr>
        <p:txBody>
          <a:bodyPr lIns="72000" tIns="72000" rIns="72000" bIns="72000" anchor="ctr"/>
          <a:lstStyle>
            <a:lvl1pPr algn="ctr">
              <a:lnSpc>
                <a:spcPct val="100000"/>
              </a:lnSpc>
              <a:spcAft>
                <a:spcPts val="600"/>
              </a:spcAft>
              <a:defRPr sz="2400">
                <a:solidFill>
                  <a:schemeClr val="bg1"/>
                </a:solidFill>
              </a:defRPr>
            </a:lvl1pPr>
          </a:lstStyle>
          <a:p>
            <a:pPr lvl="0"/>
            <a:r>
              <a:rPr lang="en-US" dirty="0"/>
              <a:t>Text</a:t>
            </a:r>
          </a:p>
        </p:txBody>
      </p:sp>
      <p:sp>
        <p:nvSpPr>
          <p:cNvPr id="13" name="Text Placeholder 4"/>
          <p:cNvSpPr>
            <a:spLocks noGrp="1"/>
          </p:cNvSpPr>
          <p:nvPr>
            <p:ph type="body" sz="quarter" idx="15" hasCustomPrompt="1"/>
          </p:nvPr>
        </p:nvSpPr>
        <p:spPr>
          <a:xfrm>
            <a:off x="9057390" y="1925636"/>
            <a:ext cx="2698750" cy="3419475"/>
          </a:xfrm>
          <a:solidFill>
            <a:schemeClr val="accent2"/>
          </a:solidFill>
        </p:spPr>
        <p:txBody>
          <a:bodyPr lIns="72000" tIns="72000" rIns="72000" bIns="72000" anchor="ctr"/>
          <a:lstStyle>
            <a:lvl1pPr algn="ctr">
              <a:lnSpc>
                <a:spcPct val="100000"/>
              </a:lnSpc>
              <a:spcAft>
                <a:spcPts val="600"/>
              </a:spcAft>
              <a:defRPr sz="2400">
                <a:solidFill>
                  <a:schemeClr val="bg1"/>
                </a:solidFill>
              </a:defRPr>
            </a:lvl1pPr>
          </a:lstStyle>
          <a:p>
            <a:pPr lvl="0"/>
            <a:r>
              <a:rPr lang="en-US" dirty="0"/>
              <a:t>Text</a:t>
            </a:r>
          </a:p>
        </p:txBody>
      </p:sp>
      <p:sp>
        <p:nvSpPr>
          <p:cNvPr id="10" name="Title 1">
            <a:extLst>
              <a:ext uri="{FF2B5EF4-FFF2-40B4-BE49-F238E27FC236}">
                <a16:creationId xmlns:a16="http://schemas.microsoft.com/office/drawing/2014/main" id="{E353F2F7-A914-4155-A9A3-AAA714EE1FFA}"/>
              </a:ext>
            </a:extLst>
          </p:cNvPr>
          <p:cNvSpPr>
            <a:spLocks noGrp="1"/>
          </p:cNvSpPr>
          <p:nvPr>
            <p:ph type="title" hasCustomPrompt="1"/>
          </p:nvPr>
        </p:nvSpPr>
        <p:spPr>
          <a:xfrm>
            <a:off x="457200" y="469392"/>
            <a:ext cx="11277600" cy="968474"/>
          </a:xfrm>
        </p:spPr>
        <p:txBody>
          <a:bodyPr/>
          <a:lstStyle>
            <a:lvl1pPr>
              <a:lnSpc>
                <a:spcPct val="100000"/>
              </a:lnSpc>
              <a:defRPr>
                <a:solidFill>
                  <a:schemeClr val="tx1"/>
                </a:solidFill>
              </a:defRPr>
            </a:lvl1pPr>
          </a:lstStyle>
          <a:p>
            <a:r>
              <a:rPr lang="en-US" dirty="0"/>
              <a:t>Title</a:t>
            </a:r>
          </a:p>
        </p:txBody>
      </p:sp>
    </p:spTree>
    <p:extLst>
      <p:ext uri="{BB962C8B-B14F-4D97-AF65-F5344CB8AC3E}">
        <p14:creationId xmlns:p14="http://schemas.microsoft.com/office/powerpoint/2010/main" val="1038608574"/>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04761-50B9-4F55-959F-41026391315A}"/>
              </a:ext>
            </a:extLst>
          </p:cNvPr>
          <p:cNvSpPr>
            <a:spLocks noGrp="1"/>
          </p:cNvSpPr>
          <p:nvPr>
            <p:ph type="title"/>
          </p:nvPr>
        </p:nvSpPr>
        <p:spPr/>
        <p:txBody>
          <a:bodyPr/>
          <a:lstStyle/>
          <a:p>
            <a:r>
              <a:rPr lang="en-US"/>
              <a:t>Click to edit Master title style</a:t>
            </a:r>
            <a:endParaRPr lang="en-GB" dirty="0"/>
          </a:p>
        </p:txBody>
      </p:sp>
      <p:sp>
        <p:nvSpPr>
          <p:cNvPr id="4" name="Text Placeholder 3">
            <a:extLst>
              <a:ext uri="{FF2B5EF4-FFF2-40B4-BE49-F238E27FC236}">
                <a16:creationId xmlns:a16="http://schemas.microsoft.com/office/drawing/2014/main" id="{26B4FDE2-B214-4623-B7EF-2C95C4FE6E5E}"/>
              </a:ext>
            </a:extLst>
          </p:cNvPr>
          <p:cNvSpPr>
            <a:spLocks noGrp="1"/>
          </p:cNvSpPr>
          <p:nvPr>
            <p:ph type="body" sz="quarter" idx="10"/>
          </p:nvPr>
        </p:nvSpPr>
        <p:spPr>
          <a:xfrm>
            <a:off x="1087438" y="1976438"/>
            <a:ext cx="2528887" cy="1452562"/>
          </a:xfrm>
          <a:solidFill>
            <a:schemeClr val="tx1"/>
          </a:solidFill>
        </p:spPr>
        <p:txBody>
          <a:bodyPr lIns="144000" tIns="144000" rIns="144000" bIns="144000"/>
          <a:lstStyle>
            <a:lvl1pPr algn="ctr">
              <a:defRPr sz="2000" b="1">
                <a:solidFill>
                  <a:schemeClr val="bg1"/>
                </a:solidFill>
              </a:defRPr>
            </a:lvl1pPr>
            <a:lvl2pPr algn="ctr">
              <a:defRPr sz="2000" b="1">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p:txBody>
      </p:sp>
      <p:sp>
        <p:nvSpPr>
          <p:cNvPr id="5" name="Text Placeholder 3">
            <a:extLst>
              <a:ext uri="{FF2B5EF4-FFF2-40B4-BE49-F238E27FC236}">
                <a16:creationId xmlns:a16="http://schemas.microsoft.com/office/drawing/2014/main" id="{460F7208-A3D1-4AB6-848B-14C73CD46082}"/>
              </a:ext>
            </a:extLst>
          </p:cNvPr>
          <p:cNvSpPr>
            <a:spLocks noGrp="1"/>
          </p:cNvSpPr>
          <p:nvPr>
            <p:ph type="body" sz="quarter" idx="11"/>
          </p:nvPr>
        </p:nvSpPr>
        <p:spPr>
          <a:xfrm>
            <a:off x="8575677" y="4150678"/>
            <a:ext cx="2528887" cy="1452562"/>
          </a:xfrm>
          <a:solidFill>
            <a:schemeClr val="tx2"/>
          </a:solidFill>
        </p:spPr>
        <p:txBody>
          <a:bodyPr lIns="144000" tIns="144000" rIns="144000" bIns="144000"/>
          <a:lstStyle>
            <a:lvl1pPr algn="ctr">
              <a:defRPr sz="2000" b="1">
                <a:solidFill>
                  <a:schemeClr val="bg1"/>
                </a:solidFill>
              </a:defRPr>
            </a:lvl1pPr>
            <a:lvl2pPr algn="ctr">
              <a:defRPr sz="2000" b="1">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p:txBody>
      </p:sp>
      <p:sp>
        <p:nvSpPr>
          <p:cNvPr id="6" name="Text Placeholder 3">
            <a:extLst>
              <a:ext uri="{FF2B5EF4-FFF2-40B4-BE49-F238E27FC236}">
                <a16:creationId xmlns:a16="http://schemas.microsoft.com/office/drawing/2014/main" id="{291F2C22-C36F-4068-9608-E719FF1357EE}"/>
              </a:ext>
            </a:extLst>
          </p:cNvPr>
          <p:cNvSpPr>
            <a:spLocks noGrp="1"/>
          </p:cNvSpPr>
          <p:nvPr>
            <p:ph type="body" sz="quarter" idx="12"/>
          </p:nvPr>
        </p:nvSpPr>
        <p:spPr>
          <a:xfrm>
            <a:off x="4831557" y="4176990"/>
            <a:ext cx="2528887" cy="1452562"/>
          </a:xfrm>
          <a:solidFill>
            <a:schemeClr val="bg2"/>
          </a:solidFill>
        </p:spPr>
        <p:txBody>
          <a:bodyPr lIns="144000" tIns="144000" rIns="144000" bIns="144000"/>
          <a:lstStyle>
            <a:lvl1pPr algn="ctr">
              <a:defRPr sz="2000" b="1">
                <a:solidFill>
                  <a:schemeClr val="bg1"/>
                </a:solidFill>
              </a:defRPr>
            </a:lvl1pPr>
            <a:lvl2pPr algn="ctr">
              <a:defRPr sz="2000" b="1">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p:txBody>
      </p:sp>
      <p:sp>
        <p:nvSpPr>
          <p:cNvPr id="7" name="Text Placeholder 3">
            <a:extLst>
              <a:ext uri="{FF2B5EF4-FFF2-40B4-BE49-F238E27FC236}">
                <a16:creationId xmlns:a16="http://schemas.microsoft.com/office/drawing/2014/main" id="{C2C07F28-0E62-4C3D-AECD-81E6A440FD53}"/>
              </a:ext>
            </a:extLst>
          </p:cNvPr>
          <p:cNvSpPr>
            <a:spLocks noGrp="1"/>
          </p:cNvSpPr>
          <p:nvPr>
            <p:ph type="body" sz="quarter" idx="13"/>
          </p:nvPr>
        </p:nvSpPr>
        <p:spPr>
          <a:xfrm>
            <a:off x="1087436" y="4166420"/>
            <a:ext cx="2528887" cy="1452562"/>
          </a:xfrm>
          <a:solidFill>
            <a:schemeClr val="tx1"/>
          </a:solidFill>
        </p:spPr>
        <p:txBody>
          <a:bodyPr lIns="144000" tIns="144000" rIns="144000" bIns="144000"/>
          <a:lstStyle>
            <a:lvl1pPr algn="ctr">
              <a:defRPr sz="2000" b="1">
                <a:solidFill>
                  <a:schemeClr val="bg1"/>
                </a:solidFill>
              </a:defRPr>
            </a:lvl1pPr>
            <a:lvl2pPr algn="ctr">
              <a:defRPr sz="2000" b="1">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p:txBody>
      </p:sp>
      <p:sp>
        <p:nvSpPr>
          <p:cNvPr id="8" name="Text Placeholder 3">
            <a:extLst>
              <a:ext uri="{FF2B5EF4-FFF2-40B4-BE49-F238E27FC236}">
                <a16:creationId xmlns:a16="http://schemas.microsoft.com/office/drawing/2014/main" id="{86AF8B35-AE6F-4FBD-8E9B-53AE51969D57}"/>
              </a:ext>
            </a:extLst>
          </p:cNvPr>
          <p:cNvSpPr>
            <a:spLocks noGrp="1"/>
          </p:cNvSpPr>
          <p:nvPr>
            <p:ph type="body" sz="quarter" idx="14"/>
          </p:nvPr>
        </p:nvSpPr>
        <p:spPr>
          <a:xfrm>
            <a:off x="4831557" y="1987075"/>
            <a:ext cx="2528887" cy="1452562"/>
          </a:xfrm>
          <a:solidFill>
            <a:schemeClr val="bg2"/>
          </a:solidFill>
        </p:spPr>
        <p:txBody>
          <a:bodyPr lIns="144000" tIns="144000" rIns="144000" bIns="144000"/>
          <a:lstStyle>
            <a:lvl1pPr algn="ctr">
              <a:defRPr sz="2000" b="1">
                <a:solidFill>
                  <a:schemeClr val="bg1"/>
                </a:solidFill>
              </a:defRPr>
            </a:lvl1pPr>
            <a:lvl2pPr algn="ctr">
              <a:defRPr sz="2000" b="1">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p:txBody>
      </p:sp>
      <p:sp>
        <p:nvSpPr>
          <p:cNvPr id="9" name="Text Placeholder 3">
            <a:extLst>
              <a:ext uri="{FF2B5EF4-FFF2-40B4-BE49-F238E27FC236}">
                <a16:creationId xmlns:a16="http://schemas.microsoft.com/office/drawing/2014/main" id="{060F0D58-76FD-411D-8F8B-14891F47FCEF}"/>
              </a:ext>
            </a:extLst>
          </p:cNvPr>
          <p:cNvSpPr>
            <a:spLocks noGrp="1"/>
          </p:cNvSpPr>
          <p:nvPr>
            <p:ph type="body" sz="quarter" idx="15"/>
          </p:nvPr>
        </p:nvSpPr>
        <p:spPr>
          <a:xfrm>
            <a:off x="8575677" y="1987075"/>
            <a:ext cx="2528887" cy="1452562"/>
          </a:xfrm>
          <a:solidFill>
            <a:schemeClr val="tx2"/>
          </a:solidFill>
        </p:spPr>
        <p:txBody>
          <a:bodyPr lIns="144000" tIns="144000" rIns="144000" bIns="144000"/>
          <a:lstStyle>
            <a:lvl1pPr algn="ctr">
              <a:defRPr sz="2000" b="1">
                <a:solidFill>
                  <a:schemeClr val="bg1"/>
                </a:solidFill>
              </a:defRPr>
            </a:lvl1pPr>
            <a:lvl2pPr algn="ctr">
              <a:defRPr sz="2000" b="1">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p:txBody>
      </p:sp>
    </p:spTree>
    <p:extLst>
      <p:ext uri="{BB962C8B-B14F-4D97-AF65-F5344CB8AC3E}">
        <p14:creationId xmlns:p14="http://schemas.microsoft.com/office/powerpoint/2010/main" val="3138355039"/>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 Facts circ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04761-50B9-4F55-959F-41026391315A}"/>
              </a:ext>
            </a:extLst>
          </p:cNvPr>
          <p:cNvSpPr>
            <a:spLocks noGrp="1"/>
          </p:cNvSpPr>
          <p:nvPr>
            <p:ph type="title"/>
          </p:nvPr>
        </p:nvSpPr>
        <p:spPr/>
        <p:txBody>
          <a:bodyPr/>
          <a:lstStyle/>
          <a:p>
            <a:r>
              <a:rPr lang="en-US"/>
              <a:t>Click to edit Master title style</a:t>
            </a:r>
            <a:endParaRPr lang="en-GB"/>
          </a:p>
        </p:txBody>
      </p:sp>
      <p:sp>
        <p:nvSpPr>
          <p:cNvPr id="4" name="Text Placeholder 3">
            <a:extLst>
              <a:ext uri="{FF2B5EF4-FFF2-40B4-BE49-F238E27FC236}">
                <a16:creationId xmlns:a16="http://schemas.microsoft.com/office/drawing/2014/main" id="{26B4FDE2-B214-4623-B7EF-2C95C4FE6E5E}"/>
              </a:ext>
            </a:extLst>
          </p:cNvPr>
          <p:cNvSpPr>
            <a:spLocks noGrp="1"/>
          </p:cNvSpPr>
          <p:nvPr>
            <p:ph type="body" sz="quarter" idx="10"/>
          </p:nvPr>
        </p:nvSpPr>
        <p:spPr>
          <a:xfrm>
            <a:off x="2019679" y="1669774"/>
            <a:ext cx="1996247" cy="1895698"/>
          </a:xfrm>
          <a:prstGeom prst="ellipse">
            <a:avLst/>
          </a:prstGeom>
          <a:solidFill>
            <a:schemeClr val="tx1"/>
          </a:solidFill>
        </p:spPr>
        <p:txBody>
          <a:bodyPr lIns="144000" tIns="0" rIns="144000" bIns="0"/>
          <a:lstStyle>
            <a:lvl1pPr algn="ctr">
              <a:defRPr sz="1600" b="1">
                <a:solidFill>
                  <a:schemeClr val="bg1"/>
                </a:solidFill>
              </a:defRPr>
            </a:lvl1pPr>
            <a:lvl2pPr algn="ctr">
              <a:defRPr sz="1600" b="1">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p:txBody>
      </p:sp>
      <p:sp>
        <p:nvSpPr>
          <p:cNvPr id="5" name="Text Placeholder 3">
            <a:extLst>
              <a:ext uri="{FF2B5EF4-FFF2-40B4-BE49-F238E27FC236}">
                <a16:creationId xmlns:a16="http://schemas.microsoft.com/office/drawing/2014/main" id="{460F7208-A3D1-4AB6-848B-14C73CD46082}"/>
              </a:ext>
            </a:extLst>
          </p:cNvPr>
          <p:cNvSpPr>
            <a:spLocks noGrp="1"/>
          </p:cNvSpPr>
          <p:nvPr>
            <p:ph type="body" sz="quarter" idx="11"/>
          </p:nvPr>
        </p:nvSpPr>
        <p:spPr>
          <a:xfrm>
            <a:off x="8190603" y="3833377"/>
            <a:ext cx="1996247" cy="1895698"/>
          </a:xfrm>
          <a:prstGeom prst="ellipse">
            <a:avLst/>
          </a:prstGeom>
          <a:solidFill>
            <a:schemeClr val="tx2"/>
          </a:solidFill>
        </p:spPr>
        <p:txBody>
          <a:bodyPr lIns="144000" tIns="0" rIns="144000" bIns="0"/>
          <a:lstStyle>
            <a:lvl1pPr algn="ctr">
              <a:defRPr sz="1600" b="1">
                <a:solidFill>
                  <a:schemeClr val="bg1"/>
                </a:solidFill>
              </a:defRPr>
            </a:lvl1pPr>
            <a:lvl2pPr algn="ctr">
              <a:defRPr sz="1600" b="1">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p:txBody>
      </p:sp>
      <p:sp>
        <p:nvSpPr>
          <p:cNvPr id="6" name="Text Placeholder 3">
            <a:extLst>
              <a:ext uri="{FF2B5EF4-FFF2-40B4-BE49-F238E27FC236}">
                <a16:creationId xmlns:a16="http://schemas.microsoft.com/office/drawing/2014/main" id="{291F2C22-C36F-4068-9608-E719FF1357EE}"/>
              </a:ext>
            </a:extLst>
          </p:cNvPr>
          <p:cNvSpPr>
            <a:spLocks noGrp="1"/>
          </p:cNvSpPr>
          <p:nvPr>
            <p:ph type="body" sz="quarter" idx="12"/>
          </p:nvPr>
        </p:nvSpPr>
        <p:spPr>
          <a:xfrm>
            <a:off x="5097876" y="3859689"/>
            <a:ext cx="1996247" cy="1895698"/>
          </a:xfrm>
          <a:prstGeom prst="ellipse">
            <a:avLst/>
          </a:prstGeom>
          <a:solidFill>
            <a:schemeClr val="bg2"/>
          </a:solidFill>
        </p:spPr>
        <p:txBody>
          <a:bodyPr lIns="144000" tIns="0" rIns="144000" bIns="0"/>
          <a:lstStyle>
            <a:lvl1pPr algn="ctr">
              <a:defRPr sz="1600" b="1">
                <a:solidFill>
                  <a:schemeClr val="bg1"/>
                </a:solidFill>
              </a:defRPr>
            </a:lvl1pPr>
            <a:lvl2pPr algn="ctr">
              <a:defRPr sz="1600" b="1">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p:txBody>
      </p:sp>
      <p:sp>
        <p:nvSpPr>
          <p:cNvPr id="7" name="Text Placeholder 3">
            <a:extLst>
              <a:ext uri="{FF2B5EF4-FFF2-40B4-BE49-F238E27FC236}">
                <a16:creationId xmlns:a16="http://schemas.microsoft.com/office/drawing/2014/main" id="{C2C07F28-0E62-4C3D-AECD-81E6A440FD53}"/>
              </a:ext>
            </a:extLst>
          </p:cNvPr>
          <p:cNvSpPr>
            <a:spLocks noGrp="1"/>
          </p:cNvSpPr>
          <p:nvPr>
            <p:ph type="body" sz="quarter" idx="13"/>
          </p:nvPr>
        </p:nvSpPr>
        <p:spPr>
          <a:xfrm>
            <a:off x="2019677" y="3859756"/>
            <a:ext cx="1996247" cy="1895698"/>
          </a:xfrm>
          <a:prstGeom prst="ellipse">
            <a:avLst/>
          </a:prstGeom>
          <a:solidFill>
            <a:schemeClr val="tx1"/>
          </a:solidFill>
        </p:spPr>
        <p:txBody>
          <a:bodyPr lIns="144000" tIns="0" rIns="144000" bIns="0"/>
          <a:lstStyle>
            <a:lvl1pPr algn="ctr">
              <a:defRPr sz="1600" b="1">
                <a:solidFill>
                  <a:schemeClr val="bg1"/>
                </a:solidFill>
              </a:defRPr>
            </a:lvl1pPr>
            <a:lvl2pPr algn="ctr">
              <a:defRPr sz="1600" b="1">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p:txBody>
      </p:sp>
      <p:sp>
        <p:nvSpPr>
          <p:cNvPr id="8" name="Text Placeholder 3">
            <a:extLst>
              <a:ext uri="{FF2B5EF4-FFF2-40B4-BE49-F238E27FC236}">
                <a16:creationId xmlns:a16="http://schemas.microsoft.com/office/drawing/2014/main" id="{86AF8B35-AE6F-4FBD-8E9B-53AE51969D57}"/>
              </a:ext>
            </a:extLst>
          </p:cNvPr>
          <p:cNvSpPr>
            <a:spLocks noGrp="1"/>
          </p:cNvSpPr>
          <p:nvPr>
            <p:ph type="body" sz="quarter" idx="14"/>
          </p:nvPr>
        </p:nvSpPr>
        <p:spPr>
          <a:xfrm>
            <a:off x="5097876" y="1669774"/>
            <a:ext cx="1996247" cy="1895698"/>
          </a:xfrm>
          <a:prstGeom prst="ellipse">
            <a:avLst/>
          </a:prstGeom>
          <a:solidFill>
            <a:schemeClr val="bg2"/>
          </a:solidFill>
        </p:spPr>
        <p:txBody>
          <a:bodyPr lIns="144000" tIns="0" rIns="144000" bIns="0"/>
          <a:lstStyle>
            <a:lvl1pPr algn="ctr">
              <a:defRPr sz="1600" b="1">
                <a:solidFill>
                  <a:schemeClr val="bg1"/>
                </a:solidFill>
              </a:defRPr>
            </a:lvl1pPr>
            <a:lvl2pPr algn="ctr">
              <a:defRPr sz="1600" b="1">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p:txBody>
      </p:sp>
      <p:sp>
        <p:nvSpPr>
          <p:cNvPr id="9" name="Text Placeholder 3">
            <a:extLst>
              <a:ext uri="{FF2B5EF4-FFF2-40B4-BE49-F238E27FC236}">
                <a16:creationId xmlns:a16="http://schemas.microsoft.com/office/drawing/2014/main" id="{060F0D58-76FD-411D-8F8B-14891F47FCEF}"/>
              </a:ext>
            </a:extLst>
          </p:cNvPr>
          <p:cNvSpPr>
            <a:spLocks noGrp="1"/>
          </p:cNvSpPr>
          <p:nvPr>
            <p:ph type="body" sz="quarter" idx="15"/>
          </p:nvPr>
        </p:nvSpPr>
        <p:spPr>
          <a:xfrm>
            <a:off x="8190603" y="1669774"/>
            <a:ext cx="1996247" cy="1895698"/>
          </a:xfrm>
          <a:prstGeom prst="ellipse">
            <a:avLst/>
          </a:prstGeom>
          <a:solidFill>
            <a:schemeClr val="tx2"/>
          </a:solidFill>
        </p:spPr>
        <p:txBody>
          <a:bodyPr lIns="144000" tIns="0" rIns="144000" bIns="0"/>
          <a:lstStyle>
            <a:lvl1pPr algn="ctr">
              <a:defRPr sz="1600" b="1">
                <a:solidFill>
                  <a:schemeClr val="bg1"/>
                </a:solidFill>
              </a:defRPr>
            </a:lvl1pPr>
            <a:lvl2pPr algn="ctr">
              <a:defRPr sz="1600" b="1">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p:txBody>
      </p:sp>
    </p:spTree>
    <p:extLst>
      <p:ext uri="{BB962C8B-B14F-4D97-AF65-F5344CB8AC3E}">
        <p14:creationId xmlns:p14="http://schemas.microsoft.com/office/powerpoint/2010/main" val="1988472962"/>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8 fact circl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18468"/>
            <a:ext cx="11277600" cy="968474"/>
          </a:xfrm>
        </p:spPr>
        <p:txBody>
          <a:bodyPr/>
          <a:lstStyle>
            <a:lvl1pPr>
              <a:lnSpc>
                <a:spcPct val="100000"/>
              </a:lnSpc>
              <a:defRPr/>
            </a:lvl1pPr>
          </a:lstStyle>
          <a:p>
            <a:r>
              <a:rPr lang="en-US" dirty="0"/>
              <a:t>Title (delete/duplicate circles as required)</a:t>
            </a:r>
          </a:p>
        </p:txBody>
      </p:sp>
      <p:sp>
        <p:nvSpPr>
          <p:cNvPr id="22" name="Text Placeholder 5"/>
          <p:cNvSpPr>
            <a:spLocks noGrp="1"/>
          </p:cNvSpPr>
          <p:nvPr>
            <p:ph type="body" sz="quarter" idx="16" hasCustomPrompt="1"/>
          </p:nvPr>
        </p:nvSpPr>
        <p:spPr>
          <a:xfrm>
            <a:off x="1796797" y="1741547"/>
            <a:ext cx="2077199" cy="2077199"/>
          </a:xfrm>
          <a:prstGeom prst="ellipse">
            <a:avLst/>
          </a:prstGeom>
          <a:solidFill>
            <a:schemeClr val="bg2"/>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4" name="Text Placeholder 5">
            <a:extLst>
              <a:ext uri="{FF2B5EF4-FFF2-40B4-BE49-F238E27FC236}">
                <a16:creationId xmlns:a16="http://schemas.microsoft.com/office/drawing/2014/main" id="{35A7F99A-C345-DC48-9BB3-5E80D292D10B}"/>
              </a:ext>
            </a:extLst>
          </p:cNvPr>
          <p:cNvSpPr>
            <a:spLocks noGrp="1"/>
          </p:cNvSpPr>
          <p:nvPr>
            <p:ph type="body" sz="quarter" idx="57" hasCustomPrompt="1"/>
          </p:nvPr>
        </p:nvSpPr>
        <p:spPr>
          <a:xfrm>
            <a:off x="4023695" y="1741546"/>
            <a:ext cx="2077199" cy="2077199"/>
          </a:xfrm>
          <a:prstGeom prst="ellipse">
            <a:avLst/>
          </a:prstGeom>
          <a:solidFill>
            <a:schemeClr val="tx1"/>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5" name="Text Placeholder 5">
            <a:extLst>
              <a:ext uri="{FF2B5EF4-FFF2-40B4-BE49-F238E27FC236}">
                <a16:creationId xmlns:a16="http://schemas.microsoft.com/office/drawing/2014/main" id="{46F5EA56-557F-9E40-B2A3-CA8482291375}"/>
              </a:ext>
            </a:extLst>
          </p:cNvPr>
          <p:cNvSpPr>
            <a:spLocks noGrp="1"/>
          </p:cNvSpPr>
          <p:nvPr>
            <p:ph type="body" sz="quarter" idx="58" hasCustomPrompt="1"/>
          </p:nvPr>
        </p:nvSpPr>
        <p:spPr>
          <a:xfrm>
            <a:off x="6275350" y="1714217"/>
            <a:ext cx="2077199" cy="2077199"/>
          </a:xfrm>
          <a:prstGeom prst="ellipse">
            <a:avLst/>
          </a:prstGeom>
          <a:solidFill>
            <a:schemeClr val="bg2"/>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6" name="Text Placeholder 5">
            <a:extLst>
              <a:ext uri="{FF2B5EF4-FFF2-40B4-BE49-F238E27FC236}">
                <a16:creationId xmlns:a16="http://schemas.microsoft.com/office/drawing/2014/main" id="{91E7E2D1-C114-2041-B10E-5FF111DC523B}"/>
              </a:ext>
            </a:extLst>
          </p:cNvPr>
          <p:cNvSpPr>
            <a:spLocks noGrp="1"/>
          </p:cNvSpPr>
          <p:nvPr>
            <p:ph type="body" sz="quarter" idx="59" hasCustomPrompt="1"/>
          </p:nvPr>
        </p:nvSpPr>
        <p:spPr>
          <a:xfrm>
            <a:off x="8502248" y="1714216"/>
            <a:ext cx="2077199" cy="2077199"/>
          </a:xfrm>
          <a:prstGeom prst="ellipse">
            <a:avLst/>
          </a:prstGeom>
          <a:solidFill>
            <a:schemeClr val="tx1"/>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7" name="Text Placeholder 5">
            <a:extLst>
              <a:ext uri="{FF2B5EF4-FFF2-40B4-BE49-F238E27FC236}">
                <a16:creationId xmlns:a16="http://schemas.microsoft.com/office/drawing/2014/main" id="{99AC0BCE-308F-E743-A6BB-81E20F95A52E}"/>
              </a:ext>
            </a:extLst>
          </p:cNvPr>
          <p:cNvSpPr>
            <a:spLocks noGrp="1"/>
          </p:cNvSpPr>
          <p:nvPr>
            <p:ph type="body" sz="quarter" idx="60" hasCustomPrompt="1"/>
          </p:nvPr>
        </p:nvSpPr>
        <p:spPr>
          <a:xfrm>
            <a:off x="4048452" y="3957689"/>
            <a:ext cx="2077199" cy="2077199"/>
          </a:xfrm>
          <a:prstGeom prst="ellipse">
            <a:avLst/>
          </a:prstGeom>
          <a:solidFill>
            <a:schemeClr val="bg2"/>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9" name="Text Placeholder 5">
            <a:extLst>
              <a:ext uri="{FF2B5EF4-FFF2-40B4-BE49-F238E27FC236}">
                <a16:creationId xmlns:a16="http://schemas.microsoft.com/office/drawing/2014/main" id="{43C1CA5E-7B27-2F42-8254-1A1551BC8939}"/>
              </a:ext>
            </a:extLst>
          </p:cNvPr>
          <p:cNvSpPr>
            <a:spLocks noGrp="1"/>
          </p:cNvSpPr>
          <p:nvPr>
            <p:ph type="body" sz="quarter" idx="61" hasCustomPrompt="1"/>
          </p:nvPr>
        </p:nvSpPr>
        <p:spPr>
          <a:xfrm>
            <a:off x="1796796" y="3957689"/>
            <a:ext cx="2077199" cy="2077199"/>
          </a:xfrm>
          <a:prstGeom prst="ellipse">
            <a:avLst/>
          </a:prstGeom>
          <a:solidFill>
            <a:schemeClr val="tx1"/>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41" name="Text Placeholder 5">
            <a:extLst>
              <a:ext uri="{FF2B5EF4-FFF2-40B4-BE49-F238E27FC236}">
                <a16:creationId xmlns:a16="http://schemas.microsoft.com/office/drawing/2014/main" id="{A0F05EAE-5AC3-814A-9693-517BF138F026}"/>
              </a:ext>
            </a:extLst>
          </p:cNvPr>
          <p:cNvSpPr>
            <a:spLocks noGrp="1"/>
          </p:cNvSpPr>
          <p:nvPr>
            <p:ph type="body" sz="quarter" idx="62" hasCustomPrompt="1"/>
          </p:nvPr>
        </p:nvSpPr>
        <p:spPr>
          <a:xfrm>
            <a:off x="8551764" y="3957688"/>
            <a:ext cx="2077199" cy="2077199"/>
          </a:xfrm>
          <a:prstGeom prst="ellipse">
            <a:avLst/>
          </a:prstGeom>
          <a:solidFill>
            <a:schemeClr val="bg2"/>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13" name="Text Placeholder 5">
            <a:extLst>
              <a:ext uri="{FF2B5EF4-FFF2-40B4-BE49-F238E27FC236}">
                <a16:creationId xmlns:a16="http://schemas.microsoft.com/office/drawing/2014/main" id="{43C1CA5E-7B27-2F42-8254-1A1551BC8939}"/>
              </a:ext>
            </a:extLst>
          </p:cNvPr>
          <p:cNvSpPr>
            <a:spLocks noGrp="1"/>
          </p:cNvSpPr>
          <p:nvPr>
            <p:ph type="body" sz="quarter" idx="64" hasCustomPrompt="1"/>
          </p:nvPr>
        </p:nvSpPr>
        <p:spPr>
          <a:xfrm>
            <a:off x="6300108" y="3957688"/>
            <a:ext cx="2077199" cy="2077199"/>
          </a:xfrm>
          <a:prstGeom prst="ellipse">
            <a:avLst/>
          </a:prstGeom>
          <a:solidFill>
            <a:schemeClr val="tx1"/>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Tree>
    <p:extLst>
      <p:ext uri="{BB962C8B-B14F-4D97-AF65-F5344CB8AC3E}">
        <p14:creationId xmlns:p14="http://schemas.microsoft.com/office/powerpoint/2010/main" val="1895594971"/>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8 facts circles coloure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69392"/>
            <a:ext cx="11277600" cy="968474"/>
          </a:xfrm>
        </p:spPr>
        <p:txBody>
          <a:bodyPr/>
          <a:lstStyle>
            <a:lvl1pPr>
              <a:defRPr/>
            </a:lvl1pPr>
          </a:lstStyle>
          <a:p>
            <a:r>
              <a:rPr lang="en-US" dirty="0"/>
              <a:t>Title - (delete/duplicate circles as needed)</a:t>
            </a:r>
          </a:p>
        </p:txBody>
      </p:sp>
      <p:sp>
        <p:nvSpPr>
          <p:cNvPr id="22" name="Text Placeholder 5"/>
          <p:cNvSpPr>
            <a:spLocks noGrp="1"/>
          </p:cNvSpPr>
          <p:nvPr>
            <p:ph type="body" sz="quarter" idx="16" hasCustomPrompt="1"/>
          </p:nvPr>
        </p:nvSpPr>
        <p:spPr>
          <a:xfrm>
            <a:off x="1796797" y="1635011"/>
            <a:ext cx="2077199" cy="2077199"/>
          </a:xfrm>
          <a:prstGeom prst="ellipse">
            <a:avLst/>
          </a:prstGeom>
          <a:solidFill>
            <a:schemeClr val="bg2"/>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4" name="Text Placeholder 5">
            <a:extLst>
              <a:ext uri="{FF2B5EF4-FFF2-40B4-BE49-F238E27FC236}">
                <a16:creationId xmlns:a16="http://schemas.microsoft.com/office/drawing/2014/main" id="{35A7F99A-C345-DC48-9BB3-5E80D292D10B}"/>
              </a:ext>
            </a:extLst>
          </p:cNvPr>
          <p:cNvSpPr>
            <a:spLocks noGrp="1"/>
          </p:cNvSpPr>
          <p:nvPr>
            <p:ph type="body" sz="quarter" idx="57" hasCustomPrompt="1"/>
          </p:nvPr>
        </p:nvSpPr>
        <p:spPr>
          <a:xfrm>
            <a:off x="4023695" y="1635010"/>
            <a:ext cx="2077199" cy="2077199"/>
          </a:xfrm>
          <a:prstGeom prst="ellipse">
            <a:avLst/>
          </a:prstGeom>
          <a:solidFill>
            <a:schemeClr val="tx1"/>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5" name="Text Placeholder 5">
            <a:extLst>
              <a:ext uri="{FF2B5EF4-FFF2-40B4-BE49-F238E27FC236}">
                <a16:creationId xmlns:a16="http://schemas.microsoft.com/office/drawing/2014/main" id="{46F5EA56-557F-9E40-B2A3-CA8482291375}"/>
              </a:ext>
            </a:extLst>
          </p:cNvPr>
          <p:cNvSpPr>
            <a:spLocks noGrp="1"/>
          </p:cNvSpPr>
          <p:nvPr>
            <p:ph type="body" sz="quarter" idx="58" hasCustomPrompt="1"/>
          </p:nvPr>
        </p:nvSpPr>
        <p:spPr>
          <a:xfrm>
            <a:off x="6275350" y="1607681"/>
            <a:ext cx="2077199" cy="2077199"/>
          </a:xfrm>
          <a:prstGeom prst="ellipse">
            <a:avLst/>
          </a:prstGeom>
          <a:solidFill>
            <a:schemeClr val="bg2"/>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6" name="Text Placeholder 5">
            <a:extLst>
              <a:ext uri="{FF2B5EF4-FFF2-40B4-BE49-F238E27FC236}">
                <a16:creationId xmlns:a16="http://schemas.microsoft.com/office/drawing/2014/main" id="{91E7E2D1-C114-2041-B10E-5FF111DC523B}"/>
              </a:ext>
            </a:extLst>
          </p:cNvPr>
          <p:cNvSpPr>
            <a:spLocks noGrp="1"/>
          </p:cNvSpPr>
          <p:nvPr>
            <p:ph type="body" sz="quarter" idx="59" hasCustomPrompt="1"/>
          </p:nvPr>
        </p:nvSpPr>
        <p:spPr>
          <a:xfrm>
            <a:off x="8502248" y="1607680"/>
            <a:ext cx="2077199" cy="2077199"/>
          </a:xfrm>
          <a:prstGeom prst="ellipse">
            <a:avLst/>
          </a:prstGeom>
          <a:solidFill>
            <a:schemeClr val="tx1"/>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7" name="Text Placeholder 5">
            <a:extLst>
              <a:ext uri="{FF2B5EF4-FFF2-40B4-BE49-F238E27FC236}">
                <a16:creationId xmlns:a16="http://schemas.microsoft.com/office/drawing/2014/main" id="{99AC0BCE-308F-E743-A6BB-81E20F95A52E}"/>
              </a:ext>
            </a:extLst>
          </p:cNvPr>
          <p:cNvSpPr>
            <a:spLocks noGrp="1"/>
          </p:cNvSpPr>
          <p:nvPr>
            <p:ph type="body" sz="quarter" idx="60" hasCustomPrompt="1"/>
          </p:nvPr>
        </p:nvSpPr>
        <p:spPr>
          <a:xfrm>
            <a:off x="4048452" y="3851153"/>
            <a:ext cx="2077199" cy="2077199"/>
          </a:xfrm>
          <a:prstGeom prst="ellipse">
            <a:avLst/>
          </a:prstGeom>
          <a:solidFill>
            <a:schemeClr val="accent1"/>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9" name="Text Placeholder 5">
            <a:extLst>
              <a:ext uri="{FF2B5EF4-FFF2-40B4-BE49-F238E27FC236}">
                <a16:creationId xmlns:a16="http://schemas.microsoft.com/office/drawing/2014/main" id="{43C1CA5E-7B27-2F42-8254-1A1551BC8939}"/>
              </a:ext>
            </a:extLst>
          </p:cNvPr>
          <p:cNvSpPr>
            <a:spLocks noGrp="1"/>
          </p:cNvSpPr>
          <p:nvPr>
            <p:ph type="body" sz="quarter" idx="61" hasCustomPrompt="1"/>
          </p:nvPr>
        </p:nvSpPr>
        <p:spPr>
          <a:xfrm>
            <a:off x="1796796" y="3851153"/>
            <a:ext cx="2077199" cy="2077199"/>
          </a:xfrm>
          <a:prstGeom prst="ellipse">
            <a:avLst/>
          </a:prstGeom>
          <a:solidFill>
            <a:schemeClr val="tx2"/>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41" name="Text Placeholder 5">
            <a:extLst>
              <a:ext uri="{FF2B5EF4-FFF2-40B4-BE49-F238E27FC236}">
                <a16:creationId xmlns:a16="http://schemas.microsoft.com/office/drawing/2014/main" id="{A0F05EAE-5AC3-814A-9693-517BF138F026}"/>
              </a:ext>
            </a:extLst>
          </p:cNvPr>
          <p:cNvSpPr>
            <a:spLocks noGrp="1"/>
          </p:cNvSpPr>
          <p:nvPr>
            <p:ph type="body" sz="quarter" idx="62" hasCustomPrompt="1"/>
          </p:nvPr>
        </p:nvSpPr>
        <p:spPr>
          <a:xfrm>
            <a:off x="8551764" y="3851152"/>
            <a:ext cx="2077199" cy="2077199"/>
          </a:xfrm>
          <a:prstGeom prst="ellipse">
            <a:avLst/>
          </a:prstGeom>
          <a:solidFill>
            <a:schemeClr val="accent1"/>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12" name="Text Placeholder 5">
            <a:extLst>
              <a:ext uri="{FF2B5EF4-FFF2-40B4-BE49-F238E27FC236}">
                <a16:creationId xmlns:a16="http://schemas.microsoft.com/office/drawing/2014/main" id="{43C1CA5E-7B27-2F42-8254-1A1551BC8939}"/>
              </a:ext>
            </a:extLst>
          </p:cNvPr>
          <p:cNvSpPr>
            <a:spLocks noGrp="1"/>
          </p:cNvSpPr>
          <p:nvPr>
            <p:ph type="body" sz="quarter" idx="63" hasCustomPrompt="1"/>
          </p:nvPr>
        </p:nvSpPr>
        <p:spPr>
          <a:xfrm>
            <a:off x="6300108" y="3851152"/>
            <a:ext cx="2077199" cy="2077199"/>
          </a:xfrm>
          <a:prstGeom prst="ellipse">
            <a:avLst/>
          </a:prstGeom>
          <a:solidFill>
            <a:schemeClr val="tx2"/>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Tree>
    <p:extLst>
      <p:ext uri="{BB962C8B-B14F-4D97-AF65-F5344CB8AC3E}">
        <p14:creationId xmlns:p14="http://schemas.microsoft.com/office/powerpoint/2010/main" val="4102898857"/>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8 Fact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BA950-C010-4B7C-BB47-8D50C585D9BA}"/>
              </a:ext>
            </a:extLst>
          </p:cNvPr>
          <p:cNvSpPr>
            <a:spLocks noGrp="1"/>
          </p:cNvSpPr>
          <p:nvPr>
            <p:ph type="title"/>
          </p:nvPr>
        </p:nvSpPr>
        <p:spPr>
          <a:xfrm>
            <a:off x="457200" y="428752"/>
            <a:ext cx="11277600" cy="968474"/>
          </a:xfrm>
        </p:spPr>
        <p:txBody>
          <a:bodyPr/>
          <a:lstStyle/>
          <a:p>
            <a:r>
              <a:rPr lang="en-US"/>
              <a:t>Click to edit Master title style</a:t>
            </a:r>
            <a:endParaRPr lang="en-GB"/>
          </a:p>
        </p:txBody>
      </p:sp>
      <p:sp>
        <p:nvSpPr>
          <p:cNvPr id="4" name="Rectangle 3">
            <a:extLst>
              <a:ext uri="{FF2B5EF4-FFF2-40B4-BE49-F238E27FC236}">
                <a16:creationId xmlns:a16="http://schemas.microsoft.com/office/drawing/2014/main" id="{756D2EDC-A2D8-4BE0-989E-EA3D77B008BB}"/>
              </a:ext>
            </a:extLst>
          </p:cNvPr>
          <p:cNvSpPr>
            <a:spLocks noChangeAspect="1"/>
          </p:cNvSpPr>
          <p:nvPr userDrawn="1"/>
        </p:nvSpPr>
        <p:spPr>
          <a:xfrm>
            <a:off x="1130888" y="1664774"/>
            <a:ext cx="1956392" cy="19563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tIns="540000" rtlCol="0" anchor="t"/>
          <a:lstStyle/>
          <a:p>
            <a:pPr marL="0" marR="0" lvl="0" indent="0" algn="ctr" defTabSz="914400" rtl="0" eaLnBrk="1" fontAlgn="auto" latinLnBrk="0" hangingPunct="1">
              <a:lnSpc>
                <a:spcPct val="100000"/>
              </a:lnSpc>
              <a:spcBef>
                <a:spcPts val="0"/>
              </a:spcBef>
              <a:spcAft>
                <a:spcPts val="1200"/>
              </a:spcAft>
              <a:buClrTx/>
              <a:buSzTx/>
              <a:buFontTx/>
              <a:buNone/>
              <a:tabLst/>
              <a:defRPr/>
            </a:pPr>
            <a:endParaRPr kumimoji="0" lang="en-GB" sz="1200" b="1" i="0" u="none" strike="noStrike" kern="1200" cap="none" spc="0" normalizeH="0" baseline="0" noProof="0" dirty="0">
              <a:ln>
                <a:noFill/>
              </a:ln>
              <a:solidFill>
                <a:prstClr val="white"/>
              </a:solidFill>
              <a:effectLst/>
              <a:uLnTx/>
              <a:uFillTx/>
              <a:latin typeface="Open Sans"/>
              <a:ea typeface="+mn-ea"/>
              <a:cs typeface="+mn-cs"/>
            </a:endParaRPr>
          </a:p>
        </p:txBody>
      </p:sp>
      <p:sp>
        <p:nvSpPr>
          <p:cNvPr id="5" name="Rectangle 4">
            <a:extLst>
              <a:ext uri="{FF2B5EF4-FFF2-40B4-BE49-F238E27FC236}">
                <a16:creationId xmlns:a16="http://schemas.microsoft.com/office/drawing/2014/main" id="{0BC94ADB-9FC0-4079-BB3E-7D686A14A7E3}"/>
              </a:ext>
            </a:extLst>
          </p:cNvPr>
          <p:cNvSpPr>
            <a:spLocks noChangeAspect="1"/>
          </p:cNvSpPr>
          <p:nvPr userDrawn="1"/>
        </p:nvSpPr>
        <p:spPr>
          <a:xfrm>
            <a:off x="3749165" y="1664774"/>
            <a:ext cx="1956392" cy="195639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tIns="540000" rtlCol="0" anchor="t"/>
          <a:lstStyle/>
          <a:p>
            <a:pPr marL="0" marR="0" lvl="0" indent="0" algn="ctr" defTabSz="914400" rtl="0" eaLnBrk="1" fontAlgn="auto" latinLnBrk="0" hangingPunct="1">
              <a:lnSpc>
                <a:spcPct val="100000"/>
              </a:lnSpc>
              <a:spcBef>
                <a:spcPts val="0"/>
              </a:spcBef>
              <a:spcAft>
                <a:spcPts val="1200"/>
              </a:spcAft>
              <a:buClrTx/>
              <a:buSzTx/>
              <a:buFontTx/>
              <a:buNone/>
              <a:tabLst/>
              <a:defRPr/>
            </a:pPr>
            <a:endParaRPr kumimoji="0" lang="en-GB" sz="1200" b="1" i="0" u="none" strike="noStrike" kern="1200" cap="none" spc="0" normalizeH="0" baseline="0" noProof="0" dirty="0">
              <a:ln>
                <a:noFill/>
              </a:ln>
              <a:solidFill>
                <a:prstClr val="white"/>
              </a:solidFill>
              <a:effectLst/>
              <a:uLnTx/>
              <a:uFillTx/>
              <a:latin typeface="Open Sans"/>
              <a:ea typeface="+mn-ea"/>
              <a:cs typeface="+mn-cs"/>
            </a:endParaRPr>
          </a:p>
        </p:txBody>
      </p:sp>
      <p:sp>
        <p:nvSpPr>
          <p:cNvPr id="6" name="Rectangle 5">
            <a:extLst>
              <a:ext uri="{FF2B5EF4-FFF2-40B4-BE49-F238E27FC236}">
                <a16:creationId xmlns:a16="http://schemas.microsoft.com/office/drawing/2014/main" id="{DF7D390F-2B2D-4458-AD57-C6D9D06D3A3E}"/>
              </a:ext>
            </a:extLst>
          </p:cNvPr>
          <p:cNvSpPr>
            <a:spLocks noChangeAspect="1"/>
          </p:cNvSpPr>
          <p:nvPr userDrawn="1"/>
        </p:nvSpPr>
        <p:spPr>
          <a:xfrm>
            <a:off x="6483910" y="1664774"/>
            <a:ext cx="1956392" cy="19563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tIns="540000" rtlCol="0" anchor="t"/>
          <a:lstStyle/>
          <a:p>
            <a:pPr marL="0" marR="0" lvl="0" indent="0" algn="ctr" defTabSz="914400" rtl="0" eaLnBrk="1" fontAlgn="auto" latinLnBrk="0" hangingPunct="1">
              <a:lnSpc>
                <a:spcPct val="100000"/>
              </a:lnSpc>
              <a:spcBef>
                <a:spcPts val="0"/>
              </a:spcBef>
              <a:spcAft>
                <a:spcPts val="1200"/>
              </a:spcAft>
              <a:buClrTx/>
              <a:buSzTx/>
              <a:buFontTx/>
              <a:buNone/>
              <a:tabLst/>
              <a:defRPr/>
            </a:pPr>
            <a:endParaRPr kumimoji="0" lang="en-GB" sz="1200" b="1" i="0" u="none" strike="noStrike" kern="1200" cap="none" spc="0" normalizeH="0" baseline="0" noProof="0" dirty="0">
              <a:ln>
                <a:noFill/>
              </a:ln>
              <a:solidFill>
                <a:prstClr val="white"/>
              </a:solidFill>
              <a:effectLst/>
              <a:uLnTx/>
              <a:uFillTx/>
              <a:latin typeface="Open Sans"/>
              <a:ea typeface="+mn-ea"/>
              <a:cs typeface="+mn-cs"/>
            </a:endParaRPr>
          </a:p>
        </p:txBody>
      </p:sp>
      <p:sp>
        <p:nvSpPr>
          <p:cNvPr id="7" name="Rectangle 6">
            <a:extLst>
              <a:ext uri="{FF2B5EF4-FFF2-40B4-BE49-F238E27FC236}">
                <a16:creationId xmlns:a16="http://schemas.microsoft.com/office/drawing/2014/main" id="{78B5B136-36F9-4F79-9AEB-EB3C8FEFA9FD}"/>
              </a:ext>
            </a:extLst>
          </p:cNvPr>
          <p:cNvSpPr>
            <a:spLocks noChangeAspect="1"/>
          </p:cNvSpPr>
          <p:nvPr userDrawn="1"/>
        </p:nvSpPr>
        <p:spPr>
          <a:xfrm>
            <a:off x="9205105" y="1664774"/>
            <a:ext cx="1956392" cy="195639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tIns="540000" rtlCol="0" anchor="t"/>
          <a:lstStyle/>
          <a:p>
            <a:pPr marL="0" marR="0" lvl="0" indent="0" algn="ctr" defTabSz="914400" rtl="0" eaLnBrk="1" fontAlgn="auto" latinLnBrk="0" hangingPunct="1">
              <a:lnSpc>
                <a:spcPct val="100000"/>
              </a:lnSpc>
              <a:spcBef>
                <a:spcPts val="0"/>
              </a:spcBef>
              <a:spcAft>
                <a:spcPts val="1200"/>
              </a:spcAft>
              <a:buClrTx/>
              <a:buSzTx/>
              <a:buFontTx/>
              <a:buNone/>
              <a:tabLst/>
              <a:defRPr/>
            </a:pPr>
            <a:endParaRPr kumimoji="0" lang="en-GB" sz="1200" b="1" i="0" u="none" strike="noStrike" kern="1200" cap="none" spc="0" normalizeH="0" baseline="0" noProof="0" dirty="0">
              <a:ln>
                <a:noFill/>
              </a:ln>
              <a:solidFill>
                <a:prstClr val="white"/>
              </a:solidFill>
              <a:effectLst/>
              <a:uLnTx/>
              <a:uFillTx/>
              <a:latin typeface="Open Sans"/>
              <a:ea typeface="+mn-ea"/>
              <a:cs typeface="+mn-cs"/>
            </a:endParaRPr>
          </a:p>
        </p:txBody>
      </p:sp>
      <p:sp>
        <p:nvSpPr>
          <p:cNvPr id="8" name="Rectangle 7">
            <a:extLst>
              <a:ext uri="{FF2B5EF4-FFF2-40B4-BE49-F238E27FC236}">
                <a16:creationId xmlns:a16="http://schemas.microsoft.com/office/drawing/2014/main" id="{A81B0BE9-7AE6-4FF4-B0E2-EE72C377CCC5}"/>
              </a:ext>
            </a:extLst>
          </p:cNvPr>
          <p:cNvSpPr>
            <a:spLocks noChangeAspect="1"/>
          </p:cNvSpPr>
          <p:nvPr userDrawn="1"/>
        </p:nvSpPr>
        <p:spPr>
          <a:xfrm>
            <a:off x="6497458" y="3896434"/>
            <a:ext cx="1956392" cy="195639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540000" rtlCol="0" anchor="t"/>
          <a:lstStyle/>
          <a:p>
            <a:pPr marL="0" marR="0" lvl="0" indent="0" algn="ctr" defTabSz="914400" rtl="0" eaLnBrk="1" fontAlgn="auto" latinLnBrk="0" hangingPunct="1">
              <a:lnSpc>
                <a:spcPct val="100000"/>
              </a:lnSpc>
              <a:spcBef>
                <a:spcPts val="0"/>
              </a:spcBef>
              <a:spcAft>
                <a:spcPts val="1200"/>
              </a:spcAft>
              <a:buClrTx/>
              <a:buSzTx/>
              <a:buFontTx/>
              <a:buNone/>
              <a:tabLst/>
              <a:defRPr/>
            </a:pPr>
            <a:endParaRPr kumimoji="0" lang="en-GB" sz="1100" b="1" i="0" u="none" strike="noStrike" kern="1200" cap="none" spc="0" normalizeH="0" baseline="0" noProof="0" dirty="0">
              <a:ln>
                <a:noFill/>
              </a:ln>
              <a:solidFill>
                <a:prstClr val="white"/>
              </a:solidFill>
              <a:effectLst/>
              <a:uLnTx/>
              <a:uFillTx/>
              <a:latin typeface="Open Sans"/>
              <a:ea typeface="+mn-ea"/>
              <a:cs typeface="+mn-cs"/>
            </a:endParaRPr>
          </a:p>
        </p:txBody>
      </p:sp>
      <p:sp>
        <p:nvSpPr>
          <p:cNvPr id="9" name="Rectangle 8">
            <a:extLst>
              <a:ext uri="{FF2B5EF4-FFF2-40B4-BE49-F238E27FC236}">
                <a16:creationId xmlns:a16="http://schemas.microsoft.com/office/drawing/2014/main" id="{13A97BB7-3CEB-4CEC-AC59-A9F9F902C243}"/>
              </a:ext>
            </a:extLst>
          </p:cNvPr>
          <p:cNvSpPr>
            <a:spLocks noChangeAspect="1"/>
          </p:cNvSpPr>
          <p:nvPr userDrawn="1"/>
        </p:nvSpPr>
        <p:spPr>
          <a:xfrm>
            <a:off x="9225429" y="3909955"/>
            <a:ext cx="1956392" cy="19563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540000" rtlCol="0" anchor="t"/>
          <a:lstStyle/>
          <a:p>
            <a:pPr marL="0" marR="0" lvl="0" indent="0" algn="ctr" defTabSz="914400" rtl="0" eaLnBrk="1" fontAlgn="auto" latinLnBrk="0" hangingPunct="1">
              <a:lnSpc>
                <a:spcPct val="100000"/>
              </a:lnSpc>
              <a:spcBef>
                <a:spcPts val="0"/>
              </a:spcBef>
              <a:spcAft>
                <a:spcPts val="120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11" name="Rectangle 10">
            <a:extLst>
              <a:ext uri="{FF2B5EF4-FFF2-40B4-BE49-F238E27FC236}">
                <a16:creationId xmlns:a16="http://schemas.microsoft.com/office/drawing/2014/main" id="{7D0455F0-5689-467A-8A7E-BA7CFABDA1E6}"/>
              </a:ext>
            </a:extLst>
          </p:cNvPr>
          <p:cNvSpPr>
            <a:spLocks noChangeAspect="1"/>
          </p:cNvSpPr>
          <p:nvPr userDrawn="1"/>
        </p:nvSpPr>
        <p:spPr>
          <a:xfrm>
            <a:off x="1130888" y="3882912"/>
            <a:ext cx="1956392" cy="195639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540000" rtlCol="0" anchor="t"/>
          <a:lstStyle/>
          <a:p>
            <a:pPr marL="0" marR="0" lvl="0" indent="0" algn="ctr" defTabSz="914400" rtl="0" eaLnBrk="1" fontAlgn="auto" latinLnBrk="0" hangingPunct="1">
              <a:lnSpc>
                <a:spcPct val="100000"/>
              </a:lnSpc>
              <a:spcBef>
                <a:spcPts val="0"/>
              </a:spcBef>
              <a:spcAft>
                <a:spcPts val="1200"/>
              </a:spcAft>
              <a:buClrTx/>
              <a:buSzTx/>
              <a:buFontTx/>
              <a:buNone/>
              <a:tabLst/>
              <a:defRPr/>
            </a:pPr>
            <a:endParaRPr kumimoji="0" lang="en-GB" sz="1200" b="1" i="0" u="none" strike="noStrike" kern="1200" cap="none" spc="0" normalizeH="0" baseline="0" noProof="0" dirty="0">
              <a:ln>
                <a:noFill/>
              </a:ln>
              <a:solidFill>
                <a:prstClr val="white"/>
              </a:solidFill>
              <a:effectLst/>
              <a:uLnTx/>
              <a:uFillTx/>
              <a:latin typeface="Open Sans"/>
              <a:ea typeface="+mn-ea"/>
              <a:cs typeface="+mn-cs"/>
            </a:endParaRPr>
          </a:p>
        </p:txBody>
      </p:sp>
      <p:sp>
        <p:nvSpPr>
          <p:cNvPr id="13" name="Rectangle 12">
            <a:extLst>
              <a:ext uri="{FF2B5EF4-FFF2-40B4-BE49-F238E27FC236}">
                <a16:creationId xmlns:a16="http://schemas.microsoft.com/office/drawing/2014/main" id="{B8CA86AA-5595-48A3-9464-7462EB93C585}"/>
              </a:ext>
            </a:extLst>
          </p:cNvPr>
          <p:cNvSpPr>
            <a:spLocks noChangeAspect="1"/>
          </p:cNvSpPr>
          <p:nvPr userDrawn="1"/>
        </p:nvSpPr>
        <p:spPr>
          <a:xfrm>
            <a:off x="3755939" y="3889673"/>
            <a:ext cx="1956392" cy="19563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540000" rtlCol="0" anchor="t"/>
          <a:lstStyle/>
          <a:p>
            <a:pPr marL="0" marR="0" lvl="0" indent="0" algn="ctr" defTabSz="914400" rtl="0" eaLnBrk="1" fontAlgn="auto" latinLnBrk="0" hangingPunct="1">
              <a:lnSpc>
                <a:spcPct val="100000"/>
              </a:lnSpc>
              <a:spcBef>
                <a:spcPts val="0"/>
              </a:spcBef>
              <a:spcAft>
                <a:spcPts val="1200"/>
              </a:spcAft>
              <a:buClrTx/>
              <a:buSzTx/>
              <a:buFontTx/>
              <a:buNone/>
              <a:tabLst/>
              <a:defRPr/>
            </a:pPr>
            <a:endParaRPr kumimoji="0" lang="en-GB" sz="1200" b="1" i="0" u="none" strike="noStrike" kern="1200" cap="none" spc="0" normalizeH="0" baseline="0" noProof="0" dirty="0">
              <a:ln>
                <a:noFill/>
              </a:ln>
              <a:solidFill>
                <a:prstClr val="white"/>
              </a:solidFill>
              <a:effectLst/>
              <a:uLnTx/>
              <a:uFillTx/>
              <a:latin typeface="Open Sans"/>
              <a:ea typeface="+mn-ea"/>
              <a:cs typeface="+mn-cs"/>
            </a:endParaRPr>
          </a:p>
        </p:txBody>
      </p:sp>
      <p:sp>
        <p:nvSpPr>
          <p:cNvPr id="15" name="Text Placeholder 14">
            <a:extLst>
              <a:ext uri="{FF2B5EF4-FFF2-40B4-BE49-F238E27FC236}">
                <a16:creationId xmlns:a16="http://schemas.microsoft.com/office/drawing/2014/main" id="{699C6269-2CC1-497C-9F12-1D6EE28FBADC}"/>
              </a:ext>
            </a:extLst>
          </p:cNvPr>
          <p:cNvSpPr>
            <a:spLocks noGrp="1"/>
          </p:cNvSpPr>
          <p:nvPr>
            <p:ph type="body" sz="quarter" idx="10" hasCustomPrompt="1"/>
          </p:nvPr>
        </p:nvSpPr>
        <p:spPr>
          <a:xfrm>
            <a:off x="1275646" y="1954788"/>
            <a:ext cx="1666875" cy="1474211"/>
          </a:xfrm>
        </p:spPr>
        <p:txBody>
          <a:bodyPr/>
          <a:lstStyle>
            <a:lvl1pPr algn="ctr">
              <a:defRPr sz="20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endParaRPr lang="en-GB" dirty="0"/>
          </a:p>
        </p:txBody>
      </p:sp>
      <p:sp>
        <p:nvSpPr>
          <p:cNvPr id="16" name="Text Placeholder 14">
            <a:extLst>
              <a:ext uri="{FF2B5EF4-FFF2-40B4-BE49-F238E27FC236}">
                <a16:creationId xmlns:a16="http://schemas.microsoft.com/office/drawing/2014/main" id="{11D59059-4A8A-47F9-BA7C-B1EC93516878}"/>
              </a:ext>
            </a:extLst>
          </p:cNvPr>
          <p:cNvSpPr>
            <a:spLocks noGrp="1"/>
          </p:cNvSpPr>
          <p:nvPr>
            <p:ph type="body" sz="quarter" idx="11" hasCustomPrompt="1"/>
          </p:nvPr>
        </p:nvSpPr>
        <p:spPr>
          <a:xfrm>
            <a:off x="9385687" y="4164565"/>
            <a:ext cx="1666875" cy="1474211"/>
          </a:xfrm>
        </p:spPr>
        <p:txBody>
          <a:bodyPr/>
          <a:lstStyle>
            <a:lvl1pPr algn="ctr">
              <a:defRPr sz="20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endParaRPr lang="en-GB" dirty="0"/>
          </a:p>
        </p:txBody>
      </p:sp>
      <p:sp>
        <p:nvSpPr>
          <p:cNvPr id="17" name="Text Placeholder 14">
            <a:extLst>
              <a:ext uri="{FF2B5EF4-FFF2-40B4-BE49-F238E27FC236}">
                <a16:creationId xmlns:a16="http://schemas.microsoft.com/office/drawing/2014/main" id="{2FBBB0CD-D98A-4BD2-BD5C-BDA75855B438}"/>
              </a:ext>
            </a:extLst>
          </p:cNvPr>
          <p:cNvSpPr>
            <a:spLocks noGrp="1"/>
          </p:cNvSpPr>
          <p:nvPr>
            <p:ph type="body" sz="quarter" idx="12" hasCustomPrompt="1"/>
          </p:nvPr>
        </p:nvSpPr>
        <p:spPr>
          <a:xfrm>
            <a:off x="1275646" y="4151044"/>
            <a:ext cx="1666875" cy="1474211"/>
          </a:xfrm>
        </p:spPr>
        <p:txBody>
          <a:bodyPr/>
          <a:lstStyle>
            <a:lvl1pPr algn="ctr">
              <a:defRPr sz="20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endParaRPr lang="en-GB" dirty="0"/>
          </a:p>
        </p:txBody>
      </p:sp>
      <p:sp>
        <p:nvSpPr>
          <p:cNvPr id="18" name="Text Placeholder 14">
            <a:extLst>
              <a:ext uri="{FF2B5EF4-FFF2-40B4-BE49-F238E27FC236}">
                <a16:creationId xmlns:a16="http://schemas.microsoft.com/office/drawing/2014/main" id="{85BF7A9B-3F1E-4677-A8FC-1E4AE4945B39}"/>
              </a:ext>
            </a:extLst>
          </p:cNvPr>
          <p:cNvSpPr>
            <a:spLocks noGrp="1"/>
          </p:cNvSpPr>
          <p:nvPr>
            <p:ph type="body" sz="quarter" idx="13" hasCustomPrompt="1"/>
          </p:nvPr>
        </p:nvSpPr>
        <p:spPr>
          <a:xfrm>
            <a:off x="3905864" y="4130763"/>
            <a:ext cx="1666875" cy="1474211"/>
          </a:xfrm>
        </p:spPr>
        <p:txBody>
          <a:bodyPr/>
          <a:lstStyle>
            <a:lvl1pPr algn="ctr">
              <a:defRPr sz="20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endParaRPr lang="en-GB" dirty="0"/>
          </a:p>
        </p:txBody>
      </p:sp>
      <p:sp>
        <p:nvSpPr>
          <p:cNvPr id="19" name="Text Placeholder 14">
            <a:extLst>
              <a:ext uri="{FF2B5EF4-FFF2-40B4-BE49-F238E27FC236}">
                <a16:creationId xmlns:a16="http://schemas.microsoft.com/office/drawing/2014/main" id="{1339FDE3-8E76-4DA7-B749-0AB3C6C03193}"/>
              </a:ext>
            </a:extLst>
          </p:cNvPr>
          <p:cNvSpPr>
            <a:spLocks noGrp="1"/>
          </p:cNvSpPr>
          <p:nvPr>
            <p:ph type="body" sz="quarter" idx="14" hasCustomPrompt="1"/>
          </p:nvPr>
        </p:nvSpPr>
        <p:spPr>
          <a:xfrm>
            <a:off x="6652550" y="4151044"/>
            <a:ext cx="1666875" cy="1474211"/>
          </a:xfrm>
        </p:spPr>
        <p:txBody>
          <a:bodyPr/>
          <a:lstStyle>
            <a:lvl1pPr algn="ctr">
              <a:defRPr sz="20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endParaRPr lang="en-GB" dirty="0"/>
          </a:p>
        </p:txBody>
      </p:sp>
      <p:sp>
        <p:nvSpPr>
          <p:cNvPr id="22" name="Text Placeholder 14">
            <a:extLst>
              <a:ext uri="{FF2B5EF4-FFF2-40B4-BE49-F238E27FC236}">
                <a16:creationId xmlns:a16="http://schemas.microsoft.com/office/drawing/2014/main" id="{46377A4C-BCD6-4DBA-A923-F6726E9B10E2}"/>
              </a:ext>
            </a:extLst>
          </p:cNvPr>
          <p:cNvSpPr>
            <a:spLocks noGrp="1"/>
          </p:cNvSpPr>
          <p:nvPr>
            <p:ph type="body" sz="quarter" idx="17" hasCustomPrompt="1"/>
          </p:nvPr>
        </p:nvSpPr>
        <p:spPr>
          <a:xfrm>
            <a:off x="3899089" y="1979682"/>
            <a:ext cx="1666875" cy="1474211"/>
          </a:xfrm>
        </p:spPr>
        <p:txBody>
          <a:bodyPr/>
          <a:lstStyle>
            <a:lvl1pPr algn="ctr">
              <a:defRPr sz="20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endParaRPr lang="en-GB" dirty="0"/>
          </a:p>
        </p:txBody>
      </p:sp>
      <p:sp>
        <p:nvSpPr>
          <p:cNvPr id="23" name="Text Placeholder 14">
            <a:extLst>
              <a:ext uri="{FF2B5EF4-FFF2-40B4-BE49-F238E27FC236}">
                <a16:creationId xmlns:a16="http://schemas.microsoft.com/office/drawing/2014/main" id="{9EA7C184-C003-46BA-BABD-7DCA849CC859}"/>
              </a:ext>
            </a:extLst>
          </p:cNvPr>
          <p:cNvSpPr>
            <a:spLocks noGrp="1"/>
          </p:cNvSpPr>
          <p:nvPr>
            <p:ph type="body" sz="quarter" idx="18" hasCustomPrompt="1"/>
          </p:nvPr>
        </p:nvSpPr>
        <p:spPr>
          <a:xfrm>
            <a:off x="9365363" y="1993203"/>
            <a:ext cx="1666875" cy="1474211"/>
          </a:xfrm>
        </p:spPr>
        <p:txBody>
          <a:bodyPr/>
          <a:lstStyle>
            <a:lvl1pPr algn="ctr">
              <a:defRPr sz="20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endParaRPr lang="en-GB" dirty="0"/>
          </a:p>
        </p:txBody>
      </p:sp>
      <p:sp>
        <p:nvSpPr>
          <p:cNvPr id="24" name="Text Placeholder 14">
            <a:extLst>
              <a:ext uri="{FF2B5EF4-FFF2-40B4-BE49-F238E27FC236}">
                <a16:creationId xmlns:a16="http://schemas.microsoft.com/office/drawing/2014/main" id="{2D0239BE-4E01-407E-96F2-57334D80E9E3}"/>
              </a:ext>
            </a:extLst>
          </p:cNvPr>
          <p:cNvSpPr>
            <a:spLocks noGrp="1"/>
          </p:cNvSpPr>
          <p:nvPr>
            <p:ph type="body" sz="quarter" idx="19" hasCustomPrompt="1"/>
          </p:nvPr>
        </p:nvSpPr>
        <p:spPr>
          <a:xfrm>
            <a:off x="6639000" y="1983750"/>
            <a:ext cx="1666875" cy="1474211"/>
          </a:xfrm>
        </p:spPr>
        <p:txBody>
          <a:bodyPr/>
          <a:lstStyle>
            <a:lvl1pPr algn="ctr">
              <a:defRPr sz="20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endParaRPr lang="en-GB" dirty="0"/>
          </a:p>
        </p:txBody>
      </p:sp>
    </p:spTree>
    <p:extLst>
      <p:ext uri="{BB962C8B-B14F-4D97-AF65-F5344CB8AC3E}">
        <p14:creationId xmlns:p14="http://schemas.microsoft.com/office/powerpoint/2010/main" val="3061838123"/>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8 Fact Boxes cle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BA950-C010-4B7C-BB47-8D50C585D9BA}"/>
              </a:ext>
            </a:extLst>
          </p:cNvPr>
          <p:cNvSpPr>
            <a:spLocks noGrp="1"/>
          </p:cNvSpPr>
          <p:nvPr>
            <p:ph type="title"/>
          </p:nvPr>
        </p:nvSpPr>
        <p:spPr>
          <a:xfrm>
            <a:off x="457200" y="428752"/>
            <a:ext cx="11277600" cy="968474"/>
          </a:xfrm>
        </p:spPr>
        <p:txBody>
          <a:bodyPr/>
          <a:lstStyle/>
          <a:p>
            <a:r>
              <a:rPr lang="en-US"/>
              <a:t>Click to edit Master title style</a:t>
            </a:r>
            <a:endParaRPr lang="en-GB"/>
          </a:p>
        </p:txBody>
      </p:sp>
      <p:sp>
        <p:nvSpPr>
          <p:cNvPr id="4" name="Rectangle 3">
            <a:extLst>
              <a:ext uri="{FF2B5EF4-FFF2-40B4-BE49-F238E27FC236}">
                <a16:creationId xmlns:a16="http://schemas.microsoft.com/office/drawing/2014/main" id="{756D2EDC-A2D8-4BE0-989E-EA3D77B008BB}"/>
              </a:ext>
            </a:extLst>
          </p:cNvPr>
          <p:cNvSpPr>
            <a:spLocks noChangeAspect="1"/>
          </p:cNvSpPr>
          <p:nvPr userDrawn="1"/>
        </p:nvSpPr>
        <p:spPr>
          <a:xfrm>
            <a:off x="1130888" y="1664774"/>
            <a:ext cx="1956392" cy="195639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540000" rtlCol="0" anchor="t"/>
          <a:lstStyle/>
          <a:p>
            <a:pPr marL="0" marR="0" lvl="0" indent="0" algn="ctr" defTabSz="914400" rtl="0" eaLnBrk="1" fontAlgn="auto" latinLnBrk="0" hangingPunct="1">
              <a:lnSpc>
                <a:spcPct val="100000"/>
              </a:lnSpc>
              <a:spcBef>
                <a:spcPts val="0"/>
              </a:spcBef>
              <a:spcAft>
                <a:spcPts val="1200"/>
              </a:spcAft>
              <a:buClrTx/>
              <a:buSzTx/>
              <a:buFontTx/>
              <a:buNone/>
              <a:tabLst/>
              <a:defRPr/>
            </a:pPr>
            <a:endParaRPr kumimoji="0" lang="en-GB" sz="1200" b="1" i="0" u="none" strike="noStrike" kern="1200" cap="none" spc="0" normalizeH="0" baseline="0" noProof="0" dirty="0">
              <a:ln>
                <a:noFill/>
              </a:ln>
              <a:solidFill>
                <a:prstClr val="white"/>
              </a:solidFill>
              <a:effectLst/>
              <a:uLnTx/>
              <a:uFillTx/>
              <a:latin typeface="Open Sans"/>
              <a:ea typeface="+mn-ea"/>
              <a:cs typeface="+mn-cs"/>
            </a:endParaRPr>
          </a:p>
        </p:txBody>
      </p:sp>
      <p:sp>
        <p:nvSpPr>
          <p:cNvPr id="5" name="Rectangle 4">
            <a:extLst>
              <a:ext uri="{FF2B5EF4-FFF2-40B4-BE49-F238E27FC236}">
                <a16:creationId xmlns:a16="http://schemas.microsoft.com/office/drawing/2014/main" id="{0BC94ADB-9FC0-4079-BB3E-7D686A14A7E3}"/>
              </a:ext>
            </a:extLst>
          </p:cNvPr>
          <p:cNvSpPr>
            <a:spLocks noChangeAspect="1"/>
          </p:cNvSpPr>
          <p:nvPr userDrawn="1"/>
        </p:nvSpPr>
        <p:spPr>
          <a:xfrm>
            <a:off x="3749165" y="1664774"/>
            <a:ext cx="1956392" cy="195639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540000" rtlCol="0" anchor="t"/>
          <a:lstStyle/>
          <a:p>
            <a:pPr marL="0" marR="0" lvl="0" indent="0" algn="ctr" defTabSz="914400" rtl="0" eaLnBrk="1" fontAlgn="auto" latinLnBrk="0" hangingPunct="1">
              <a:lnSpc>
                <a:spcPct val="100000"/>
              </a:lnSpc>
              <a:spcBef>
                <a:spcPts val="0"/>
              </a:spcBef>
              <a:spcAft>
                <a:spcPts val="1200"/>
              </a:spcAft>
              <a:buClrTx/>
              <a:buSzTx/>
              <a:buFontTx/>
              <a:buNone/>
              <a:tabLst/>
              <a:defRPr/>
            </a:pPr>
            <a:endParaRPr kumimoji="0" lang="en-GB" sz="1200" b="1" i="0" u="none" strike="noStrike" kern="1200" cap="none" spc="0" normalizeH="0" baseline="0" noProof="0" dirty="0">
              <a:ln>
                <a:noFill/>
              </a:ln>
              <a:solidFill>
                <a:prstClr val="white"/>
              </a:solidFill>
              <a:effectLst/>
              <a:uLnTx/>
              <a:uFillTx/>
              <a:latin typeface="Open Sans"/>
              <a:ea typeface="+mn-ea"/>
              <a:cs typeface="+mn-cs"/>
            </a:endParaRPr>
          </a:p>
        </p:txBody>
      </p:sp>
      <p:sp>
        <p:nvSpPr>
          <p:cNvPr id="6" name="Rectangle 5">
            <a:extLst>
              <a:ext uri="{FF2B5EF4-FFF2-40B4-BE49-F238E27FC236}">
                <a16:creationId xmlns:a16="http://schemas.microsoft.com/office/drawing/2014/main" id="{DF7D390F-2B2D-4458-AD57-C6D9D06D3A3E}"/>
              </a:ext>
            </a:extLst>
          </p:cNvPr>
          <p:cNvSpPr>
            <a:spLocks noChangeAspect="1"/>
          </p:cNvSpPr>
          <p:nvPr userDrawn="1"/>
        </p:nvSpPr>
        <p:spPr>
          <a:xfrm>
            <a:off x="6483910" y="1664774"/>
            <a:ext cx="1956392" cy="195639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540000" rtlCol="0" anchor="t"/>
          <a:lstStyle/>
          <a:p>
            <a:pPr marL="0" marR="0" lvl="0" indent="0" algn="ctr" defTabSz="914400" rtl="0" eaLnBrk="1" fontAlgn="auto" latinLnBrk="0" hangingPunct="1">
              <a:lnSpc>
                <a:spcPct val="100000"/>
              </a:lnSpc>
              <a:spcBef>
                <a:spcPts val="0"/>
              </a:spcBef>
              <a:spcAft>
                <a:spcPts val="1200"/>
              </a:spcAft>
              <a:buClrTx/>
              <a:buSzTx/>
              <a:buFontTx/>
              <a:buNone/>
              <a:tabLst/>
              <a:defRPr/>
            </a:pPr>
            <a:endParaRPr kumimoji="0" lang="en-GB" sz="1200" b="1" i="0" u="none" strike="noStrike" kern="1200" cap="none" spc="0" normalizeH="0" baseline="0" noProof="0" dirty="0">
              <a:ln>
                <a:noFill/>
              </a:ln>
              <a:solidFill>
                <a:prstClr val="white"/>
              </a:solidFill>
              <a:effectLst/>
              <a:uLnTx/>
              <a:uFillTx/>
              <a:latin typeface="Open Sans"/>
              <a:ea typeface="+mn-ea"/>
              <a:cs typeface="+mn-cs"/>
            </a:endParaRPr>
          </a:p>
        </p:txBody>
      </p:sp>
      <p:sp>
        <p:nvSpPr>
          <p:cNvPr id="7" name="Rectangle 6">
            <a:extLst>
              <a:ext uri="{FF2B5EF4-FFF2-40B4-BE49-F238E27FC236}">
                <a16:creationId xmlns:a16="http://schemas.microsoft.com/office/drawing/2014/main" id="{78B5B136-36F9-4F79-9AEB-EB3C8FEFA9FD}"/>
              </a:ext>
            </a:extLst>
          </p:cNvPr>
          <p:cNvSpPr>
            <a:spLocks noChangeAspect="1"/>
          </p:cNvSpPr>
          <p:nvPr userDrawn="1"/>
        </p:nvSpPr>
        <p:spPr>
          <a:xfrm>
            <a:off x="9205105" y="1664774"/>
            <a:ext cx="1956392" cy="195639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540000" rtlCol="0" anchor="t"/>
          <a:lstStyle/>
          <a:p>
            <a:pPr marL="0" marR="0" lvl="0" indent="0" algn="ctr" defTabSz="914400" rtl="0" eaLnBrk="1" fontAlgn="auto" latinLnBrk="0" hangingPunct="1">
              <a:lnSpc>
                <a:spcPct val="100000"/>
              </a:lnSpc>
              <a:spcBef>
                <a:spcPts val="0"/>
              </a:spcBef>
              <a:spcAft>
                <a:spcPts val="1200"/>
              </a:spcAft>
              <a:buClrTx/>
              <a:buSzTx/>
              <a:buFontTx/>
              <a:buNone/>
              <a:tabLst/>
              <a:defRPr/>
            </a:pPr>
            <a:endParaRPr kumimoji="0" lang="en-GB" sz="1200" b="1" i="0" u="none" strike="noStrike" kern="1200" cap="none" spc="0" normalizeH="0" baseline="0" noProof="0" dirty="0">
              <a:ln>
                <a:noFill/>
              </a:ln>
              <a:solidFill>
                <a:prstClr val="white"/>
              </a:solidFill>
              <a:effectLst/>
              <a:uLnTx/>
              <a:uFillTx/>
              <a:latin typeface="Open Sans"/>
              <a:ea typeface="+mn-ea"/>
              <a:cs typeface="+mn-cs"/>
            </a:endParaRPr>
          </a:p>
        </p:txBody>
      </p:sp>
      <p:sp>
        <p:nvSpPr>
          <p:cNvPr id="8" name="Rectangle 7">
            <a:extLst>
              <a:ext uri="{FF2B5EF4-FFF2-40B4-BE49-F238E27FC236}">
                <a16:creationId xmlns:a16="http://schemas.microsoft.com/office/drawing/2014/main" id="{A81B0BE9-7AE6-4FF4-B0E2-EE72C377CCC5}"/>
              </a:ext>
            </a:extLst>
          </p:cNvPr>
          <p:cNvSpPr>
            <a:spLocks noChangeAspect="1"/>
          </p:cNvSpPr>
          <p:nvPr userDrawn="1"/>
        </p:nvSpPr>
        <p:spPr>
          <a:xfrm>
            <a:off x="6497458" y="3896434"/>
            <a:ext cx="1956392" cy="1956392"/>
          </a:xfrm>
          <a:prstGeom prst="rect">
            <a:avLst/>
          </a:prstGeom>
          <a:no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tIns="540000" rtlCol="0" anchor="t"/>
          <a:lstStyle/>
          <a:p>
            <a:pPr marL="0" marR="0" lvl="0" indent="0" algn="ctr" defTabSz="914400" rtl="0" eaLnBrk="1" fontAlgn="auto" latinLnBrk="0" hangingPunct="1">
              <a:lnSpc>
                <a:spcPct val="100000"/>
              </a:lnSpc>
              <a:spcBef>
                <a:spcPts val="0"/>
              </a:spcBef>
              <a:spcAft>
                <a:spcPts val="1200"/>
              </a:spcAft>
              <a:buClrTx/>
              <a:buSzTx/>
              <a:buFontTx/>
              <a:buNone/>
              <a:tabLst/>
              <a:defRPr/>
            </a:pPr>
            <a:endParaRPr kumimoji="0" lang="en-GB" sz="1100" b="1" i="0" u="none" strike="noStrike" kern="1200" cap="none" spc="0" normalizeH="0" baseline="0" noProof="0" dirty="0">
              <a:ln>
                <a:noFill/>
              </a:ln>
              <a:solidFill>
                <a:prstClr val="white"/>
              </a:solidFill>
              <a:effectLst/>
              <a:uLnTx/>
              <a:uFillTx/>
              <a:latin typeface="Open Sans"/>
              <a:ea typeface="+mn-ea"/>
              <a:cs typeface="+mn-cs"/>
            </a:endParaRPr>
          </a:p>
        </p:txBody>
      </p:sp>
      <p:sp>
        <p:nvSpPr>
          <p:cNvPr id="9" name="Rectangle 8">
            <a:extLst>
              <a:ext uri="{FF2B5EF4-FFF2-40B4-BE49-F238E27FC236}">
                <a16:creationId xmlns:a16="http://schemas.microsoft.com/office/drawing/2014/main" id="{13A97BB7-3CEB-4CEC-AC59-A9F9F902C243}"/>
              </a:ext>
            </a:extLst>
          </p:cNvPr>
          <p:cNvSpPr>
            <a:spLocks noChangeAspect="1"/>
          </p:cNvSpPr>
          <p:nvPr userDrawn="1"/>
        </p:nvSpPr>
        <p:spPr>
          <a:xfrm>
            <a:off x="9225429" y="3909955"/>
            <a:ext cx="1956392" cy="1956392"/>
          </a:xfrm>
          <a:prstGeom prst="rect">
            <a:avLst/>
          </a:prstGeom>
          <a:no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tIns="540000" rtlCol="0" anchor="t"/>
          <a:lstStyle/>
          <a:p>
            <a:pPr marL="0" marR="0" lvl="0" indent="0" algn="ctr" defTabSz="914400" rtl="0" eaLnBrk="1" fontAlgn="auto" latinLnBrk="0" hangingPunct="1">
              <a:lnSpc>
                <a:spcPct val="100000"/>
              </a:lnSpc>
              <a:spcBef>
                <a:spcPts val="0"/>
              </a:spcBef>
              <a:spcAft>
                <a:spcPts val="120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11" name="Rectangle 10">
            <a:extLst>
              <a:ext uri="{FF2B5EF4-FFF2-40B4-BE49-F238E27FC236}">
                <a16:creationId xmlns:a16="http://schemas.microsoft.com/office/drawing/2014/main" id="{7D0455F0-5689-467A-8A7E-BA7CFABDA1E6}"/>
              </a:ext>
            </a:extLst>
          </p:cNvPr>
          <p:cNvSpPr>
            <a:spLocks noChangeAspect="1"/>
          </p:cNvSpPr>
          <p:nvPr userDrawn="1"/>
        </p:nvSpPr>
        <p:spPr>
          <a:xfrm>
            <a:off x="1130888" y="3882912"/>
            <a:ext cx="1956392" cy="1956392"/>
          </a:xfrm>
          <a:prstGeom prst="rect">
            <a:avLst/>
          </a:prstGeom>
          <a:no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tIns="540000" rtlCol="0" anchor="t"/>
          <a:lstStyle/>
          <a:p>
            <a:pPr marL="0" marR="0" lvl="0" indent="0" algn="ctr" defTabSz="914400" rtl="0" eaLnBrk="1" fontAlgn="auto" latinLnBrk="0" hangingPunct="1">
              <a:lnSpc>
                <a:spcPct val="100000"/>
              </a:lnSpc>
              <a:spcBef>
                <a:spcPts val="0"/>
              </a:spcBef>
              <a:spcAft>
                <a:spcPts val="1200"/>
              </a:spcAft>
              <a:buClrTx/>
              <a:buSzTx/>
              <a:buFontTx/>
              <a:buNone/>
              <a:tabLst/>
              <a:defRPr/>
            </a:pPr>
            <a:endParaRPr kumimoji="0" lang="en-GB" sz="1200" b="1" i="0" u="none" strike="noStrike" kern="1200" cap="none" spc="0" normalizeH="0" baseline="0" noProof="0" dirty="0">
              <a:ln>
                <a:noFill/>
              </a:ln>
              <a:solidFill>
                <a:prstClr val="white"/>
              </a:solidFill>
              <a:effectLst/>
              <a:uLnTx/>
              <a:uFillTx/>
              <a:latin typeface="Open Sans"/>
              <a:ea typeface="+mn-ea"/>
              <a:cs typeface="+mn-cs"/>
            </a:endParaRPr>
          </a:p>
        </p:txBody>
      </p:sp>
      <p:sp>
        <p:nvSpPr>
          <p:cNvPr id="13" name="Rectangle 12">
            <a:extLst>
              <a:ext uri="{FF2B5EF4-FFF2-40B4-BE49-F238E27FC236}">
                <a16:creationId xmlns:a16="http://schemas.microsoft.com/office/drawing/2014/main" id="{B8CA86AA-5595-48A3-9464-7462EB93C585}"/>
              </a:ext>
            </a:extLst>
          </p:cNvPr>
          <p:cNvSpPr>
            <a:spLocks noChangeAspect="1"/>
          </p:cNvSpPr>
          <p:nvPr userDrawn="1"/>
        </p:nvSpPr>
        <p:spPr>
          <a:xfrm>
            <a:off x="3755939" y="3889673"/>
            <a:ext cx="1956392" cy="1956392"/>
          </a:xfrm>
          <a:prstGeom prst="rect">
            <a:avLst/>
          </a:prstGeom>
          <a:no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tIns="540000" rtlCol="0" anchor="t"/>
          <a:lstStyle/>
          <a:p>
            <a:pPr marL="0" marR="0" lvl="0" indent="0" algn="ctr" defTabSz="914400" rtl="0" eaLnBrk="1" fontAlgn="auto" latinLnBrk="0" hangingPunct="1">
              <a:lnSpc>
                <a:spcPct val="100000"/>
              </a:lnSpc>
              <a:spcBef>
                <a:spcPts val="0"/>
              </a:spcBef>
              <a:spcAft>
                <a:spcPts val="1200"/>
              </a:spcAft>
              <a:buClrTx/>
              <a:buSzTx/>
              <a:buFontTx/>
              <a:buNone/>
              <a:tabLst/>
              <a:defRPr/>
            </a:pPr>
            <a:endParaRPr kumimoji="0" lang="en-GB" sz="1200" b="1" i="0" u="none" strike="noStrike" kern="1200" cap="none" spc="0" normalizeH="0" baseline="0" noProof="0" dirty="0">
              <a:ln>
                <a:noFill/>
              </a:ln>
              <a:solidFill>
                <a:prstClr val="white"/>
              </a:solidFill>
              <a:effectLst/>
              <a:uLnTx/>
              <a:uFillTx/>
              <a:latin typeface="Open Sans"/>
              <a:ea typeface="+mn-ea"/>
              <a:cs typeface="+mn-cs"/>
            </a:endParaRPr>
          </a:p>
        </p:txBody>
      </p:sp>
      <p:sp>
        <p:nvSpPr>
          <p:cNvPr id="15" name="Text Placeholder 14">
            <a:extLst>
              <a:ext uri="{FF2B5EF4-FFF2-40B4-BE49-F238E27FC236}">
                <a16:creationId xmlns:a16="http://schemas.microsoft.com/office/drawing/2014/main" id="{699C6269-2CC1-497C-9F12-1D6EE28FBADC}"/>
              </a:ext>
            </a:extLst>
          </p:cNvPr>
          <p:cNvSpPr>
            <a:spLocks noGrp="1"/>
          </p:cNvSpPr>
          <p:nvPr>
            <p:ph type="body" sz="quarter" idx="10" hasCustomPrompt="1"/>
          </p:nvPr>
        </p:nvSpPr>
        <p:spPr>
          <a:xfrm>
            <a:off x="1275646" y="1954788"/>
            <a:ext cx="1666875" cy="1474211"/>
          </a:xfrm>
        </p:spPr>
        <p:txBody>
          <a:bodyPr/>
          <a:lstStyle>
            <a:lvl1pPr algn="ctr">
              <a:defRPr sz="2000" b="1">
                <a:solidFill>
                  <a:schemeClr val="accent4"/>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endParaRPr lang="en-GB" dirty="0"/>
          </a:p>
        </p:txBody>
      </p:sp>
      <p:sp>
        <p:nvSpPr>
          <p:cNvPr id="16" name="Text Placeholder 14">
            <a:extLst>
              <a:ext uri="{FF2B5EF4-FFF2-40B4-BE49-F238E27FC236}">
                <a16:creationId xmlns:a16="http://schemas.microsoft.com/office/drawing/2014/main" id="{11D59059-4A8A-47F9-BA7C-B1EC93516878}"/>
              </a:ext>
            </a:extLst>
          </p:cNvPr>
          <p:cNvSpPr>
            <a:spLocks noGrp="1"/>
          </p:cNvSpPr>
          <p:nvPr>
            <p:ph type="body" sz="quarter" idx="11" hasCustomPrompt="1"/>
          </p:nvPr>
        </p:nvSpPr>
        <p:spPr>
          <a:xfrm>
            <a:off x="9385687" y="4164565"/>
            <a:ext cx="1666875" cy="1474211"/>
          </a:xfrm>
        </p:spPr>
        <p:txBody>
          <a:bodyPr/>
          <a:lstStyle>
            <a:lvl1pPr algn="ctr">
              <a:defRPr sz="2000" b="1">
                <a:solidFill>
                  <a:schemeClr val="accent4"/>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endParaRPr lang="en-GB" dirty="0"/>
          </a:p>
        </p:txBody>
      </p:sp>
      <p:sp>
        <p:nvSpPr>
          <p:cNvPr id="17" name="Text Placeholder 14">
            <a:extLst>
              <a:ext uri="{FF2B5EF4-FFF2-40B4-BE49-F238E27FC236}">
                <a16:creationId xmlns:a16="http://schemas.microsoft.com/office/drawing/2014/main" id="{2FBBB0CD-D98A-4BD2-BD5C-BDA75855B438}"/>
              </a:ext>
            </a:extLst>
          </p:cNvPr>
          <p:cNvSpPr>
            <a:spLocks noGrp="1"/>
          </p:cNvSpPr>
          <p:nvPr>
            <p:ph type="body" sz="quarter" idx="12" hasCustomPrompt="1"/>
          </p:nvPr>
        </p:nvSpPr>
        <p:spPr>
          <a:xfrm>
            <a:off x="1275646" y="4151044"/>
            <a:ext cx="1666875" cy="1474211"/>
          </a:xfrm>
        </p:spPr>
        <p:txBody>
          <a:bodyPr/>
          <a:lstStyle>
            <a:lvl1pPr algn="ctr">
              <a:defRPr sz="2000" b="1">
                <a:solidFill>
                  <a:schemeClr val="accent4"/>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endParaRPr lang="en-GB" dirty="0"/>
          </a:p>
        </p:txBody>
      </p:sp>
      <p:sp>
        <p:nvSpPr>
          <p:cNvPr id="18" name="Text Placeholder 14">
            <a:extLst>
              <a:ext uri="{FF2B5EF4-FFF2-40B4-BE49-F238E27FC236}">
                <a16:creationId xmlns:a16="http://schemas.microsoft.com/office/drawing/2014/main" id="{85BF7A9B-3F1E-4677-A8FC-1E4AE4945B39}"/>
              </a:ext>
            </a:extLst>
          </p:cNvPr>
          <p:cNvSpPr>
            <a:spLocks noGrp="1"/>
          </p:cNvSpPr>
          <p:nvPr>
            <p:ph type="body" sz="quarter" idx="13" hasCustomPrompt="1"/>
          </p:nvPr>
        </p:nvSpPr>
        <p:spPr>
          <a:xfrm>
            <a:off x="3905864" y="4130763"/>
            <a:ext cx="1666875" cy="1474211"/>
          </a:xfrm>
        </p:spPr>
        <p:txBody>
          <a:bodyPr/>
          <a:lstStyle>
            <a:lvl1pPr algn="ctr">
              <a:defRPr sz="2000" b="1">
                <a:solidFill>
                  <a:schemeClr val="accent4"/>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endParaRPr lang="en-GB" dirty="0"/>
          </a:p>
        </p:txBody>
      </p:sp>
      <p:sp>
        <p:nvSpPr>
          <p:cNvPr id="19" name="Text Placeholder 14">
            <a:extLst>
              <a:ext uri="{FF2B5EF4-FFF2-40B4-BE49-F238E27FC236}">
                <a16:creationId xmlns:a16="http://schemas.microsoft.com/office/drawing/2014/main" id="{1339FDE3-8E76-4DA7-B749-0AB3C6C03193}"/>
              </a:ext>
            </a:extLst>
          </p:cNvPr>
          <p:cNvSpPr>
            <a:spLocks noGrp="1"/>
          </p:cNvSpPr>
          <p:nvPr>
            <p:ph type="body" sz="quarter" idx="14" hasCustomPrompt="1"/>
          </p:nvPr>
        </p:nvSpPr>
        <p:spPr>
          <a:xfrm>
            <a:off x="6652550" y="4151044"/>
            <a:ext cx="1666875" cy="1474211"/>
          </a:xfrm>
        </p:spPr>
        <p:txBody>
          <a:bodyPr/>
          <a:lstStyle>
            <a:lvl1pPr algn="ctr">
              <a:defRPr sz="2000" b="1">
                <a:solidFill>
                  <a:schemeClr val="accent4"/>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endParaRPr lang="en-GB" dirty="0"/>
          </a:p>
        </p:txBody>
      </p:sp>
      <p:sp>
        <p:nvSpPr>
          <p:cNvPr id="22" name="Text Placeholder 14">
            <a:extLst>
              <a:ext uri="{FF2B5EF4-FFF2-40B4-BE49-F238E27FC236}">
                <a16:creationId xmlns:a16="http://schemas.microsoft.com/office/drawing/2014/main" id="{46377A4C-BCD6-4DBA-A923-F6726E9B10E2}"/>
              </a:ext>
            </a:extLst>
          </p:cNvPr>
          <p:cNvSpPr>
            <a:spLocks noGrp="1"/>
          </p:cNvSpPr>
          <p:nvPr>
            <p:ph type="body" sz="quarter" idx="17" hasCustomPrompt="1"/>
          </p:nvPr>
        </p:nvSpPr>
        <p:spPr>
          <a:xfrm>
            <a:off x="3899089" y="1979682"/>
            <a:ext cx="1666875" cy="1474211"/>
          </a:xfrm>
        </p:spPr>
        <p:txBody>
          <a:bodyPr/>
          <a:lstStyle>
            <a:lvl1pPr algn="ctr">
              <a:defRPr sz="2000" b="1">
                <a:solidFill>
                  <a:schemeClr val="accent4"/>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endParaRPr lang="en-GB" dirty="0"/>
          </a:p>
        </p:txBody>
      </p:sp>
      <p:sp>
        <p:nvSpPr>
          <p:cNvPr id="23" name="Text Placeholder 14">
            <a:extLst>
              <a:ext uri="{FF2B5EF4-FFF2-40B4-BE49-F238E27FC236}">
                <a16:creationId xmlns:a16="http://schemas.microsoft.com/office/drawing/2014/main" id="{9EA7C184-C003-46BA-BABD-7DCA849CC859}"/>
              </a:ext>
            </a:extLst>
          </p:cNvPr>
          <p:cNvSpPr>
            <a:spLocks noGrp="1"/>
          </p:cNvSpPr>
          <p:nvPr>
            <p:ph type="body" sz="quarter" idx="18" hasCustomPrompt="1"/>
          </p:nvPr>
        </p:nvSpPr>
        <p:spPr>
          <a:xfrm>
            <a:off x="9365363" y="1993203"/>
            <a:ext cx="1666875" cy="1474211"/>
          </a:xfrm>
        </p:spPr>
        <p:txBody>
          <a:bodyPr/>
          <a:lstStyle>
            <a:lvl1pPr algn="ctr">
              <a:defRPr sz="2000" b="1">
                <a:solidFill>
                  <a:schemeClr val="accent4"/>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endParaRPr lang="en-GB" dirty="0"/>
          </a:p>
        </p:txBody>
      </p:sp>
      <p:sp>
        <p:nvSpPr>
          <p:cNvPr id="24" name="Text Placeholder 14">
            <a:extLst>
              <a:ext uri="{FF2B5EF4-FFF2-40B4-BE49-F238E27FC236}">
                <a16:creationId xmlns:a16="http://schemas.microsoft.com/office/drawing/2014/main" id="{2D0239BE-4E01-407E-96F2-57334D80E9E3}"/>
              </a:ext>
            </a:extLst>
          </p:cNvPr>
          <p:cNvSpPr>
            <a:spLocks noGrp="1"/>
          </p:cNvSpPr>
          <p:nvPr>
            <p:ph type="body" sz="quarter" idx="19" hasCustomPrompt="1"/>
          </p:nvPr>
        </p:nvSpPr>
        <p:spPr>
          <a:xfrm>
            <a:off x="6639000" y="1983750"/>
            <a:ext cx="1666875" cy="1474211"/>
          </a:xfrm>
        </p:spPr>
        <p:txBody>
          <a:bodyPr/>
          <a:lstStyle>
            <a:lvl1pPr algn="ctr">
              <a:defRPr sz="2000" b="1">
                <a:solidFill>
                  <a:schemeClr val="accent4"/>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endParaRPr lang="en-GB" dirty="0"/>
          </a:p>
        </p:txBody>
      </p:sp>
    </p:spTree>
    <p:extLst>
      <p:ext uri="{BB962C8B-B14F-4D97-AF65-F5344CB8AC3E}">
        <p14:creationId xmlns:p14="http://schemas.microsoft.com/office/powerpoint/2010/main" val="331584458"/>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10 Fact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BA950-C010-4B7C-BB47-8D50C585D9BA}"/>
              </a:ext>
            </a:extLst>
          </p:cNvPr>
          <p:cNvSpPr>
            <a:spLocks noGrp="1"/>
          </p:cNvSpPr>
          <p:nvPr>
            <p:ph type="title"/>
          </p:nvPr>
        </p:nvSpPr>
        <p:spPr>
          <a:xfrm>
            <a:off x="457200" y="449072"/>
            <a:ext cx="11277600" cy="968474"/>
          </a:xfrm>
        </p:spPr>
        <p:txBody>
          <a:bodyPr/>
          <a:lstStyle/>
          <a:p>
            <a:r>
              <a:rPr lang="en-US"/>
              <a:t>Click to edit Master title style</a:t>
            </a:r>
            <a:endParaRPr lang="en-GB"/>
          </a:p>
        </p:txBody>
      </p:sp>
      <p:sp>
        <p:nvSpPr>
          <p:cNvPr id="4" name="Rectangle 3">
            <a:extLst>
              <a:ext uri="{FF2B5EF4-FFF2-40B4-BE49-F238E27FC236}">
                <a16:creationId xmlns:a16="http://schemas.microsoft.com/office/drawing/2014/main" id="{756D2EDC-A2D8-4BE0-989E-EA3D77B008BB}"/>
              </a:ext>
            </a:extLst>
          </p:cNvPr>
          <p:cNvSpPr>
            <a:spLocks noChangeAspect="1"/>
          </p:cNvSpPr>
          <p:nvPr userDrawn="1"/>
        </p:nvSpPr>
        <p:spPr>
          <a:xfrm>
            <a:off x="618760" y="1664774"/>
            <a:ext cx="1956392" cy="19563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tIns="540000" rtlCol="0" anchor="t"/>
          <a:lstStyle/>
          <a:p>
            <a:pPr marL="0" marR="0" lvl="0" indent="0" algn="ctr" defTabSz="914400" rtl="0" eaLnBrk="1" fontAlgn="auto" latinLnBrk="0" hangingPunct="1">
              <a:lnSpc>
                <a:spcPct val="100000"/>
              </a:lnSpc>
              <a:spcBef>
                <a:spcPts val="0"/>
              </a:spcBef>
              <a:spcAft>
                <a:spcPts val="1200"/>
              </a:spcAft>
              <a:buClrTx/>
              <a:buSzTx/>
              <a:buFontTx/>
              <a:buNone/>
              <a:tabLst/>
              <a:defRPr/>
            </a:pPr>
            <a:endParaRPr kumimoji="0" lang="en-GB" sz="1200" b="1" i="0" u="none" strike="noStrike" kern="1200" cap="none" spc="0" normalizeH="0" baseline="0" noProof="0" dirty="0">
              <a:ln>
                <a:noFill/>
              </a:ln>
              <a:solidFill>
                <a:prstClr val="white"/>
              </a:solidFill>
              <a:effectLst/>
              <a:uLnTx/>
              <a:uFillTx/>
              <a:latin typeface="Open Sans"/>
              <a:ea typeface="+mn-ea"/>
              <a:cs typeface="+mn-cs"/>
            </a:endParaRPr>
          </a:p>
        </p:txBody>
      </p:sp>
      <p:sp>
        <p:nvSpPr>
          <p:cNvPr id="5" name="Rectangle 4">
            <a:extLst>
              <a:ext uri="{FF2B5EF4-FFF2-40B4-BE49-F238E27FC236}">
                <a16:creationId xmlns:a16="http://schemas.microsoft.com/office/drawing/2014/main" id="{0BC94ADB-9FC0-4079-BB3E-7D686A14A7E3}"/>
              </a:ext>
            </a:extLst>
          </p:cNvPr>
          <p:cNvSpPr>
            <a:spLocks noChangeAspect="1"/>
          </p:cNvSpPr>
          <p:nvPr userDrawn="1"/>
        </p:nvSpPr>
        <p:spPr>
          <a:xfrm>
            <a:off x="2866924" y="1664774"/>
            <a:ext cx="1956392" cy="195639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tIns="540000" rtlCol="0" anchor="t"/>
          <a:lstStyle/>
          <a:p>
            <a:pPr marL="0" marR="0" lvl="0" indent="0" algn="ctr" defTabSz="914400" rtl="0" eaLnBrk="1" fontAlgn="auto" latinLnBrk="0" hangingPunct="1">
              <a:lnSpc>
                <a:spcPct val="100000"/>
              </a:lnSpc>
              <a:spcBef>
                <a:spcPts val="0"/>
              </a:spcBef>
              <a:spcAft>
                <a:spcPts val="1200"/>
              </a:spcAft>
              <a:buClrTx/>
              <a:buSzTx/>
              <a:buFontTx/>
              <a:buNone/>
              <a:tabLst/>
              <a:defRPr/>
            </a:pPr>
            <a:endParaRPr kumimoji="0" lang="en-GB" sz="1200" b="1" i="0" u="none" strike="noStrike" kern="1200" cap="none" spc="0" normalizeH="0" baseline="0" noProof="0" dirty="0">
              <a:ln>
                <a:noFill/>
              </a:ln>
              <a:solidFill>
                <a:prstClr val="white"/>
              </a:solidFill>
              <a:effectLst/>
              <a:uLnTx/>
              <a:uFillTx/>
              <a:latin typeface="Open Sans"/>
              <a:ea typeface="+mn-ea"/>
              <a:cs typeface="+mn-cs"/>
            </a:endParaRPr>
          </a:p>
        </p:txBody>
      </p:sp>
      <p:sp>
        <p:nvSpPr>
          <p:cNvPr id="6" name="Rectangle 5">
            <a:extLst>
              <a:ext uri="{FF2B5EF4-FFF2-40B4-BE49-F238E27FC236}">
                <a16:creationId xmlns:a16="http://schemas.microsoft.com/office/drawing/2014/main" id="{DF7D390F-2B2D-4458-AD57-C6D9D06D3A3E}"/>
              </a:ext>
            </a:extLst>
          </p:cNvPr>
          <p:cNvSpPr>
            <a:spLocks noChangeAspect="1"/>
          </p:cNvSpPr>
          <p:nvPr userDrawn="1"/>
        </p:nvSpPr>
        <p:spPr>
          <a:xfrm>
            <a:off x="5115088" y="1664774"/>
            <a:ext cx="1956392" cy="19563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tIns="540000" rtlCol="0" anchor="t"/>
          <a:lstStyle/>
          <a:p>
            <a:pPr marL="0" marR="0" lvl="0" indent="0" algn="ctr" defTabSz="914400" rtl="0" eaLnBrk="1" fontAlgn="auto" latinLnBrk="0" hangingPunct="1">
              <a:lnSpc>
                <a:spcPct val="100000"/>
              </a:lnSpc>
              <a:spcBef>
                <a:spcPts val="0"/>
              </a:spcBef>
              <a:spcAft>
                <a:spcPts val="1200"/>
              </a:spcAft>
              <a:buClrTx/>
              <a:buSzTx/>
              <a:buFontTx/>
              <a:buNone/>
              <a:tabLst/>
              <a:defRPr/>
            </a:pPr>
            <a:endParaRPr kumimoji="0" lang="en-GB" sz="1200" b="1" i="0" u="none" strike="noStrike" kern="1200" cap="none" spc="0" normalizeH="0" baseline="0" noProof="0" dirty="0">
              <a:ln>
                <a:noFill/>
              </a:ln>
              <a:solidFill>
                <a:prstClr val="white"/>
              </a:solidFill>
              <a:effectLst/>
              <a:uLnTx/>
              <a:uFillTx/>
              <a:latin typeface="Open Sans"/>
              <a:ea typeface="+mn-ea"/>
              <a:cs typeface="+mn-cs"/>
            </a:endParaRPr>
          </a:p>
        </p:txBody>
      </p:sp>
      <p:sp>
        <p:nvSpPr>
          <p:cNvPr id="7" name="Rectangle 6">
            <a:extLst>
              <a:ext uri="{FF2B5EF4-FFF2-40B4-BE49-F238E27FC236}">
                <a16:creationId xmlns:a16="http://schemas.microsoft.com/office/drawing/2014/main" id="{78B5B136-36F9-4F79-9AEB-EB3C8FEFA9FD}"/>
              </a:ext>
            </a:extLst>
          </p:cNvPr>
          <p:cNvSpPr>
            <a:spLocks noChangeAspect="1"/>
          </p:cNvSpPr>
          <p:nvPr userDrawn="1"/>
        </p:nvSpPr>
        <p:spPr>
          <a:xfrm>
            <a:off x="7363252" y="1664774"/>
            <a:ext cx="1956392" cy="195639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tIns="540000" rtlCol="0" anchor="t"/>
          <a:lstStyle/>
          <a:p>
            <a:pPr marL="0" marR="0" lvl="0" indent="0" algn="ctr" defTabSz="914400" rtl="0" eaLnBrk="1" fontAlgn="auto" latinLnBrk="0" hangingPunct="1">
              <a:lnSpc>
                <a:spcPct val="100000"/>
              </a:lnSpc>
              <a:spcBef>
                <a:spcPts val="0"/>
              </a:spcBef>
              <a:spcAft>
                <a:spcPts val="1200"/>
              </a:spcAft>
              <a:buClrTx/>
              <a:buSzTx/>
              <a:buFontTx/>
              <a:buNone/>
              <a:tabLst/>
              <a:defRPr/>
            </a:pPr>
            <a:endParaRPr kumimoji="0" lang="en-GB" sz="1200" b="1" i="0" u="none" strike="noStrike" kern="1200" cap="none" spc="0" normalizeH="0" baseline="0" noProof="0" dirty="0">
              <a:ln>
                <a:noFill/>
              </a:ln>
              <a:solidFill>
                <a:prstClr val="white"/>
              </a:solidFill>
              <a:effectLst/>
              <a:uLnTx/>
              <a:uFillTx/>
              <a:latin typeface="Open Sans"/>
              <a:ea typeface="+mn-ea"/>
              <a:cs typeface="+mn-cs"/>
            </a:endParaRPr>
          </a:p>
        </p:txBody>
      </p:sp>
      <p:sp>
        <p:nvSpPr>
          <p:cNvPr id="8" name="Rectangle 7">
            <a:extLst>
              <a:ext uri="{FF2B5EF4-FFF2-40B4-BE49-F238E27FC236}">
                <a16:creationId xmlns:a16="http://schemas.microsoft.com/office/drawing/2014/main" id="{A81B0BE9-7AE6-4FF4-B0E2-EE72C377CCC5}"/>
              </a:ext>
            </a:extLst>
          </p:cNvPr>
          <p:cNvSpPr>
            <a:spLocks noChangeAspect="1"/>
          </p:cNvSpPr>
          <p:nvPr userDrawn="1"/>
        </p:nvSpPr>
        <p:spPr>
          <a:xfrm>
            <a:off x="5165802" y="3896434"/>
            <a:ext cx="1956392" cy="195639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540000" rtlCol="0" anchor="t"/>
          <a:lstStyle/>
          <a:p>
            <a:pPr marL="0" marR="0" lvl="0" indent="0" algn="ctr" defTabSz="914400" rtl="0" eaLnBrk="1" fontAlgn="auto" latinLnBrk="0" hangingPunct="1">
              <a:lnSpc>
                <a:spcPct val="100000"/>
              </a:lnSpc>
              <a:spcBef>
                <a:spcPts val="0"/>
              </a:spcBef>
              <a:spcAft>
                <a:spcPts val="1200"/>
              </a:spcAft>
              <a:buClrTx/>
              <a:buSzTx/>
              <a:buFontTx/>
              <a:buNone/>
              <a:tabLst/>
              <a:defRPr/>
            </a:pPr>
            <a:endParaRPr kumimoji="0" lang="en-GB" sz="1100" b="1" i="0" u="none" strike="noStrike" kern="1200" cap="none" spc="0" normalizeH="0" baseline="0" noProof="0" dirty="0">
              <a:ln>
                <a:noFill/>
              </a:ln>
              <a:solidFill>
                <a:prstClr val="white"/>
              </a:solidFill>
              <a:effectLst/>
              <a:uLnTx/>
              <a:uFillTx/>
              <a:latin typeface="Open Sans"/>
              <a:ea typeface="+mn-ea"/>
              <a:cs typeface="+mn-cs"/>
            </a:endParaRPr>
          </a:p>
        </p:txBody>
      </p:sp>
      <p:sp>
        <p:nvSpPr>
          <p:cNvPr id="9" name="Rectangle 8">
            <a:extLst>
              <a:ext uri="{FF2B5EF4-FFF2-40B4-BE49-F238E27FC236}">
                <a16:creationId xmlns:a16="http://schemas.microsoft.com/office/drawing/2014/main" id="{13A97BB7-3CEB-4CEC-AC59-A9F9F902C243}"/>
              </a:ext>
            </a:extLst>
          </p:cNvPr>
          <p:cNvSpPr>
            <a:spLocks noChangeAspect="1"/>
          </p:cNvSpPr>
          <p:nvPr userDrawn="1"/>
        </p:nvSpPr>
        <p:spPr>
          <a:xfrm>
            <a:off x="7383576" y="3909955"/>
            <a:ext cx="1956392" cy="19563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540000" rtlCol="0" anchor="t"/>
          <a:lstStyle/>
          <a:p>
            <a:pPr marL="0" marR="0" lvl="0" indent="0" algn="ctr" defTabSz="914400" rtl="0" eaLnBrk="1" fontAlgn="auto" latinLnBrk="0" hangingPunct="1">
              <a:lnSpc>
                <a:spcPct val="100000"/>
              </a:lnSpc>
              <a:spcBef>
                <a:spcPts val="0"/>
              </a:spcBef>
              <a:spcAft>
                <a:spcPts val="120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10" name="Rectangle 9">
            <a:extLst>
              <a:ext uri="{FF2B5EF4-FFF2-40B4-BE49-F238E27FC236}">
                <a16:creationId xmlns:a16="http://schemas.microsoft.com/office/drawing/2014/main" id="{FF2D6292-3F6B-47EC-BEAC-54D1A7937328}"/>
              </a:ext>
            </a:extLst>
          </p:cNvPr>
          <p:cNvSpPr>
            <a:spLocks noChangeAspect="1"/>
          </p:cNvSpPr>
          <p:nvPr userDrawn="1"/>
        </p:nvSpPr>
        <p:spPr>
          <a:xfrm>
            <a:off x="9611416" y="3903195"/>
            <a:ext cx="1956392" cy="195639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540000" rtlCol="0" anchor="t"/>
          <a:lstStyle/>
          <a:p>
            <a:pPr marL="0" marR="0" lvl="0" indent="0" algn="ctr" defTabSz="914400" rtl="0" eaLnBrk="1" fontAlgn="auto" latinLnBrk="0" hangingPunct="1">
              <a:lnSpc>
                <a:spcPct val="100000"/>
              </a:lnSpc>
              <a:spcBef>
                <a:spcPts val="0"/>
              </a:spcBef>
              <a:spcAft>
                <a:spcPts val="120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11" name="Rectangle 10">
            <a:extLst>
              <a:ext uri="{FF2B5EF4-FFF2-40B4-BE49-F238E27FC236}">
                <a16:creationId xmlns:a16="http://schemas.microsoft.com/office/drawing/2014/main" id="{7D0455F0-5689-467A-8A7E-BA7CFABDA1E6}"/>
              </a:ext>
            </a:extLst>
          </p:cNvPr>
          <p:cNvSpPr>
            <a:spLocks noChangeAspect="1"/>
          </p:cNvSpPr>
          <p:nvPr userDrawn="1"/>
        </p:nvSpPr>
        <p:spPr>
          <a:xfrm>
            <a:off x="618760" y="3882912"/>
            <a:ext cx="1956392" cy="195639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540000" rtlCol="0" anchor="t"/>
          <a:lstStyle/>
          <a:p>
            <a:pPr marL="0" marR="0" lvl="0" indent="0" algn="ctr" defTabSz="914400" rtl="0" eaLnBrk="1" fontAlgn="auto" latinLnBrk="0" hangingPunct="1">
              <a:lnSpc>
                <a:spcPct val="100000"/>
              </a:lnSpc>
              <a:spcBef>
                <a:spcPts val="0"/>
              </a:spcBef>
              <a:spcAft>
                <a:spcPts val="1200"/>
              </a:spcAft>
              <a:buClrTx/>
              <a:buSzTx/>
              <a:buFontTx/>
              <a:buNone/>
              <a:tabLst/>
              <a:defRPr/>
            </a:pPr>
            <a:endParaRPr kumimoji="0" lang="en-GB" sz="1200" b="1" i="0" u="none" strike="noStrike" kern="1200" cap="none" spc="0" normalizeH="0" baseline="0" noProof="0" dirty="0">
              <a:ln>
                <a:noFill/>
              </a:ln>
              <a:solidFill>
                <a:prstClr val="white"/>
              </a:solidFill>
              <a:effectLst/>
              <a:uLnTx/>
              <a:uFillTx/>
              <a:latin typeface="Open Sans"/>
              <a:ea typeface="+mn-ea"/>
              <a:cs typeface="+mn-cs"/>
            </a:endParaRPr>
          </a:p>
        </p:txBody>
      </p:sp>
      <p:sp>
        <p:nvSpPr>
          <p:cNvPr id="12" name="Rectangle 11">
            <a:extLst>
              <a:ext uri="{FF2B5EF4-FFF2-40B4-BE49-F238E27FC236}">
                <a16:creationId xmlns:a16="http://schemas.microsoft.com/office/drawing/2014/main" id="{6B92118F-CB8A-4F16-A9A0-C2FF0887E2CD}"/>
              </a:ext>
            </a:extLst>
          </p:cNvPr>
          <p:cNvSpPr>
            <a:spLocks noChangeAspect="1"/>
          </p:cNvSpPr>
          <p:nvPr userDrawn="1"/>
        </p:nvSpPr>
        <p:spPr>
          <a:xfrm>
            <a:off x="9611417" y="1664774"/>
            <a:ext cx="1956392" cy="19563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tIns="540000" rtlCol="0" anchor="t"/>
          <a:lstStyle/>
          <a:p>
            <a:pPr marL="0" marR="0" lvl="0" indent="0" algn="ctr" defTabSz="914400" rtl="0" eaLnBrk="1" fontAlgn="auto" latinLnBrk="0" hangingPunct="1">
              <a:lnSpc>
                <a:spcPct val="100000"/>
              </a:lnSpc>
              <a:spcBef>
                <a:spcPts val="0"/>
              </a:spcBef>
              <a:spcAft>
                <a:spcPts val="1200"/>
              </a:spcAft>
              <a:buClrTx/>
              <a:buSzTx/>
              <a:buFontTx/>
              <a:buNone/>
              <a:tabLst/>
              <a:defRPr/>
            </a:pPr>
            <a:endParaRPr kumimoji="0" lang="en-GB" sz="1200" b="1" i="0" u="none" strike="noStrike" kern="1200" cap="none" spc="0" normalizeH="0" baseline="0" noProof="0" dirty="0">
              <a:ln>
                <a:noFill/>
              </a:ln>
              <a:solidFill>
                <a:prstClr val="white"/>
              </a:solidFill>
              <a:effectLst/>
              <a:uLnTx/>
              <a:uFillTx/>
              <a:latin typeface="Open Sans"/>
              <a:ea typeface="+mn-ea"/>
              <a:cs typeface="+mn-cs"/>
            </a:endParaRPr>
          </a:p>
        </p:txBody>
      </p:sp>
      <p:sp>
        <p:nvSpPr>
          <p:cNvPr id="13" name="Rectangle 12">
            <a:extLst>
              <a:ext uri="{FF2B5EF4-FFF2-40B4-BE49-F238E27FC236}">
                <a16:creationId xmlns:a16="http://schemas.microsoft.com/office/drawing/2014/main" id="{B8CA86AA-5595-48A3-9464-7462EB93C585}"/>
              </a:ext>
            </a:extLst>
          </p:cNvPr>
          <p:cNvSpPr>
            <a:spLocks noChangeAspect="1"/>
          </p:cNvSpPr>
          <p:nvPr userDrawn="1"/>
        </p:nvSpPr>
        <p:spPr>
          <a:xfrm>
            <a:off x="2846600" y="3889673"/>
            <a:ext cx="1956392" cy="19563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540000" rtlCol="0" anchor="t"/>
          <a:lstStyle/>
          <a:p>
            <a:pPr marL="0" marR="0" lvl="0" indent="0" algn="ctr" defTabSz="914400" rtl="0" eaLnBrk="1" fontAlgn="auto" latinLnBrk="0" hangingPunct="1">
              <a:lnSpc>
                <a:spcPct val="100000"/>
              </a:lnSpc>
              <a:spcBef>
                <a:spcPts val="0"/>
              </a:spcBef>
              <a:spcAft>
                <a:spcPts val="1200"/>
              </a:spcAft>
              <a:buClrTx/>
              <a:buSzTx/>
              <a:buFontTx/>
              <a:buNone/>
              <a:tabLst/>
              <a:defRPr/>
            </a:pPr>
            <a:endParaRPr kumimoji="0" lang="en-GB" sz="1200" b="1" i="0" u="none" strike="noStrike" kern="1200" cap="none" spc="0" normalizeH="0" baseline="0" noProof="0" dirty="0">
              <a:ln>
                <a:noFill/>
              </a:ln>
              <a:solidFill>
                <a:prstClr val="white"/>
              </a:solidFill>
              <a:effectLst/>
              <a:uLnTx/>
              <a:uFillTx/>
              <a:latin typeface="Open Sans"/>
              <a:ea typeface="+mn-ea"/>
              <a:cs typeface="+mn-cs"/>
            </a:endParaRPr>
          </a:p>
        </p:txBody>
      </p:sp>
      <p:sp>
        <p:nvSpPr>
          <p:cNvPr id="15" name="Text Placeholder 14">
            <a:extLst>
              <a:ext uri="{FF2B5EF4-FFF2-40B4-BE49-F238E27FC236}">
                <a16:creationId xmlns:a16="http://schemas.microsoft.com/office/drawing/2014/main" id="{699C6269-2CC1-497C-9F12-1D6EE28FBADC}"/>
              </a:ext>
            </a:extLst>
          </p:cNvPr>
          <p:cNvSpPr>
            <a:spLocks noGrp="1"/>
          </p:cNvSpPr>
          <p:nvPr>
            <p:ph type="body" sz="quarter" idx="10" hasCustomPrompt="1"/>
          </p:nvPr>
        </p:nvSpPr>
        <p:spPr>
          <a:xfrm>
            <a:off x="763518" y="1954788"/>
            <a:ext cx="1666875" cy="1474211"/>
          </a:xfrm>
        </p:spPr>
        <p:txBody>
          <a:bodyPr/>
          <a:lstStyle>
            <a:lvl1pPr algn="ctr">
              <a:defRPr sz="20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endParaRPr lang="en-GB" dirty="0"/>
          </a:p>
        </p:txBody>
      </p:sp>
      <p:sp>
        <p:nvSpPr>
          <p:cNvPr id="16" name="Text Placeholder 14">
            <a:extLst>
              <a:ext uri="{FF2B5EF4-FFF2-40B4-BE49-F238E27FC236}">
                <a16:creationId xmlns:a16="http://schemas.microsoft.com/office/drawing/2014/main" id="{11D59059-4A8A-47F9-BA7C-B1EC93516878}"/>
              </a:ext>
            </a:extLst>
          </p:cNvPr>
          <p:cNvSpPr>
            <a:spLocks noGrp="1"/>
          </p:cNvSpPr>
          <p:nvPr>
            <p:ph type="body" sz="quarter" idx="11" hasCustomPrompt="1"/>
          </p:nvPr>
        </p:nvSpPr>
        <p:spPr>
          <a:xfrm>
            <a:off x="7528334" y="4151044"/>
            <a:ext cx="1666875" cy="1474211"/>
          </a:xfrm>
        </p:spPr>
        <p:txBody>
          <a:bodyPr/>
          <a:lstStyle>
            <a:lvl1pPr algn="ctr">
              <a:defRPr sz="20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endParaRPr lang="en-GB" dirty="0"/>
          </a:p>
        </p:txBody>
      </p:sp>
      <p:sp>
        <p:nvSpPr>
          <p:cNvPr id="17" name="Text Placeholder 14">
            <a:extLst>
              <a:ext uri="{FF2B5EF4-FFF2-40B4-BE49-F238E27FC236}">
                <a16:creationId xmlns:a16="http://schemas.microsoft.com/office/drawing/2014/main" id="{2FBBB0CD-D98A-4BD2-BD5C-BDA75855B438}"/>
              </a:ext>
            </a:extLst>
          </p:cNvPr>
          <p:cNvSpPr>
            <a:spLocks noGrp="1"/>
          </p:cNvSpPr>
          <p:nvPr>
            <p:ph type="body" sz="quarter" idx="12" hasCustomPrompt="1"/>
          </p:nvPr>
        </p:nvSpPr>
        <p:spPr>
          <a:xfrm>
            <a:off x="763518" y="4151044"/>
            <a:ext cx="1666875" cy="1474211"/>
          </a:xfrm>
        </p:spPr>
        <p:txBody>
          <a:bodyPr/>
          <a:lstStyle>
            <a:lvl1pPr algn="ctr">
              <a:defRPr sz="20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endParaRPr lang="en-GB" dirty="0"/>
          </a:p>
        </p:txBody>
      </p:sp>
      <p:sp>
        <p:nvSpPr>
          <p:cNvPr id="18" name="Text Placeholder 14">
            <a:extLst>
              <a:ext uri="{FF2B5EF4-FFF2-40B4-BE49-F238E27FC236}">
                <a16:creationId xmlns:a16="http://schemas.microsoft.com/office/drawing/2014/main" id="{85BF7A9B-3F1E-4677-A8FC-1E4AE4945B39}"/>
              </a:ext>
            </a:extLst>
          </p:cNvPr>
          <p:cNvSpPr>
            <a:spLocks noGrp="1"/>
          </p:cNvSpPr>
          <p:nvPr>
            <p:ph type="body" sz="quarter" idx="13" hasCustomPrompt="1"/>
          </p:nvPr>
        </p:nvSpPr>
        <p:spPr>
          <a:xfrm>
            <a:off x="2975445" y="4130763"/>
            <a:ext cx="1666875" cy="1474211"/>
          </a:xfrm>
        </p:spPr>
        <p:txBody>
          <a:bodyPr/>
          <a:lstStyle>
            <a:lvl1pPr algn="ctr">
              <a:defRPr sz="20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endParaRPr lang="en-GB" dirty="0"/>
          </a:p>
        </p:txBody>
      </p:sp>
      <p:sp>
        <p:nvSpPr>
          <p:cNvPr id="19" name="Text Placeholder 14">
            <a:extLst>
              <a:ext uri="{FF2B5EF4-FFF2-40B4-BE49-F238E27FC236}">
                <a16:creationId xmlns:a16="http://schemas.microsoft.com/office/drawing/2014/main" id="{1339FDE3-8E76-4DA7-B749-0AB3C6C03193}"/>
              </a:ext>
            </a:extLst>
          </p:cNvPr>
          <p:cNvSpPr>
            <a:spLocks noGrp="1"/>
          </p:cNvSpPr>
          <p:nvPr>
            <p:ph type="body" sz="quarter" idx="14" hasCustomPrompt="1"/>
          </p:nvPr>
        </p:nvSpPr>
        <p:spPr>
          <a:xfrm>
            <a:off x="5305528" y="4151044"/>
            <a:ext cx="1666875" cy="1474211"/>
          </a:xfrm>
        </p:spPr>
        <p:txBody>
          <a:bodyPr/>
          <a:lstStyle>
            <a:lvl1pPr algn="ctr">
              <a:defRPr sz="20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endParaRPr lang="en-GB" dirty="0"/>
          </a:p>
        </p:txBody>
      </p:sp>
      <p:sp>
        <p:nvSpPr>
          <p:cNvPr id="20" name="Text Placeholder 14">
            <a:extLst>
              <a:ext uri="{FF2B5EF4-FFF2-40B4-BE49-F238E27FC236}">
                <a16:creationId xmlns:a16="http://schemas.microsoft.com/office/drawing/2014/main" id="{F8EB2F7C-663E-43DF-8994-A732E77C8EEB}"/>
              </a:ext>
            </a:extLst>
          </p:cNvPr>
          <p:cNvSpPr>
            <a:spLocks noGrp="1"/>
          </p:cNvSpPr>
          <p:nvPr>
            <p:ph type="body" sz="quarter" idx="15" hasCustomPrompt="1"/>
          </p:nvPr>
        </p:nvSpPr>
        <p:spPr>
          <a:xfrm>
            <a:off x="9745431" y="4151045"/>
            <a:ext cx="1666875" cy="1474211"/>
          </a:xfrm>
        </p:spPr>
        <p:txBody>
          <a:bodyPr/>
          <a:lstStyle>
            <a:lvl1pPr algn="ctr">
              <a:defRPr sz="20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endParaRPr lang="en-GB" dirty="0"/>
          </a:p>
        </p:txBody>
      </p:sp>
      <p:sp>
        <p:nvSpPr>
          <p:cNvPr id="21" name="Text Placeholder 14">
            <a:extLst>
              <a:ext uri="{FF2B5EF4-FFF2-40B4-BE49-F238E27FC236}">
                <a16:creationId xmlns:a16="http://schemas.microsoft.com/office/drawing/2014/main" id="{9B29BA18-6B18-4965-8BE2-771B9535233C}"/>
              </a:ext>
            </a:extLst>
          </p:cNvPr>
          <p:cNvSpPr>
            <a:spLocks noGrp="1"/>
          </p:cNvSpPr>
          <p:nvPr>
            <p:ph type="body" sz="quarter" idx="16" hasCustomPrompt="1"/>
          </p:nvPr>
        </p:nvSpPr>
        <p:spPr>
          <a:xfrm>
            <a:off x="9756174" y="1979682"/>
            <a:ext cx="1666875" cy="1474211"/>
          </a:xfrm>
        </p:spPr>
        <p:txBody>
          <a:bodyPr/>
          <a:lstStyle>
            <a:lvl1pPr algn="ctr">
              <a:defRPr sz="20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endParaRPr lang="en-GB" dirty="0"/>
          </a:p>
        </p:txBody>
      </p:sp>
      <p:sp>
        <p:nvSpPr>
          <p:cNvPr id="22" name="Text Placeholder 14">
            <a:extLst>
              <a:ext uri="{FF2B5EF4-FFF2-40B4-BE49-F238E27FC236}">
                <a16:creationId xmlns:a16="http://schemas.microsoft.com/office/drawing/2014/main" id="{46377A4C-BCD6-4DBA-A923-F6726E9B10E2}"/>
              </a:ext>
            </a:extLst>
          </p:cNvPr>
          <p:cNvSpPr>
            <a:spLocks noGrp="1"/>
          </p:cNvSpPr>
          <p:nvPr>
            <p:ph type="body" sz="quarter" idx="17" hasCustomPrompt="1"/>
          </p:nvPr>
        </p:nvSpPr>
        <p:spPr>
          <a:xfrm>
            <a:off x="3001347" y="1979682"/>
            <a:ext cx="1666875" cy="1474211"/>
          </a:xfrm>
        </p:spPr>
        <p:txBody>
          <a:bodyPr/>
          <a:lstStyle>
            <a:lvl1pPr algn="ctr">
              <a:defRPr sz="20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endParaRPr lang="en-GB" dirty="0"/>
          </a:p>
        </p:txBody>
      </p:sp>
      <p:sp>
        <p:nvSpPr>
          <p:cNvPr id="23" name="Text Placeholder 14">
            <a:extLst>
              <a:ext uri="{FF2B5EF4-FFF2-40B4-BE49-F238E27FC236}">
                <a16:creationId xmlns:a16="http://schemas.microsoft.com/office/drawing/2014/main" id="{9EA7C184-C003-46BA-BABD-7DCA849CC859}"/>
              </a:ext>
            </a:extLst>
          </p:cNvPr>
          <p:cNvSpPr>
            <a:spLocks noGrp="1"/>
          </p:cNvSpPr>
          <p:nvPr>
            <p:ph type="body" sz="quarter" idx="18" hasCustomPrompt="1"/>
          </p:nvPr>
        </p:nvSpPr>
        <p:spPr>
          <a:xfrm>
            <a:off x="7508010" y="1979682"/>
            <a:ext cx="1666875" cy="1474211"/>
          </a:xfrm>
        </p:spPr>
        <p:txBody>
          <a:bodyPr/>
          <a:lstStyle>
            <a:lvl1pPr algn="ctr">
              <a:defRPr sz="20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endParaRPr lang="en-GB" dirty="0"/>
          </a:p>
        </p:txBody>
      </p:sp>
      <p:sp>
        <p:nvSpPr>
          <p:cNvPr id="24" name="Text Placeholder 14">
            <a:extLst>
              <a:ext uri="{FF2B5EF4-FFF2-40B4-BE49-F238E27FC236}">
                <a16:creationId xmlns:a16="http://schemas.microsoft.com/office/drawing/2014/main" id="{2D0239BE-4E01-407E-96F2-57334D80E9E3}"/>
              </a:ext>
            </a:extLst>
          </p:cNvPr>
          <p:cNvSpPr>
            <a:spLocks noGrp="1"/>
          </p:cNvSpPr>
          <p:nvPr>
            <p:ph type="body" sz="quarter" idx="19" hasCustomPrompt="1"/>
          </p:nvPr>
        </p:nvSpPr>
        <p:spPr>
          <a:xfrm>
            <a:off x="5263667" y="1983750"/>
            <a:ext cx="1666875" cy="1474211"/>
          </a:xfrm>
        </p:spPr>
        <p:txBody>
          <a:bodyPr/>
          <a:lstStyle>
            <a:lvl1pPr algn="ctr">
              <a:defRPr sz="20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endParaRPr lang="en-GB" dirty="0"/>
          </a:p>
        </p:txBody>
      </p:sp>
    </p:spTree>
    <p:extLst>
      <p:ext uri="{BB962C8B-B14F-4D97-AF65-F5344CB8AC3E}">
        <p14:creationId xmlns:p14="http://schemas.microsoft.com/office/powerpoint/2010/main" val="233850440"/>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004614A-3D8F-4D6F-9611-A24244E522D7}"/>
              </a:ext>
            </a:extLst>
          </p:cNvPr>
          <p:cNvSpPr>
            <a:spLocks noGrp="1"/>
          </p:cNvSpPr>
          <p:nvPr>
            <p:ph type="body" sz="quarter" idx="13" hasCustomPrompt="1"/>
          </p:nvPr>
        </p:nvSpPr>
        <p:spPr>
          <a:xfrm>
            <a:off x="457200" y="1406069"/>
            <a:ext cx="11277600" cy="2880000"/>
          </a:xfrm>
        </p:spPr>
        <p:txBody>
          <a:bodyPr/>
          <a:lstStyle>
            <a:lvl1pPr>
              <a:lnSpc>
                <a:spcPct val="100000"/>
              </a:lnSpc>
              <a:defRPr sz="4000" b="1">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”Quote here - use purple text from palette to highlight specific words/phrases.”</a:t>
            </a:r>
          </a:p>
        </p:txBody>
      </p:sp>
      <p:sp>
        <p:nvSpPr>
          <p:cNvPr id="2" name="TextBox 1"/>
          <p:cNvSpPr txBox="1"/>
          <p:nvPr userDrawn="1"/>
        </p:nvSpPr>
        <p:spPr>
          <a:xfrm>
            <a:off x="8386354" y="6374674"/>
            <a:ext cx="914400" cy="914400"/>
          </a:xfrm>
          <a:prstGeom prst="rect">
            <a:avLst/>
          </a:prstGeom>
          <a:noFill/>
        </p:spPr>
        <p:txBody>
          <a:bodyPr wrap="none" lIns="0" tIns="0" rIns="0" bIns="0" rtlCol="0">
            <a:noAutofit/>
          </a:bodyPr>
          <a:lstStyle/>
          <a:p>
            <a:pPr algn="l"/>
            <a:endParaRPr lang="en-US" sz="1600" dirty="0">
              <a:solidFill>
                <a:schemeClr val="accent1"/>
              </a:solidFill>
            </a:endParaRPr>
          </a:p>
        </p:txBody>
      </p:sp>
      <p:sp>
        <p:nvSpPr>
          <p:cNvPr id="6" name="TextBox 5"/>
          <p:cNvSpPr txBox="1"/>
          <p:nvPr userDrawn="1"/>
        </p:nvSpPr>
        <p:spPr>
          <a:xfrm>
            <a:off x="2409825" y="6410325"/>
            <a:ext cx="914400" cy="914400"/>
          </a:xfrm>
          <a:prstGeom prst="rect">
            <a:avLst/>
          </a:prstGeom>
          <a:noFill/>
        </p:spPr>
        <p:txBody>
          <a:bodyPr wrap="none" lIns="0" tIns="0" rIns="0" bIns="0" rtlCol="0">
            <a:noAutofit/>
          </a:bodyPr>
          <a:lstStyle/>
          <a:p>
            <a:pPr algn="l"/>
            <a:endParaRPr lang="en-US" sz="1600" dirty="0">
              <a:solidFill>
                <a:schemeClr val="accent1"/>
              </a:solidFill>
            </a:endParaRPr>
          </a:p>
        </p:txBody>
      </p:sp>
      <p:sp>
        <p:nvSpPr>
          <p:cNvPr id="8" name="Text Placeholder 7">
            <a:extLst>
              <a:ext uri="{FF2B5EF4-FFF2-40B4-BE49-F238E27FC236}">
                <a16:creationId xmlns:a16="http://schemas.microsoft.com/office/drawing/2014/main" id="{8B4A6BDB-F2D8-7B41-9F83-779E9FB47EA1}"/>
              </a:ext>
            </a:extLst>
          </p:cNvPr>
          <p:cNvSpPr>
            <a:spLocks noGrp="1"/>
          </p:cNvSpPr>
          <p:nvPr>
            <p:ph type="body" sz="quarter" idx="14" hasCustomPrompt="1"/>
          </p:nvPr>
        </p:nvSpPr>
        <p:spPr>
          <a:xfrm>
            <a:off x="7269933" y="4548404"/>
            <a:ext cx="4464867" cy="553143"/>
          </a:xfrm>
        </p:spPr>
        <p:txBody>
          <a:bodyPr anchor="ctr"/>
          <a:lstStyle>
            <a:lvl1pPr algn="r">
              <a:lnSpc>
                <a:spcPct val="100000"/>
              </a:lnSpc>
              <a:defRPr sz="3600" b="1" i="0">
                <a:ln>
                  <a:noFill/>
                </a:ln>
                <a:solidFill>
                  <a:schemeClr val="tx1"/>
                </a:solidFill>
                <a:latin typeface="+mn-lt"/>
              </a:defRPr>
            </a:lvl1pPr>
            <a:lvl2pPr marL="0" indent="0">
              <a:buNone/>
              <a:defRPr/>
            </a:lvl2pPr>
          </a:lstStyle>
          <a:p>
            <a:pPr lvl="0"/>
            <a:r>
              <a:rPr lang="en-US" dirty="0"/>
              <a:t>Name of contact</a:t>
            </a:r>
          </a:p>
        </p:txBody>
      </p:sp>
      <p:sp>
        <p:nvSpPr>
          <p:cNvPr id="9" name="Text Placeholder 7">
            <a:extLst>
              <a:ext uri="{FF2B5EF4-FFF2-40B4-BE49-F238E27FC236}">
                <a16:creationId xmlns:a16="http://schemas.microsoft.com/office/drawing/2014/main" id="{3B5E7D28-58DB-D84C-BB55-7B09C62C94D4}"/>
              </a:ext>
            </a:extLst>
          </p:cNvPr>
          <p:cNvSpPr>
            <a:spLocks noGrp="1"/>
          </p:cNvSpPr>
          <p:nvPr>
            <p:ph type="body" sz="quarter" idx="15" hasCustomPrompt="1"/>
          </p:nvPr>
        </p:nvSpPr>
        <p:spPr>
          <a:xfrm>
            <a:off x="7269933" y="5219626"/>
            <a:ext cx="4464867" cy="561975"/>
          </a:xfrm>
        </p:spPr>
        <p:txBody>
          <a:bodyPr/>
          <a:lstStyle>
            <a:lvl1pPr algn="r">
              <a:lnSpc>
                <a:spcPct val="100000"/>
              </a:lnSpc>
              <a:defRPr sz="2800">
                <a:ln>
                  <a:noFill/>
                </a:ln>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dirty="0"/>
              <a:t>Job title</a:t>
            </a:r>
          </a:p>
        </p:txBody>
      </p:sp>
    </p:spTree>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Image and Left Caption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457199"/>
            <a:ext cx="3607594" cy="1271589"/>
          </a:xfrm>
        </p:spPr>
        <p:txBody>
          <a:bodyPr/>
          <a:lstStyle>
            <a:lvl1pPr>
              <a:lnSpc>
                <a:spcPct val="100000"/>
              </a:lnSpc>
              <a:defRPr/>
            </a:lvl1pPr>
          </a:lstStyle>
          <a:p>
            <a:r>
              <a:rPr lang="en-GB" dirty="0"/>
              <a:t>T</a:t>
            </a:r>
            <a:r>
              <a:rPr lang="en-US" dirty="0" err="1"/>
              <a:t>itle</a:t>
            </a:r>
            <a:endParaRPr lang="en-GB" dirty="0"/>
          </a:p>
        </p:txBody>
      </p:sp>
      <p:sp>
        <p:nvSpPr>
          <p:cNvPr id="7" name="Picture Placeholder 6">
            <a:extLst>
              <a:ext uri="{FF2B5EF4-FFF2-40B4-BE49-F238E27FC236}">
                <a16:creationId xmlns:a16="http://schemas.microsoft.com/office/drawing/2014/main" id="{B27F418A-F005-42FB-8B01-80B326D9896F}"/>
              </a:ext>
            </a:extLst>
          </p:cNvPr>
          <p:cNvSpPr>
            <a:spLocks noGrp="1"/>
          </p:cNvSpPr>
          <p:nvPr>
            <p:ph type="pic" sz="quarter" idx="13"/>
          </p:nvPr>
        </p:nvSpPr>
        <p:spPr>
          <a:xfrm>
            <a:off x="4268400" y="457200"/>
            <a:ext cx="7466400" cy="5320800"/>
          </a:xfrm>
          <a:solidFill>
            <a:schemeClr val="bg1">
              <a:lumMod val="85000"/>
            </a:schemeClr>
          </a:solidFill>
          <a:ln>
            <a:noFill/>
          </a:ln>
        </p:spPr>
        <p:txBody>
          <a:bodyPr/>
          <a:lstStyle/>
          <a:p>
            <a:r>
              <a:rPr lang="en-US"/>
              <a:t>Click icon to add picture</a:t>
            </a:r>
            <a:endParaRPr lang="en-GB" dirty="0"/>
          </a:p>
        </p:txBody>
      </p:sp>
      <p:sp>
        <p:nvSpPr>
          <p:cNvPr id="9" name="Text Placeholder 8">
            <a:extLst>
              <a:ext uri="{FF2B5EF4-FFF2-40B4-BE49-F238E27FC236}">
                <a16:creationId xmlns:a16="http://schemas.microsoft.com/office/drawing/2014/main" id="{8B9F4FE8-9CDC-4DE2-B6C4-FABD5592D83C}"/>
              </a:ext>
            </a:extLst>
          </p:cNvPr>
          <p:cNvSpPr>
            <a:spLocks noGrp="1"/>
          </p:cNvSpPr>
          <p:nvPr>
            <p:ph type="body" sz="quarter" idx="14"/>
          </p:nvPr>
        </p:nvSpPr>
        <p:spPr>
          <a:xfrm>
            <a:off x="457200" y="1976438"/>
            <a:ext cx="3607594" cy="3802062"/>
          </a:xfrm>
        </p:spPr>
        <p:txBody>
          <a:bodyPr/>
          <a:lstStyle>
            <a:lvl1pPr>
              <a:lnSpc>
                <a:spcPct val="100000"/>
              </a:lnSpc>
              <a:spcAft>
                <a:spcPts val="600"/>
              </a:spcAft>
              <a:defRPr/>
            </a:lvl1pPr>
            <a:lvl2pPr>
              <a:lnSpc>
                <a:spcPct val="100000"/>
              </a:lnSpc>
              <a:spcAft>
                <a:spcPts val="600"/>
              </a:spcAft>
              <a:buClr>
                <a:schemeClr val="bg2"/>
              </a:buClr>
              <a:defRPr/>
            </a:lvl2pPr>
            <a:lvl3pPr>
              <a:lnSpc>
                <a:spcPct val="100000"/>
              </a:lnSpc>
              <a:spcAft>
                <a:spcPts val="600"/>
              </a:spcAft>
              <a:buClr>
                <a:schemeClr val="bg2"/>
              </a:buClr>
              <a:defRPr/>
            </a:lvl3pPr>
            <a:lvl4pPr>
              <a:lnSpc>
                <a:spcPct val="100000"/>
              </a:lnSpc>
              <a:spcAft>
                <a:spcPts val="600"/>
              </a:spcAft>
              <a:buClr>
                <a:schemeClr val="bg2"/>
              </a:buClr>
              <a:defRPr/>
            </a:lvl4pPr>
            <a:lvl5pPr>
              <a:lnSpc>
                <a:spcPct val="100000"/>
              </a:lnSpc>
              <a:spcAft>
                <a:spcPts val="600"/>
              </a:spcAft>
              <a:buClr>
                <a:schemeClr val="bg2"/>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Blank Slide no extended H">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184318"/>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Image and Right Caption Whit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27F418A-F005-42FB-8B01-80B326D9896F}"/>
              </a:ext>
            </a:extLst>
          </p:cNvPr>
          <p:cNvSpPr>
            <a:spLocks noGrp="1"/>
          </p:cNvSpPr>
          <p:nvPr>
            <p:ph type="pic" sz="quarter" idx="13"/>
          </p:nvPr>
        </p:nvSpPr>
        <p:spPr>
          <a:xfrm>
            <a:off x="457200" y="457700"/>
            <a:ext cx="7466400" cy="5320800"/>
          </a:xfrm>
          <a:solidFill>
            <a:schemeClr val="bg1">
              <a:lumMod val="85000"/>
            </a:schemeClr>
          </a:solidFill>
          <a:ln>
            <a:noFill/>
          </a:ln>
        </p:spPr>
        <p:txBody>
          <a:bodyPr/>
          <a:lstStyle/>
          <a:p>
            <a:r>
              <a:rPr lang="en-US"/>
              <a:t>Click icon to add picture</a:t>
            </a:r>
            <a:endParaRPr lang="en-GB"/>
          </a:p>
        </p:txBody>
      </p:sp>
      <p:sp>
        <p:nvSpPr>
          <p:cNvPr id="2"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8127206" y="457200"/>
            <a:ext cx="3607594" cy="1271589"/>
          </a:xfrm>
        </p:spPr>
        <p:txBody>
          <a:bodyPr/>
          <a:lstStyle>
            <a:lvl1pPr>
              <a:lnSpc>
                <a:spcPct val="100000"/>
              </a:lnSpc>
              <a:defRPr/>
            </a:lvl1pPr>
          </a:lstStyle>
          <a:p>
            <a:r>
              <a:rPr lang="en-GB" dirty="0"/>
              <a:t>T</a:t>
            </a:r>
            <a:r>
              <a:rPr lang="en-US" dirty="0" err="1"/>
              <a:t>itle</a:t>
            </a:r>
            <a:endParaRPr lang="en-GB" dirty="0"/>
          </a:p>
        </p:txBody>
      </p:sp>
      <p:sp>
        <p:nvSpPr>
          <p:cNvPr id="9" name="Text Placeholder 8">
            <a:extLst>
              <a:ext uri="{FF2B5EF4-FFF2-40B4-BE49-F238E27FC236}">
                <a16:creationId xmlns:a16="http://schemas.microsoft.com/office/drawing/2014/main" id="{8B9F4FE8-9CDC-4DE2-B6C4-FABD5592D83C}"/>
              </a:ext>
            </a:extLst>
          </p:cNvPr>
          <p:cNvSpPr>
            <a:spLocks noGrp="1"/>
          </p:cNvSpPr>
          <p:nvPr>
            <p:ph type="body" sz="quarter" idx="14"/>
          </p:nvPr>
        </p:nvSpPr>
        <p:spPr>
          <a:xfrm>
            <a:off x="8127206" y="1978933"/>
            <a:ext cx="3607594" cy="3802062"/>
          </a:xfrm>
        </p:spPr>
        <p:txBody>
          <a:bodyPr/>
          <a:lstStyle>
            <a:lvl1pPr>
              <a:lnSpc>
                <a:spcPct val="100000"/>
              </a:lnSpc>
              <a:spcAft>
                <a:spcPts val="600"/>
              </a:spcAft>
              <a:defRPr/>
            </a:lvl1pPr>
            <a:lvl2pPr>
              <a:lnSpc>
                <a:spcPct val="100000"/>
              </a:lnSpc>
              <a:spcAft>
                <a:spcPts val="600"/>
              </a:spcAft>
              <a:buClr>
                <a:schemeClr val="bg2"/>
              </a:buClr>
              <a:defRPr/>
            </a:lvl2pPr>
            <a:lvl3pPr>
              <a:lnSpc>
                <a:spcPct val="100000"/>
              </a:lnSpc>
              <a:spcAft>
                <a:spcPts val="600"/>
              </a:spcAft>
              <a:buClr>
                <a:schemeClr val="bg2"/>
              </a:buClr>
              <a:defRPr/>
            </a:lvl3pPr>
            <a:lvl4pPr>
              <a:lnSpc>
                <a:spcPct val="100000"/>
              </a:lnSpc>
              <a:spcAft>
                <a:spcPts val="600"/>
              </a:spcAft>
              <a:buClr>
                <a:schemeClr val="bg2"/>
              </a:buClr>
              <a:defRPr/>
            </a:lvl4pPr>
            <a:lvl5pPr>
              <a:lnSpc>
                <a:spcPct val="100000"/>
              </a:lnSpc>
              <a:spcAft>
                <a:spcPts val="600"/>
              </a:spcAft>
              <a:buClr>
                <a:schemeClr val="bg2"/>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660536996"/>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Image and Left caption Blu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7930769-209D-4A5E-A54C-872BA0CD7DE2}"/>
              </a:ext>
            </a:extLst>
          </p:cNvPr>
          <p:cNvSpPr>
            <a:spLocks noGrp="1"/>
          </p:cNvSpPr>
          <p:nvPr>
            <p:ph type="pic" sz="quarter" idx="13"/>
          </p:nvPr>
        </p:nvSpPr>
        <p:spPr>
          <a:xfrm>
            <a:off x="4268400" y="457200"/>
            <a:ext cx="7466400" cy="5320800"/>
          </a:xfrm>
          <a:solidFill>
            <a:schemeClr val="bg1">
              <a:lumMod val="85000"/>
            </a:schemeClr>
          </a:solidFill>
        </p:spPr>
        <p:txBody>
          <a:bodyPr/>
          <a:lstStyle/>
          <a:p>
            <a:r>
              <a:rPr lang="en-US"/>
              <a:t>Click icon to add picture</a:t>
            </a:r>
            <a:endParaRPr lang="en-GB"/>
          </a:p>
        </p:txBody>
      </p:sp>
      <p:sp>
        <p:nvSpPr>
          <p:cNvPr id="8" name="Rectangle 7">
            <a:extLst>
              <a:ext uri="{FF2B5EF4-FFF2-40B4-BE49-F238E27FC236}">
                <a16:creationId xmlns:a16="http://schemas.microsoft.com/office/drawing/2014/main" id="{84D217F0-9454-42F7-B3C2-E127AEEF5754}"/>
              </a:ext>
            </a:extLst>
          </p:cNvPr>
          <p:cNvSpPr/>
          <p:nvPr/>
        </p:nvSpPr>
        <p:spPr>
          <a:xfrm>
            <a:off x="457200" y="457200"/>
            <a:ext cx="3657600" cy="5320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itle 8">
            <a:extLst>
              <a:ext uri="{FF2B5EF4-FFF2-40B4-BE49-F238E27FC236}">
                <a16:creationId xmlns:a16="http://schemas.microsoft.com/office/drawing/2014/main" id="{F46E2C7C-7B4E-4A21-81AB-98547A745BF6}"/>
              </a:ext>
            </a:extLst>
          </p:cNvPr>
          <p:cNvSpPr>
            <a:spLocks noGrp="1"/>
          </p:cNvSpPr>
          <p:nvPr>
            <p:ph type="title" hasCustomPrompt="1"/>
          </p:nvPr>
        </p:nvSpPr>
        <p:spPr>
          <a:xfrm>
            <a:off x="698451" y="663281"/>
            <a:ext cx="3202339" cy="833438"/>
          </a:xfrm>
        </p:spPr>
        <p:txBody>
          <a:bodyPr/>
          <a:lstStyle>
            <a:lvl1pPr>
              <a:lnSpc>
                <a:spcPct val="100000"/>
              </a:lnSpc>
              <a:defRPr>
                <a:solidFill>
                  <a:schemeClr val="bg1"/>
                </a:solidFill>
              </a:defRPr>
            </a:lvl1pPr>
          </a:lstStyle>
          <a:p>
            <a:r>
              <a:rPr lang="en-US" dirty="0"/>
              <a:t>Title</a:t>
            </a:r>
            <a:endParaRPr lang="en-GB" dirty="0"/>
          </a:p>
        </p:txBody>
      </p:sp>
      <p:sp>
        <p:nvSpPr>
          <p:cNvPr id="11" name="Text Placeholder 10">
            <a:extLst>
              <a:ext uri="{FF2B5EF4-FFF2-40B4-BE49-F238E27FC236}">
                <a16:creationId xmlns:a16="http://schemas.microsoft.com/office/drawing/2014/main" id="{AF026B8B-A5B8-4077-A7EE-25EF2EB4DE52}"/>
              </a:ext>
            </a:extLst>
          </p:cNvPr>
          <p:cNvSpPr>
            <a:spLocks noGrp="1"/>
          </p:cNvSpPr>
          <p:nvPr>
            <p:ph type="body" sz="quarter" idx="14"/>
          </p:nvPr>
        </p:nvSpPr>
        <p:spPr>
          <a:xfrm>
            <a:off x="698452" y="1702800"/>
            <a:ext cx="3202338" cy="3861421"/>
          </a:xfrm>
        </p:spPr>
        <p:txBody>
          <a:bodyPr/>
          <a:lstStyle>
            <a:lvl1pPr>
              <a:lnSpc>
                <a:spcPct val="100000"/>
              </a:lnSpc>
              <a:spcAft>
                <a:spcPts val="600"/>
              </a:spcAft>
              <a:defRPr>
                <a:solidFill>
                  <a:schemeClr val="bg1"/>
                </a:solidFill>
              </a:defRPr>
            </a:lvl1pPr>
            <a:lvl2pPr>
              <a:lnSpc>
                <a:spcPct val="100000"/>
              </a:lnSpc>
              <a:spcAft>
                <a:spcPts val="600"/>
              </a:spcAft>
              <a:defRPr>
                <a:solidFill>
                  <a:schemeClr val="bg1"/>
                </a:solidFill>
              </a:defRPr>
            </a:lvl2pPr>
            <a:lvl3pPr>
              <a:lnSpc>
                <a:spcPct val="100000"/>
              </a:lnSpc>
              <a:spcAft>
                <a:spcPts val="600"/>
              </a:spcAft>
              <a:defRPr>
                <a:solidFill>
                  <a:schemeClr val="bg1"/>
                </a:solidFill>
              </a:defRPr>
            </a:lvl3pPr>
            <a:lvl4pPr>
              <a:lnSpc>
                <a:spcPct val="100000"/>
              </a:lnSpc>
              <a:spcAft>
                <a:spcPts val="600"/>
              </a:spcAft>
              <a:defRPr>
                <a:solidFill>
                  <a:schemeClr val="bg1"/>
                </a:solidFill>
              </a:defRPr>
            </a:lvl4pPr>
            <a:lvl5pPr>
              <a:lnSpc>
                <a:spcPct val="100000"/>
              </a:lnSpc>
              <a:spcAft>
                <a:spcPts val="600"/>
              </a:spcAft>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Image and Right Caption Blu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7930769-209D-4A5E-A54C-872BA0CD7DE2}"/>
              </a:ext>
            </a:extLst>
          </p:cNvPr>
          <p:cNvSpPr>
            <a:spLocks noGrp="1"/>
          </p:cNvSpPr>
          <p:nvPr>
            <p:ph type="pic" sz="quarter" idx="13"/>
          </p:nvPr>
        </p:nvSpPr>
        <p:spPr>
          <a:xfrm>
            <a:off x="457200" y="457200"/>
            <a:ext cx="7466400" cy="5320800"/>
          </a:xfrm>
          <a:solidFill>
            <a:schemeClr val="bg1">
              <a:lumMod val="85000"/>
            </a:schemeClr>
          </a:solidFill>
        </p:spPr>
        <p:txBody>
          <a:bodyPr/>
          <a:lstStyle/>
          <a:p>
            <a:r>
              <a:rPr lang="en-US"/>
              <a:t>Click icon to add picture</a:t>
            </a:r>
            <a:endParaRPr lang="en-GB"/>
          </a:p>
        </p:txBody>
      </p:sp>
      <p:sp>
        <p:nvSpPr>
          <p:cNvPr id="8" name="Rectangle 7">
            <a:extLst>
              <a:ext uri="{FF2B5EF4-FFF2-40B4-BE49-F238E27FC236}">
                <a16:creationId xmlns:a16="http://schemas.microsoft.com/office/drawing/2014/main" id="{84D217F0-9454-42F7-B3C2-E127AEEF5754}"/>
              </a:ext>
            </a:extLst>
          </p:cNvPr>
          <p:cNvSpPr/>
          <p:nvPr/>
        </p:nvSpPr>
        <p:spPr>
          <a:xfrm>
            <a:off x="8077200" y="457200"/>
            <a:ext cx="3657600" cy="5320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itle 8">
            <a:extLst>
              <a:ext uri="{FF2B5EF4-FFF2-40B4-BE49-F238E27FC236}">
                <a16:creationId xmlns:a16="http://schemas.microsoft.com/office/drawing/2014/main" id="{F46E2C7C-7B4E-4A21-81AB-98547A745BF6}"/>
              </a:ext>
            </a:extLst>
          </p:cNvPr>
          <p:cNvSpPr>
            <a:spLocks noGrp="1"/>
          </p:cNvSpPr>
          <p:nvPr>
            <p:ph type="title" hasCustomPrompt="1"/>
          </p:nvPr>
        </p:nvSpPr>
        <p:spPr>
          <a:xfrm>
            <a:off x="8289268" y="663281"/>
            <a:ext cx="3247735" cy="833438"/>
          </a:xfrm>
        </p:spPr>
        <p:txBody>
          <a:bodyPr/>
          <a:lstStyle>
            <a:lvl1pPr>
              <a:lnSpc>
                <a:spcPct val="100000"/>
              </a:lnSpc>
              <a:defRPr>
                <a:solidFill>
                  <a:schemeClr val="bg1"/>
                </a:solidFill>
              </a:defRPr>
            </a:lvl1pPr>
          </a:lstStyle>
          <a:p>
            <a:r>
              <a:rPr lang="en-US" dirty="0"/>
              <a:t>Title</a:t>
            </a:r>
            <a:endParaRPr lang="en-GB" dirty="0"/>
          </a:p>
        </p:txBody>
      </p:sp>
      <p:sp>
        <p:nvSpPr>
          <p:cNvPr id="11" name="Text Placeholder 10">
            <a:extLst>
              <a:ext uri="{FF2B5EF4-FFF2-40B4-BE49-F238E27FC236}">
                <a16:creationId xmlns:a16="http://schemas.microsoft.com/office/drawing/2014/main" id="{AF026B8B-A5B8-4077-A7EE-25EF2EB4DE52}"/>
              </a:ext>
            </a:extLst>
          </p:cNvPr>
          <p:cNvSpPr>
            <a:spLocks noGrp="1"/>
          </p:cNvSpPr>
          <p:nvPr>
            <p:ph type="body" sz="quarter" idx="14"/>
          </p:nvPr>
        </p:nvSpPr>
        <p:spPr>
          <a:xfrm>
            <a:off x="8289268" y="1702800"/>
            <a:ext cx="3247735" cy="3900332"/>
          </a:xfrm>
        </p:spPr>
        <p:txBody>
          <a:bodyPr/>
          <a:lstStyle>
            <a:lvl1pPr>
              <a:lnSpc>
                <a:spcPct val="100000"/>
              </a:lnSpc>
              <a:spcAft>
                <a:spcPts val="600"/>
              </a:spcAft>
              <a:defRPr>
                <a:solidFill>
                  <a:schemeClr val="bg1"/>
                </a:solidFill>
              </a:defRPr>
            </a:lvl1pPr>
            <a:lvl2pPr>
              <a:lnSpc>
                <a:spcPct val="100000"/>
              </a:lnSpc>
              <a:spcAft>
                <a:spcPts val="600"/>
              </a:spcAft>
              <a:defRPr>
                <a:solidFill>
                  <a:schemeClr val="bg1"/>
                </a:solidFill>
              </a:defRPr>
            </a:lvl2pPr>
            <a:lvl3pPr>
              <a:lnSpc>
                <a:spcPct val="100000"/>
              </a:lnSpc>
              <a:spcAft>
                <a:spcPts val="600"/>
              </a:spcAft>
              <a:defRPr>
                <a:solidFill>
                  <a:schemeClr val="bg1"/>
                </a:solidFill>
              </a:defRPr>
            </a:lvl3pPr>
            <a:lvl4pPr>
              <a:lnSpc>
                <a:spcPct val="100000"/>
              </a:lnSpc>
              <a:spcAft>
                <a:spcPts val="600"/>
              </a:spcAft>
              <a:defRPr>
                <a:solidFill>
                  <a:schemeClr val="bg1"/>
                </a:solidFill>
              </a:defRPr>
            </a:lvl4pPr>
            <a:lvl5pPr>
              <a:lnSpc>
                <a:spcPct val="100000"/>
              </a:lnSpc>
              <a:spcAft>
                <a:spcPts val="600"/>
              </a:spcAft>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mage portrait small on right White">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974F1D84-DDEE-41A1-933C-81803DAA1FD8}"/>
              </a:ext>
            </a:extLst>
          </p:cNvPr>
          <p:cNvSpPr txBox="1"/>
          <p:nvPr userDrawn="1"/>
        </p:nvSpPr>
        <p:spPr>
          <a:xfrm>
            <a:off x="4273578" y="3304984"/>
            <a:ext cx="549831" cy="184666"/>
          </a:xfrm>
          <a:prstGeom prst="rect">
            <a:avLst/>
          </a:prstGeom>
          <a:noFill/>
        </p:spPr>
        <p:txBody>
          <a:bodyPr wrap="none" lIns="0" tIns="0" rIns="0" bIns="0" rtlCol="0">
            <a:spAutoFit/>
          </a:bodyPr>
          <a:lstStyle/>
          <a:p>
            <a:pPr algn="l"/>
            <a:r>
              <a:rPr lang="en-GB" sz="1200" dirty="0">
                <a:solidFill>
                  <a:schemeClr val="bg1"/>
                </a:solidFill>
              </a:rPr>
              <a:t>London</a:t>
            </a:r>
          </a:p>
        </p:txBody>
      </p:sp>
      <p:sp>
        <p:nvSpPr>
          <p:cNvPr id="18" name="Picture Placeholder 16"/>
          <p:cNvSpPr>
            <a:spLocks noGrp="1"/>
          </p:cNvSpPr>
          <p:nvPr>
            <p:ph type="pic" sz="quarter" idx="14"/>
          </p:nvPr>
        </p:nvSpPr>
        <p:spPr>
          <a:xfrm>
            <a:off x="8036334" y="457199"/>
            <a:ext cx="3664638" cy="5536224"/>
          </a:xfrm>
        </p:spPr>
        <p:txBody>
          <a:bodyPr/>
          <a:lstStyle/>
          <a:p>
            <a:r>
              <a:rPr lang="en-US"/>
              <a:t>Click icon to add picture</a:t>
            </a:r>
          </a:p>
        </p:txBody>
      </p:sp>
      <p:sp>
        <p:nvSpPr>
          <p:cNvPr id="3" name="Text Placeholder 2">
            <a:extLst>
              <a:ext uri="{FF2B5EF4-FFF2-40B4-BE49-F238E27FC236}">
                <a16:creationId xmlns:a16="http://schemas.microsoft.com/office/drawing/2014/main" id="{267CC517-B8B7-4573-8021-15D69F16CAB8}"/>
              </a:ext>
            </a:extLst>
          </p:cNvPr>
          <p:cNvSpPr>
            <a:spLocks noGrp="1"/>
          </p:cNvSpPr>
          <p:nvPr>
            <p:ph type="body" sz="quarter" idx="15"/>
          </p:nvPr>
        </p:nvSpPr>
        <p:spPr>
          <a:xfrm>
            <a:off x="359923" y="1595336"/>
            <a:ext cx="7402512" cy="43980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ext Placeholder 3">
            <a:extLst>
              <a:ext uri="{FF2B5EF4-FFF2-40B4-BE49-F238E27FC236}">
                <a16:creationId xmlns:a16="http://schemas.microsoft.com/office/drawing/2014/main" id="{97EC0E3B-E291-47E4-ACAC-C71BF4C681D2}"/>
              </a:ext>
            </a:extLst>
          </p:cNvPr>
          <p:cNvSpPr>
            <a:spLocks noGrp="1"/>
          </p:cNvSpPr>
          <p:nvPr>
            <p:ph type="body" sz="quarter" idx="16"/>
          </p:nvPr>
        </p:nvSpPr>
        <p:spPr>
          <a:xfrm>
            <a:off x="360363" y="457200"/>
            <a:ext cx="7402512" cy="855663"/>
          </a:xfrm>
        </p:spPr>
        <p:txBody>
          <a:bodyPr/>
          <a:lstStyle>
            <a:lvl1pPr>
              <a:defRPr sz="4000" b="1">
                <a:solidFill>
                  <a:schemeClr val="tx1"/>
                </a:solidFill>
              </a:defRPr>
            </a:lvl1pPr>
            <a:lvl2pPr>
              <a:defRPr sz="4000" b="1">
                <a:solidFill>
                  <a:schemeClr val="tx1"/>
                </a:solidFill>
              </a:defRPr>
            </a:lvl2pPr>
            <a:lvl3pPr>
              <a:defRPr sz="4000" b="1">
                <a:solidFill>
                  <a:schemeClr val="tx1"/>
                </a:solidFill>
              </a:defRPr>
            </a:lvl3pPr>
            <a:lvl4pPr>
              <a:defRPr sz="4000" b="1">
                <a:solidFill>
                  <a:schemeClr val="tx1"/>
                </a:solidFill>
              </a:defRPr>
            </a:lvl4pPr>
            <a:lvl5pPr>
              <a:defRPr sz="4000" b="1">
                <a:solidFill>
                  <a:schemeClr val="tx1"/>
                </a:solidFill>
              </a:defRPr>
            </a:lvl5pPr>
          </a:lstStyle>
          <a:p>
            <a:pPr lvl="0"/>
            <a:r>
              <a:rPr lang="en-US"/>
              <a:t>Edit Master text styles</a:t>
            </a:r>
          </a:p>
          <a:p>
            <a:pPr lvl="1"/>
            <a:r>
              <a:rPr lang="en-US"/>
              <a:t>Second level</a:t>
            </a:r>
          </a:p>
        </p:txBody>
      </p:sp>
    </p:spTree>
    <p:extLst>
      <p:ext uri="{BB962C8B-B14F-4D97-AF65-F5344CB8AC3E}">
        <p14:creationId xmlns:p14="http://schemas.microsoft.com/office/powerpoint/2010/main" val="2757983859"/>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mage portrait small on right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3374DF3-B941-4B26-9740-EE8CD89C52D3}"/>
              </a:ext>
            </a:extLst>
          </p:cNvPr>
          <p:cNvSpPr/>
          <p:nvPr userDrawn="1"/>
        </p:nvSpPr>
        <p:spPr>
          <a:xfrm>
            <a:off x="340468" y="457199"/>
            <a:ext cx="7492348" cy="55362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600" dirty="0" err="1"/>
          </a:p>
        </p:txBody>
      </p:sp>
      <p:sp>
        <p:nvSpPr>
          <p:cNvPr id="18" name="Picture Placeholder 16"/>
          <p:cNvSpPr>
            <a:spLocks noGrp="1"/>
          </p:cNvSpPr>
          <p:nvPr>
            <p:ph type="pic" sz="quarter" idx="14"/>
          </p:nvPr>
        </p:nvSpPr>
        <p:spPr>
          <a:xfrm>
            <a:off x="8036334" y="457199"/>
            <a:ext cx="3664638" cy="5536224"/>
          </a:xfrm>
        </p:spPr>
        <p:txBody>
          <a:bodyPr/>
          <a:lstStyle/>
          <a:p>
            <a:r>
              <a:rPr lang="en-US"/>
              <a:t>Click icon to add picture</a:t>
            </a:r>
          </a:p>
        </p:txBody>
      </p:sp>
      <p:sp>
        <p:nvSpPr>
          <p:cNvPr id="4" name="Text Placeholder 3">
            <a:extLst>
              <a:ext uri="{FF2B5EF4-FFF2-40B4-BE49-F238E27FC236}">
                <a16:creationId xmlns:a16="http://schemas.microsoft.com/office/drawing/2014/main" id="{7D437BB6-FDC4-4AFE-9381-9668EFA362D4}"/>
              </a:ext>
            </a:extLst>
          </p:cNvPr>
          <p:cNvSpPr>
            <a:spLocks noGrp="1"/>
          </p:cNvSpPr>
          <p:nvPr>
            <p:ph type="body" sz="quarter" idx="15"/>
          </p:nvPr>
        </p:nvSpPr>
        <p:spPr>
          <a:xfrm>
            <a:off x="651754" y="1828038"/>
            <a:ext cx="6886575" cy="396540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4">
            <a:extLst>
              <a:ext uri="{FF2B5EF4-FFF2-40B4-BE49-F238E27FC236}">
                <a16:creationId xmlns:a16="http://schemas.microsoft.com/office/drawing/2014/main" id="{0F9C6188-FC6E-4926-AD1D-423ABEC530BF}"/>
              </a:ext>
            </a:extLst>
          </p:cNvPr>
          <p:cNvSpPr>
            <a:spLocks noGrp="1"/>
          </p:cNvSpPr>
          <p:nvPr>
            <p:ph type="body" sz="quarter" idx="16"/>
          </p:nvPr>
        </p:nvSpPr>
        <p:spPr>
          <a:xfrm>
            <a:off x="652463" y="701675"/>
            <a:ext cx="6886575" cy="927100"/>
          </a:xfrm>
        </p:spPr>
        <p:txBody>
          <a:bodyPr/>
          <a:lstStyle>
            <a:lvl1pPr>
              <a:defRPr sz="4000" b="1">
                <a:solidFill>
                  <a:schemeClr val="bg1"/>
                </a:solidFill>
              </a:defRPr>
            </a:lvl1pPr>
            <a:lvl2pPr>
              <a:defRPr sz="4000" b="1">
                <a:solidFill>
                  <a:schemeClr val="bg1"/>
                </a:solidFill>
              </a:defRPr>
            </a:lvl2pPr>
            <a:lvl3pPr>
              <a:defRPr sz="4000" b="1">
                <a:solidFill>
                  <a:schemeClr val="bg1"/>
                </a:solidFill>
              </a:defRPr>
            </a:lvl3pPr>
          </a:lstStyle>
          <a:p>
            <a:pPr lvl="0"/>
            <a:r>
              <a:rPr lang="en-US"/>
              <a:t>Edit Master text styles</a:t>
            </a:r>
          </a:p>
        </p:txBody>
      </p:sp>
    </p:spTree>
    <p:extLst>
      <p:ext uri="{BB962C8B-B14F-4D97-AF65-F5344CB8AC3E}">
        <p14:creationId xmlns:p14="http://schemas.microsoft.com/office/powerpoint/2010/main" val="2669931867"/>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17" name="Picture Placeholder 16"/>
          <p:cNvSpPr>
            <a:spLocks noGrp="1"/>
          </p:cNvSpPr>
          <p:nvPr>
            <p:ph type="pic" sz="quarter" idx="12"/>
          </p:nvPr>
        </p:nvSpPr>
        <p:spPr>
          <a:xfrm>
            <a:off x="-104775" y="-74295"/>
            <a:ext cx="12296775" cy="7067549"/>
          </a:xfrm>
        </p:spPr>
        <p:txBody>
          <a:bodyPr/>
          <a:lstStyle/>
          <a:p>
            <a:r>
              <a:rPr lang="en-US"/>
              <a:t>Click icon to add picture</a:t>
            </a:r>
            <a:endParaRPr lang="en-US" dirty="0"/>
          </a:p>
        </p:txBody>
      </p:sp>
      <p:sp>
        <p:nvSpPr>
          <p:cNvPr id="2" name="Title 1"/>
          <p:cNvSpPr>
            <a:spLocks noGrp="1"/>
          </p:cNvSpPr>
          <p:nvPr>
            <p:ph type="title" hasCustomPrompt="1"/>
          </p:nvPr>
        </p:nvSpPr>
        <p:spPr/>
        <p:txBody>
          <a:bodyPr/>
          <a:lstStyle>
            <a:lvl1pPr>
              <a:lnSpc>
                <a:spcPct val="100000"/>
              </a:lnSpc>
              <a:defRPr>
                <a:solidFill>
                  <a:schemeClr val="bg1"/>
                </a:solidFill>
                <a:effectLst/>
              </a:defRPr>
            </a:lvl1pPr>
          </a:lstStyle>
          <a:p>
            <a:r>
              <a:rPr lang="en-US" dirty="0"/>
              <a:t>Title</a:t>
            </a:r>
          </a:p>
        </p:txBody>
      </p:sp>
    </p:spTree>
    <p:extLst>
      <p:ext uri="{BB962C8B-B14F-4D97-AF65-F5344CB8AC3E}">
        <p14:creationId xmlns:p14="http://schemas.microsoft.com/office/powerpoint/2010/main" val="3461618568"/>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ingle image">
    <p:spTree>
      <p:nvGrpSpPr>
        <p:cNvPr id="1" name=""/>
        <p:cNvGrpSpPr/>
        <p:nvPr/>
      </p:nvGrpSpPr>
      <p:grpSpPr>
        <a:xfrm>
          <a:off x="0" y="0"/>
          <a:ext cx="0" cy="0"/>
          <a:chOff x="0" y="0"/>
          <a:chExt cx="0" cy="0"/>
        </a:xfrm>
      </p:grpSpPr>
      <p:sp>
        <p:nvSpPr>
          <p:cNvPr id="17" name="Picture Placeholder 16"/>
          <p:cNvSpPr>
            <a:spLocks noGrp="1"/>
          </p:cNvSpPr>
          <p:nvPr>
            <p:ph type="pic" sz="quarter" idx="12"/>
          </p:nvPr>
        </p:nvSpPr>
        <p:spPr>
          <a:xfrm>
            <a:off x="457200" y="1609234"/>
            <a:ext cx="11277600" cy="4543915"/>
          </a:xfrm>
        </p:spPr>
        <p:txBody>
          <a:bodyPr/>
          <a:lstStyle/>
          <a:p>
            <a:r>
              <a:rPr lang="en-US"/>
              <a:t>Click icon to add picture</a:t>
            </a:r>
          </a:p>
        </p:txBody>
      </p:sp>
      <p:sp>
        <p:nvSpPr>
          <p:cNvPr id="2" name="Title 1"/>
          <p:cNvSpPr>
            <a:spLocks noGrp="1"/>
          </p:cNvSpPr>
          <p:nvPr>
            <p:ph type="title" hasCustomPrompt="1"/>
          </p:nvPr>
        </p:nvSpPr>
        <p:spPr/>
        <p:txBody>
          <a:bodyPr/>
          <a:lstStyle>
            <a:lvl1pPr>
              <a:lnSpc>
                <a:spcPct val="100000"/>
              </a:lnSpc>
              <a:defRPr>
                <a:solidFill>
                  <a:schemeClr val="tx1"/>
                </a:solidFill>
              </a:defRPr>
            </a:lvl1pPr>
          </a:lstStyle>
          <a:p>
            <a:r>
              <a:rPr lang="en-US" dirty="0"/>
              <a:t>Title</a:t>
            </a:r>
          </a:p>
        </p:txBody>
      </p:sp>
      <p:sp>
        <p:nvSpPr>
          <p:cNvPr id="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Tree>
    <p:extLst>
      <p:ext uri="{BB962C8B-B14F-4D97-AF65-F5344CB8AC3E}">
        <p14:creationId xmlns:p14="http://schemas.microsoft.com/office/powerpoint/2010/main" val="3100817527"/>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 large images landscape with caption">
    <p:spTree>
      <p:nvGrpSpPr>
        <p:cNvPr id="1" name=""/>
        <p:cNvGrpSpPr/>
        <p:nvPr/>
      </p:nvGrpSpPr>
      <p:grpSpPr>
        <a:xfrm>
          <a:off x="0" y="0"/>
          <a:ext cx="0" cy="0"/>
          <a:chOff x="0" y="0"/>
          <a:chExt cx="0" cy="0"/>
        </a:xfrm>
      </p:grpSpPr>
      <p:sp>
        <p:nvSpPr>
          <p:cNvPr id="19" name="Picture Placeholder 16"/>
          <p:cNvSpPr>
            <a:spLocks noGrp="1"/>
          </p:cNvSpPr>
          <p:nvPr>
            <p:ph type="pic" sz="quarter" idx="14"/>
          </p:nvPr>
        </p:nvSpPr>
        <p:spPr>
          <a:xfrm>
            <a:off x="6178336" y="1875935"/>
            <a:ext cx="5556464" cy="3421062"/>
          </a:xfrm>
        </p:spPr>
        <p:txBody>
          <a:bodyPr/>
          <a:lstStyle/>
          <a:p>
            <a:r>
              <a:rPr lang="en-US"/>
              <a:t>Click icon to add picture</a:t>
            </a:r>
          </a:p>
        </p:txBody>
      </p:sp>
      <p:sp>
        <p:nvSpPr>
          <p:cNvPr id="11" name="Text Placeholder 4"/>
          <p:cNvSpPr>
            <a:spLocks noGrp="1"/>
          </p:cNvSpPr>
          <p:nvPr>
            <p:ph type="body" sz="quarter" idx="18" hasCustomPrompt="1"/>
          </p:nvPr>
        </p:nvSpPr>
        <p:spPr>
          <a:xfrm>
            <a:off x="6175370" y="5364261"/>
            <a:ext cx="5556464" cy="346798"/>
          </a:xfrm>
        </p:spPr>
        <p:txBody>
          <a:bodyPr lIns="36000" rIns="36000" anchor="ctr"/>
          <a:lstStyle>
            <a:lvl1pPr algn="l">
              <a:lnSpc>
                <a:spcPct val="100000"/>
              </a:lnSpc>
              <a:defRPr sz="2000" b="1" baseline="0">
                <a:solidFill>
                  <a:schemeClr val="tx1"/>
                </a:solidFill>
                <a:latin typeface="+mn-lt"/>
                <a:ea typeface="Open Sans Semibold" panose="020B0706030804020204" pitchFamily="34" charset="0"/>
                <a:cs typeface="Open Sans Semibold" panose="020B0706030804020204" pitchFamily="34" charset="0"/>
              </a:defRPr>
            </a:lvl1pPr>
          </a:lstStyle>
          <a:p>
            <a:pPr lvl="0"/>
            <a:r>
              <a:rPr lang="en-US" dirty="0"/>
              <a:t>Image caption</a:t>
            </a:r>
          </a:p>
        </p:txBody>
      </p:sp>
      <p:sp>
        <p:nvSpPr>
          <p:cNvPr id="17" name="Picture Placeholder 16"/>
          <p:cNvSpPr>
            <a:spLocks noGrp="1"/>
          </p:cNvSpPr>
          <p:nvPr>
            <p:ph type="pic" sz="quarter" idx="12"/>
          </p:nvPr>
        </p:nvSpPr>
        <p:spPr>
          <a:xfrm>
            <a:off x="457200" y="1875935"/>
            <a:ext cx="5556248" cy="3421062"/>
          </a:xfrm>
        </p:spPr>
        <p:txBody>
          <a:bodyPr/>
          <a:lstStyle/>
          <a:p>
            <a:r>
              <a:rPr lang="en-US"/>
              <a:t>Click icon to add picture</a:t>
            </a:r>
          </a:p>
        </p:txBody>
      </p:sp>
      <p:sp>
        <p:nvSpPr>
          <p:cNvPr id="2" name="Title 1"/>
          <p:cNvSpPr>
            <a:spLocks noGrp="1"/>
          </p:cNvSpPr>
          <p:nvPr>
            <p:ph type="title" hasCustomPrompt="1"/>
          </p:nvPr>
        </p:nvSpPr>
        <p:spPr/>
        <p:txBody>
          <a:bodyPr/>
          <a:lstStyle>
            <a:lvl1pPr>
              <a:lnSpc>
                <a:spcPct val="100000"/>
              </a:lnSpc>
              <a:defRPr>
                <a:solidFill>
                  <a:schemeClr val="tx1"/>
                </a:solidFill>
              </a:defRPr>
            </a:lvl1pPr>
          </a:lstStyle>
          <a:p>
            <a:r>
              <a:rPr lang="en-US" dirty="0"/>
              <a:t>Title</a:t>
            </a:r>
          </a:p>
        </p:txBody>
      </p:sp>
      <p:sp>
        <p:nvSpPr>
          <p:cNvPr id="8" name="Text Placeholder 4">
            <a:extLst>
              <a:ext uri="{FF2B5EF4-FFF2-40B4-BE49-F238E27FC236}">
                <a16:creationId xmlns:a16="http://schemas.microsoft.com/office/drawing/2014/main" id="{2A0022C7-7D4A-EE40-93C5-68D26840EEF0}"/>
              </a:ext>
            </a:extLst>
          </p:cNvPr>
          <p:cNvSpPr>
            <a:spLocks noGrp="1"/>
          </p:cNvSpPr>
          <p:nvPr>
            <p:ph type="body" sz="quarter" idx="19" hasCustomPrompt="1"/>
          </p:nvPr>
        </p:nvSpPr>
        <p:spPr>
          <a:xfrm>
            <a:off x="457200" y="5388268"/>
            <a:ext cx="5556464" cy="346798"/>
          </a:xfrm>
        </p:spPr>
        <p:txBody>
          <a:bodyPr lIns="36000" rIns="36000" anchor="ctr"/>
          <a:lstStyle>
            <a:lvl1pPr algn="l">
              <a:lnSpc>
                <a:spcPct val="100000"/>
              </a:lnSpc>
              <a:defRPr sz="2000" b="1" baseline="0">
                <a:solidFill>
                  <a:schemeClr val="tx1"/>
                </a:solidFill>
                <a:latin typeface="+mn-lt"/>
                <a:ea typeface="Open Sans Semibold" panose="020B0706030804020204" pitchFamily="34" charset="0"/>
                <a:cs typeface="Open Sans Semibold" panose="020B0706030804020204" pitchFamily="34" charset="0"/>
              </a:defRPr>
            </a:lvl1pPr>
          </a:lstStyle>
          <a:p>
            <a:pPr lvl="0"/>
            <a:r>
              <a:rPr lang="en-US" dirty="0"/>
              <a:t>Image caption</a:t>
            </a:r>
          </a:p>
        </p:txBody>
      </p:sp>
    </p:spTree>
    <p:extLst>
      <p:ext uri="{BB962C8B-B14F-4D97-AF65-F5344CB8AC3E}">
        <p14:creationId xmlns:p14="http://schemas.microsoft.com/office/powerpoint/2010/main" val="2065201325"/>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2 images landscape">
    <p:spTree>
      <p:nvGrpSpPr>
        <p:cNvPr id="1" name=""/>
        <p:cNvGrpSpPr/>
        <p:nvPr/>
      </p:nvGrpSpPr>
      <p:grpSpPr>
        <a:xfrm>
          <a:off x="0" y="0"/>
          <a:ext cx="0" cy="0"/>
          <a:chOff x="0" y="0"/>
          <a:chExt cx="0" cy="0"/>
        </a:xfrm>
      </p:grpSpPr>
      <p:sp>
        <p:nvSpPr>
          <p:cNvPr id="5" name="Text Placeholder 4"/>
          <p:cNvSpPr>
            <a:spLocks noGrp="1"/>
          </p:cNvSpPr>
          <p:nvPr>
            <p:ph type="body" sz="quarter" idx="13" hasCustomPrompt="1"/>
          </p:nvPr>
        </p:nvSpPr>
        <p:spPr>
          <a:xfrm>
            <a:off x="4168477" y="3036696"/>
            <a:ext cx="7531805" cy="268288"/>
          </a:xfrm>
        </p:spPr>
        <p:txBody>
          <a:bodyPr lIns="36000" tIns="0" rIns="36000" bIns="0"/>
          <a:lstStyle>
            <a:lvl1pPr>
              <a:lnSpc>
                <a:spcPct val="100000"/>
              </a:lnSpc>
              <a:defRPr sz="1400" b="1" baseline="0">
                <a:solidFill>
                  <a:schemeClr val="tx1"/>
                </a:solidFill>
              </a:defRPr>
            </a:lvl1pPr>
          </a:lstStyle>
          <a:p>
            <a:pPr lvl="0"/>
            <a:r>
              <a:rPr lang="en-US" dirty="0"/>
              <a:t>Image caption</a:t>
            </a:r>
          </a:p>
        </p:txBody>
      </p:sp>
      <p:sp>
        <p:nvSpPr>
          <p:cNvPr id="22" name="Text Placeholder 4"/>
          <p:cNvSpPr>
            <a:spLocks noGrp="1"/>
          </p:cNvSpPr>
          <p:nvPr>
            <p:ph type="body" sz="quarter" idx="17" hasCustomPrompt="1"/>
          </p:nvPr>
        </p:nvSpPr>
        <p:spPr>
          <a:xfrm>
            <a:off x="4167789" y="6011808"/>
            <a:ext cx="7531805" cy="268288"/>
          </a:xfrm>
        </p:spPr>
        <p:txBody>
          <a:bodyPr lIns="36000" tIns="0" rIns="36000" bIns="0"/>
          <a:lstStyle>
            <a:lvl1pPr>
              <a:lnSpc>
                <a:spcPct val="100000"/>
              </a:lnSpc>
              <a:defRPr sz="1400" b="1" baseline="0">
                <a:solidFill>
                  <a:schemeClr val="tx1"/>
                </a:solidFill>
              </a:defRPr>
            </a:lvl1pPr>
          </a:lstStyle>
          <a:p>
            <a:pPr lvl="0"/>
            <a:r>
              <a:rPr lang="en-US"/>
              <a:t>Image caption</a:t>
            </a:r>
            <a:endParaRPr lang="en-US" dirty="0"/>
          </a:p>
        </p:txBody>
      </p:sp>
      <p:sp>
        <p:nvSpPr>
          <p:cNvPr id="15" name="Picture Placeholder 16"/>
          <p:cNvSpPr>
            <a:spLocks noGrp="1"/>
          </p:cNvSpPr>
          <p:nvPr>
            <p:ph type="pic" sz="quarter" idx="12"/>
          </p:nvPr>
        </p:nvSpPr>
        <p:spPr>
          <a:xfrm>
            <a:off x="4168478" y="457199"/>
            <a:ext cx="7531806" cy="2578116"/>
          </a:xfrm>
        </p:spPr>
        <p:txBody>
          <a:bodyPr/>
          <a:lstStyle/>
          <a:p>
            <a:r>
              <a:rPr lang="en-US"/>
              <a:t>Click icon to add picture</a:t>
            </a:r>
          </a:p>
        </p:txBody>
      </p:sp>
      <p:sp>
        <p:nvSpPr>
          <p:cNvPr id="34" name="TextBox 33">
            <a:extLst>
              <a:ext uri="{FF2B5EF4-FFF2-40B4-BE49-F238E27FC236}">
                <a16:creationId xmlns:a16="http://schemas.microsoft.com/office/drawing/2014/main" id="{974F1D84-DDEE-41A1-933C-81803DAA1FD8}"/>
              </a:ext>
            </a:extLst>
          </p:cNvPr>
          <p:cNvSpPr txBox="1"/>
          <p:nvPr userDrawn="1"/>
        </p:nvSpPr>
        <p:spPr>
          <a:xfrm>
            <a:off x="4273578" y="3304984"/>
            <a:ext cx="549831" cy="184666"/>
          </a:xfrm>
          <a:prstGeom prst="rect">
            <a:avLst/>
          </a:prstGeom>
          <a:noFill/>
        </p:spPr>
        <p:txBody>
          <a:bodyPr wrap="none" lIns="0" tIns="0" rIns="0" bIns="0" rtlCol="0">
            <a:spAutoFit/>
          </a:bodyPr>
          <a:lstStyle/>
          <a:p>
            <a:r>
              <a:rPr lang="en-GB" sz="1200" dirty="0">
                <a:solidFill>
                  <a:srgbClr val="FFFFFF"/>
                </a:solidFill>
              </a:rPr>
              <a:t>London</a:t>
            </a:r>
          </a:p>
        </p:txBody>
      </p:sp>
      <p:sp>
        <p:nvSpPr>
          <p:cNvPr id="45"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457199"/>
            <a:ext cx="3607594" cy="1271589"/>
          </a:xfrm>
        </p:spPr>
        <p:txBody>
          <a:bodyPr/>
          <a:lstStyle>
            <a:lvl1pPr>
              <a:lnSpc>
                <a:spcPct val="100000"/>
              </a:lnSpc>
              <a:defRPr>
                <a:solidFill>
                  <a:schemeClr val="tx1"/>
                </a:solidFill>
              </a:defRPr>
            </a:lvl1pPr>
          </a:lstStyle>
          <a:p>
            <a:r>
              <a:rPr lang="en-US" dirty="0"/>
              <a:t>Title</a:t>
            </a:r>
            <a:endParaRPr lang="en-GB" dirty="0"/>
          </a:p>
        </p:txBody>
      </p:sp>
      <p:sp>
        <p:nvSpPr>
          <p:cNvPr id="20" name="Picture Placeholder 16"/>
          <p:cNvSpPr>
            <a:spLocks noGrp="1"/>
          </p:cNvSpPr>
          <p:nvPr>
            <p:ph type="pic" sz="quarter" idx="16"/>
          </p:nvPr>
        </p:nvSpPr>
        <p:spPr>
          <a:xfrm>
            <a:off x="4168478" y="3433692"/>
            <a:ext cx="7531806" cy="2578116"/>
          </a:xfrm>
        </p:spPr>
        <p:txBody>
          <a:bodyPr/>
          <a:lstStyle/>
          <a:p>
            <a:r>
              <a:rPr lang="en-US"/>
              <a:t>Click icon to add picture</a:t>
            </a:r>
          </a:p>
        </p:txBody>
      </p:sp>
      <p:sp>
        <p:nvSpPr>
          <p:cNvPr id="9" name="Text Placeholder 2">
            <a:extLst>
              <a:ext uri="{FF2B5EF4-FFF2-40B4-BE49-F238E27FC236}">
                <a16:creationId xmlns:a16="http://schemas.microsoft.com/office/drawing/2014/main" id="{02EEDF3E-E784-47B1-A27E-0CAFF5E59270}"/>
              </a:ext>
            </a:extLst>
          </p:cNvPr>
          <p:cNvSpPr>
            <a:spLocks noGrp="1"/>
          </p:cNvSpPr>
          <p:nvPr>
            <p:ph type="body" sz="quarter" idx="20"/>
          </p:nvPr>
        </p:nvSpPr>
        <p:spPr>
          <a:xfrm>
            <a:off x="457200" y="2003425"/>
            <a:ext cx="3607594" cy="40084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478680629"/>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2 images landscape no caption">
    <p:spTree>
      <p:nvGrpSpPr>
        <p:cNvPr id="1" name=""/>
        <p:cNvGrpSpPr/>
        <p:nvPr/>
      </p:nvGrpSpPr>
      <p:grpSpPr>
        <a:xfrm>
          <a:off x="0" y="0"/>
          <a:ext cx="0" cy="0"/>
          <a:chOff x="0" y="0"/>
          <a:chExt cx="0" cy="0"/>
        </a:xfrm>
      </p:grpSpPr>
      <p:sp>
        <p:nvSpPr>
          <p:cNvPr id="15" name="Picture Placeholder 16"/>
          <p:cNvSpPr>
            <a:spLocks noGrp="1"/>
          </p:cNvSpPr>
          <p:nvPr>
            <p:ph type="pic" sz="quarter" idx="12"/>
          </p:nvPr>
        </p:nvSpPr>
        <p:spPr>
          <a:xfrm>
            <a:off x="4168478" y="457198"/>
            <a:ext cx="7531806" cy="2847785"/>
          </a:xfrm>
        </p:spPr>
        <p:txBody>
          <a:bodyPr/>
          <a:lstStyle/>
          <a:p>
            <a:r>
              <a:rPr lang="en-US"/>
              <a:t>Click icon to add picture</a:t>
            </a:r>
          </a:p>
        </p:txBody>
      </p:sp>
      <p:sp>
        <p:nvSpPr>
          <p:cNvPr id="34" name="TextBox 33">
            <a:extLst>
              <a:ext uri="{FF2B5EF4-FFF2-40B4-BE49-F238E27FC236}">
                <a16:creationId xmlns:a16="http://schemas.microsoft.com/office/drawing/2014/main" id="{974F1D84-DDEE-41A1-933C-81803DAA1FD8}"/>
              </a:ext>
            </a:extLst>
          </p:cNvPr>
          <p:cNvSpPr txBox="1"/>
          <p:nvPr userDrawn="1"/>
        </p:nvSpPr>
        <p:spPr>
          <a:xfrm>
            <a:off x="4273578" y="3304984"/>
            <a:ext cx="549831" cy="184666"/>
          </a:xfrm>
          <a:prstGeom prst="rect">
            <a:avLst/>
          </a:prstGeom>
          <a:noFill/>
        </p:spPr>
        <p:txBody>
          <a:bodyPr wrap="none" lIns="0" tIns="0" rIns="0" bIns="0" rtlCol="0">
            <a:spAutoFit/>
          </a:bodyPr>
          <a:lstStyle/>
          <a:p>
            <a:pPr algn="l"/>
            <a:r>
              <a:rPr lang="en-GB" sz="1200" dirty="0">
                <a:solidFill>
                  <a:schemeClr val="bg1"/>
                </a:solidFill>
              </a:rPr>
              <a:t>London</a:t>
            </a:r>
          </a:p>
        </p:txBody>
      </p:sp>
      <p:sp>
        <p:nvSpPr>
          <p:cNvPr id="45"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457199"/>
            <a:ext cx="3607594" cy="1271589"/>
          </a:xfrm>
        </p:spPr>
        <p:txBody>
          <a:bodyPr/>
          <a:lstStyle>
            <a:lvl1pPr>
              <a:lnSpc>
                <a:spcPct val="100000"/>
              </a:lnSpc>
              <a:defRPr>
                <a:solidFill>
                  <a:schemeClr val="tx1"/>
                </a:solidFill>
              </a:defRPr>
            </a:lvl1pPr>
          </a:lstStyle>
          <a:p>
            <a:r>
              <a:rPr lang="en-US" dirty="0"/>
              <a:t>Title</a:t>
            </a:r>
            <a:endParaRPr lang="en-GB" dirty="0"/>
          </a:p>
        </p:txBody>
      </p:sp>
      <p:sp>
        <p:nvSpPr>
          <p:cNvPr id="20" name="Picture Placeholder 16"/>
          <p:cNvSpPr>
            <a:spLocks noGrp="1"/>
          </p:cNvSpPr>
          <p:nvPr>
            <p:ph type="pic" sz="quarter" idx="16"/>
          </p:nvPr>
        </p:nvSpPr>
        <p:spPr>
          <a:xfrm>
            <a:off x="4168478" y="3433692"/>
            <a:ext cx="7566322" cy="2865242"/>
          </a:xfrm>
        </p:spPr>
        <p:txBody>
          <a:bodyPr/>
          <a:lstStyle/>
          <a:p>
            <a:r>
              <a:rPr lang="en-US"/>
              <a:t>Click icon to add picture</a:t>
            </a:r>
          </a:p>
        </p:txBody>
      </p:sp>
      <p:sp>
        <p:nvSpPr>
          <p:cNvPr id="7" name="Text Placeholder 2">
            <a:extLst>
              <a:ext uri="{FF2B5EF4-FFF2-40B4-BE49-F238E27FC236}">
                <a16:creationId xmlns:a16="http://schemas.microsoft.com/office/drawing/2014/main" id="{1D0AC8AE-8151-47D0-9BE6-E12CB532060D}"/>
              </a:ext>
            </a:extLst>
          </p:cNvPr>
          <p:cNvSpPr>
            <a:spLocks noGrp="1"/>
          </p:cNvSpPr>
          <p:nvPr>
            <p:ph type="body" sz="quarter" idx="20"/>
          </p:nvPr>
        </p:nvSpPr>
        <p:spPr>
          <a:xfrm>
            <a:off x="457200" y="2003425"/>
            <a:ext cx="3607594" cy="40084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640945956"/>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974F1D84-DDEE-41A1-933C-81803DAA1FD8}"/>
              </a:ext>
            </a:extLst>
          </p:cNvPr>
          <p:cNvSpPr txBox="1"/>
          <p:nvPr userDrawn="1"/>
        </p:nvSpPr>
        <p:spPr>
          <a:xfrm>
            <a:off x="4273578" y="3304984"/>
            <a:ext cx="549831" cy="184666"/>
          </a:xfrm>
          <a:prstGeom prst="rect">
            <a:avLst/>
          </a:prstGeom>
          <a:noFill/>
        </p:spPr>
        <p:txBody>
          <a:bodyPr wrap="none" lIns="0" tIns="0" rIns="0" bIns="0" rtlCol="0">
            <a:spAutoFit/>
          </a:bodyPr>
          <a:lstStyle/>
          <a:p>
            <a:pPr algn="l"/>
            <a:r>
              <a:rPr lang="en-GB" sz="1200" dirty="0">
                <a:solidFill>
                  <a:schemeClr val="bg1"/>
                </a:solidFill>
              </a:rPr>
              <a:t>London</a:t>
            </a:r>
          </a:p>
        </p:txBody>
      </p:sp>
    </p:spTree>
    <p:extLst>
      <p:ext uri="{BB962C8B-B14F-4D97-AF65-F5344CB8AC3E}">
        <p14:creationId xmlns:p14="http://schemas.microsoft.com/office/powerpoint/2010/main" val="3663042615"/>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 images portrait">
    <p:spTree>
      <p:nvGrpSpPr>
        <p:cNvPr id="1" name=""/>
        <p:cNvGrpSpPr/>
        <p:nvPr/>
      </p:nvGrpSpPr>
      <p:grpSpPr>
        <a:xfrm>
          <a:off x="0" y="0"/>
          <a:ext cx="0" cy="0"/>
          <a:chOff x="0" y="0"/>
          <a:chExt cx="0" cy="0"/>
        </a:xfrm>
      </p:grpSpPr>
      <p:sp>
        <p:nvSpPr>
          <p:cNvPr id="15" name="Picture Placeholder 16"/>
          <p:cNvSpPr>
            <a:spLocks noGrp="1"/>
          </p:cNvSpPr>
          <p:nvPr>
            <p:ph type="pic" sz="quarter" idx="12"/>
          </p:nvPr>
        </p:nvSpPr>
        <p:spPr>
          <a:xfrm>
            <a:off x="4168478" y="457199"/>
            <a:ext cx="3664638" cy="5536224"/>
          </a:xfrm>
        </p:spPr>
        <p:txBody>
          <a:bodyPr/>
          <a:lstStyle/>
          <a:p>
            <a:r>
              <a:rPr lang="en-US"/>
              <a:t>Click icon to add picture</a:t>
            </a:r>
          </a:p>
        </p:txBody>
      </p:sp>
      <p:sp>
        <p:nvSpPr>
          <p:cNvPr id="34" name="TextBox 33">
            <a:extLst>
              <a:ext uri="{FF2B5EF4-FFF2-40B4-BE49-F238E27FC236}">
                <a16:creationId xmlns:a16="http://schemas.microsoft.com/office/drawing/2014/main" id="{974F1D84-DDEE-41A1-933C-81803DAA1FD8}"/>
              </a:ext>
            </a:extLst>
          </p:cNvPr>
          <p:cNvSpPr txBox="1"/>
          <p:nvPr userDrawn="1"/>
        </p:nvSpPr>
        <p:spPr>
          <a:xfrm>
            <a:off x="4273578" y="3304984"/>
            <a:ext cx="549831" cy="184666"/>
          </a:xfrm>
          <a:prstGeom prst="rect">
            <a:avLst/>
          </a:prstGeom>
          <a:noFill/>
        </p:spPr>
        <p:txBody>
          <a:bodyPr wrap="none" lIns="0" tIns="0" rIns="0" bIns="0" rtlCol="0">
            <a:spAutoFit/>
          </a:bodyPr>
          <a:lstStyle/>
          <a:p>
            <a:pPr algn="l"/>
            <a:r>
              <a:rPr lang="en-GB" sz="1200" dirty="0">
                <a:solidFill>
                  <a:schemeClr val="bg1"/>
                </a:solidFill>
              </a:rPr>
              <a:t>London</a:t>
            </a:r>
          </a:p>
        </p:txBody>
      </p:sp>
      <p:sp>
        <p:nvSpPr>
          <p:cNvPr id="45"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457199"/>
            <a:ext cx="3607594" cy="1271589"/>
          </a:xfrm>
        </p:spPr>
        <p:txBody>
          <a:bodyPr/>
          <a:lstStyle>
            <a:lvl1pPr>
              <a:lnSpc>
                <a:spcPct val="100000"/>
              </a:lnSpc>
              <a:defRPr>
                <a:solidFill>
                  <a:schemeClr val="tx1"/>
                </a:solidFill>
              </a:defRPr>
            </a:lvl1pPr>
          </a:lstStyle>
          <a:p>
            <a:r>
              <a:rPr lang="en-US" dirty="0"/>
              <a:t>Title</a:t>
            </a:r>
            <a:endParaRPr lang="en-GB" dirty="0"/>
          </a:p>
        </p:txBody>
      </p:sp>
      <p:sp>
        <p:nvSpPr>
          <p:cNvPr id="18" name="Picture Placeholder 16"/>
          <p:cNvSpPr>
            <a:spLocks noGrp="1"/>
          </p:cNvSpPr>
          <p:nvPr>
            <p:ph type="pic" sz="quarter" idx="14"/>
          </p:nvPr>
        </p:nvSpPr>
        <p:spPr>
          <a:xfrm>
            <a:off x="8036334" y="457199"/>
            <a:ext cx="3664638" cy="5536224"/>
          </a:xfrm>
        </p:spPr>
        <p:txBody>
          <a:bodyPr/>
          <a:lstStyle/>
          <a:p>
            <a:r>
              <a:rPr lang="en-US"/>
              <a:t>Click icon to add picture</a:t>
            </a:r>
          </a:p>
        </p:txBody>
      </p:sp>
      <p:sp>
        <p:nvSpPr>
          <p:cNvPr id="22" name="Text Placeholder 4"/>
          <p:cNvSpPr>
            <a:spLocks noGrp="1"/>
          </p:cNvSpPr>
          <p:nvPr>
            <p:ph type="body" sz="quarter" idx="17" hasCustomPrompt="1"/>
          </p:nvPr>
        </p:nvSpPr>
        <p:spPr>
          <a:xfrm>
            <a:off x="4168866" y="6053122"/>
            <a:ext cx="3663950" cy="268288"/>
          </a:xfrm>
        </p:spPr>
        <p:txBody>
          <a:bodyPr lIns="36000" rIns="36000" anchor="ctr"/>
          <a:lstStyle>
            <a:lvl1pPr>
              <a:lnSpc>
                <a:spcPct val="100000"/>
              </a:lnSpc>
              <a:defRPr sz="1400" b="1" baseline="0">
                <a:solidFill>
                  <a:schemeClr val="tx1"/>
                </a:solidFill>
                <a:latin typeface="+mn-lt"/>
                <a:ea typeface="Open Sans Semibold" panose="020B0706030804020204" pitchFamily="34" charset="0"/>
                <a:cs typeface="Open Sans Semibold" panose="020B0706030804020204" pitchFamily="34" charset="0"/>
              </a:defRPr>
            </a:lvl1pPr>
          </a:lstStyle>
          <a:p>
            <a:pPr lvl="0"/>
            <a:r>
              <a:rPr lang="en-US" dirty="0"/>
              <a:t>Image caption</a:t>
            </a:r>
          </a:p>
        </p:txBody>
      </p:sp>
      <p:sp>
        <p:nvSpPr>
          <p:cNvPr id="24" name="Text Placeholder 4"/>
          <p:cNvSpPr>
            <a:spLocks noGrp="1"/>
          </p:cNvSpPr>
          <p:nvPr>
            <p:ph type="body" sz="quarter" idx="19" hasCustomPrompt="1"/>
          </p:nvPr>
        </p:nvSpPr>
        <p:spPr>
          <a:xfrm>
            <a:off x="8036722" y="6053122"/>
            <a:ext cx="3663950" cy="268288"/>
          </a:xfrm>
        </p:spPr>
        <p:txBody>
          <a:bodyPr lIns="36000" rIns="36000" anchor="ctr"/>
          <a:lstStyle>
            <a:lvl1pPr>
              <a:lnSpc>
                <a:spcPct val="100000"/>
              </a:lnSpc>
              <a:defRPr sz="1400" b="1" baseline="0">
                <a:solidFill>
                  <a:schemeClr val="tx1"/>
                </a:solidFill>
                <a:latin typeface="+mn-lt"/>
                <a:ea typeface="Open Sans Semibold" panose="020B0706030804020204" pitchFamily="34" charset="0"/>
                <a:cs typeface="Open Sans Semibold" panose="020B0706030804020204" pitchFamily="34" charset="0"/>
              </a:defRPr>
            </a:lvl1pPr>
          </a:lstStyle>
          <a:p>
            <a:pPr lvl="0"/>
            <a:r>
              <a:rPr lang="en-US"/>
              <a:t>Image caption</a:t>
            </a:r>
            <a:endParaRPr lang="en-US" dirty="0"/>
          </a:p>
        </p:txBody>
      </p:sp>
    </p:spTree>
    <p:extLst>
      <p:ext uri="{BB962C8B-B14F-4D97-AF65-F5344CB8AC3E}">
        <p14:creationId xmlns:p14="http://schemas.microsoft.com/office/powerpoint/2010/main" val="3460650581"/>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 images portrai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a:solidFill>
                  <a:schemeClr val="tx1"/>
                </a:solidFill>
              </a:defRPr>
            </a:lvl1pPr>
          </a:lstStyle>
          <a:p>
            <a:r>
              <a:rPr lang="en-US" dirty="0"/>
              <a:t>Title</a:t>
            </a:r>
          </a:p>
        </p:txBody>
      </p:sp>
      <p:sp>
        <p:nvSpPr>
          <p:cNvPr id="17" name="Picture Placeholder 16"/>
          <p:cNvSpPr>
            <a:spLocks noGrp="1"/>
          </p:cNvSpPr>
          <p:nvPr>
            <p:ph type="pic" sz="quarter" idx="12"/>
          </p:nvPr>
        </p:nvSpPr>
        <p:spPr>
          <a:xfrm>
            <a:off x="457200" y="2298422"/>
            <a:ext cx="3502617" cy="3759477"/>
          </a:xfrm>
        </p:spPr>
        <p:txBody>
          <a:bodyPr/>
          <a:lstStyle/>
          <a:p>
            <a:r>
              <a:rPr lang="en-US"/>
              <a:t>Click icon to add picture</a:t>
            </a:r>
          </a:p>
        </p:txBody>
      </p:sp>
      <p:sp>
        <p:nvSpPr>
          <p:cNvPr id="9" name="Text Placeholder 4"/>
          <p:cNvSpPr>
            <a:spLocks noGrp="1"/>
          </p:cNvSpPr>
          <p:nvPr>
            <p:ph type="body" sz="quarter" idx="16" hasCustomPrompt="1"/>
          </p:nvPr>
        </p:nvSpPr>
        <p:spPr>
          <a:xfrm>
            <a:off x="457200" y="1875935"/>
            <a:ext cx="3502617" cy="346798"/>
          </a:xfrm>
        </p:spPr>
        <p:txBody>
          <a:bodyPr lIns="36000" rIns="36000" anchor="ctr"/>
          <a:lstStyle>
            <a:lvl1pPr algn="ctr">
              <a:lnSpc>
                <a:spcPct val="100000"/>
              </a:lnSpc>
              <a:defRPr sz="1400" b="1" baseline="0">
                <a:solidFill>
                  <a:schemeClr val="tx1"/>
                </a:solidFill>
              </a:defRPr>
            </a:lvl1pPr>
          </a:lstStyle>
          <a:p>
            <a:pPr lvl="0"/>
            <a:r>
              <a:rPr lang="en-US" dirty="0"/>
              <a:t>Image caption</a:t>
            </a:r>
          </a:p>
        </p:txBody>
      </p:sp>
      <p:sp>
        <p:nvSpPr>
          <p:cNvPr id="14" name="Picture Placeholder 16">
            <a:extLst>
              <a:ext uri="{FF2B5EF4-FFF2-40B4-BE49-F238E27FC236}">
                <a16:creationId xmlns:a16="http://schemas.microsoft.com/office/drawing/2014/main" id="{816C8664-9D57-004C-8828-4995435B9D18}"/>
              </a:ext>
            </a:extLst>
          </p:cNvPr>
          <p:cNvSpPr>
            <a:spLocks noGrp="1"/>
          </p:cNvSpPr>
          <p:nvPr>
            <p:ph type="pic" sz="quarter" idx="17"/>
          </p:nvPr>
        </p:nvSpPr>
        <p:spPr>
          <a:xfrm>
            <a:off x="4344691" y="2298422"/>
            <a:ext cx="3502617" cy="3759477"/>
          </a:xfrm>
        </p:spPr>
        <p:txBody>
          <a:bodyPr/>
          <a:lstStyle/>
          <a:p>
            <a:r>
              <a:rPr lang="en-US"/>
              <a:t>Click icon to add picture</a:t>
            </a:r>
          </a:p>
        </p:txBody>
      </p:sp>
      <p:sp>
        <p:nvSpPr>
          <p:cNvPr id="15" name="Text Placeholder 4">
            <a:extLst>
              <a:ext uri="{FF2B5EF4-FFF2-40B4-BE49-F238E27FC236}">
                <a16:creationId xmlns:a16="http://schemas.microsoft.com/office/drawing/2014/main" id="{A7B664CB-DC96-D448-8F67-2EECACCF5845}"/>
              </a:ext>
            </a:extLst>
          </p:cNvPr>
          <p:cNvSpPr>
            <a:spLocks noGrp="1"/>
          </p:cNvSpPr>
          <p:nvPr>
            <p:ph type="body" sz="quarter" idx="18" hasCustomPrompt="1"/>
          </p:nvPr>
        </p:nvSpPr>
        <p:spPr>
          <a:xfrm>
            <a:off x="4344691" y="1875935"/>
            <a:ext cx="3502617" cy="346798"/>
          </a:xfr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6" name="Picture Placeholder 16">
            <a:extLst>
              <a:ext uri="{FF2B5EF4-FFF2-40B4-BE49-F238E27FC236}">
                <a16:creationId xmlns:a16="http://schemas.microsoft.com/office/drawing/2014/main" id="{961A3E26-10AE-D840-9A88-406553A0DE93}"/>
              </a:ext>
            </a:extLst>
          </p:cNvPr>
          <p:cNvSpPr>
            <a:spLocks noGrp="1"/>
          </p:cNvSpPr>
          <p:nvPr>
            <p:ph type="pic" sz="quarter" idx="19"/>
          </p:nvPr>
        </p:nvSpPr>
        <p:spPr>
          <a:xfrm>
            <a:off x="8232183" y="2298422"/>
            <a:ext cx="3502617" cy="3759477"/>
          </a:xfrm>
        </p:spPr>
        <p:txBody>
          <a:bodyPr/>
          <a:lstStyle/>
          <a:p>
            <a:r>
              <a:rPr lang="en-US"/>
              <a:t>Click icon to add picture</a:t>
            </a:r>
          </a:p>
        </p:txBody>
      </p:sp>
      <p:sp>
        <p:nvSpPr>
          <p:cNvPr id="21" name="Text Placeholder 4">
            <a:extLst>
              <a:ext uri="{FF2B5EF4-FFF2-40B4-BE49-F238E27FC236}">
                <a16:creationId xmlns:a16="http://schemas.microsoft.com/office/drawing/2014/main" id="{509374E9-FB6C-4B49-9868-7D7F27EC950B}"/>
              </a:ext>
            </a:extLst>
          </p:cNvPr>
          <p:cNvSpPr>
            <a:spLocks noGrp="1"/>
          </p:cNvSpPr>
          <p:nvPr>
            <p:ph type="body" sz="quarter" idx="20" hasCustomPrompt="1"/>
          </p:nvPr>
        </p:nvSpPr>
        <p:spPr>
          <a:xfrm>
            <a:off x="8232183" y="1875935"/>
            <a:ext cx="3502617" cy="346798"/>
          </a:xfr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Tree>
    <p:extLst>
      <p:ext uri="{BB962C8B-B14F-4D97-AF65-F5344CB8AC3E}">
        <p14:creationId xmlns:p14="http://schemas.microsoft.com/office/powerpoint/2010/main" val="2062244545"/>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 images portrait no caption">
    <p:spTree>
      <p:nvGrpSpPr>
        <p:cNvPr id="1" name=""/>
        <p:cNvGrpSpPr/>
        <p:nvPr/>
      </p:nvGrpSpPr>
      <p:grpSpPr>
        <a:xfrm>
          <a:off x="0" y="0"/>
          <a:ext cx="0" cy="0"/>
          <a:chOff x="0" y="0"/>
          <a:chExt cx="0" cy="0"/>
        </a:xfrm>
      </p:grpSpPr>
      <p:sp>
        <p:nvSpPr>
          <p:cNvPr id="5" name="Picture Placeholder 16">
            <a:extLst>
              <a:ext uri="{FF2B5EF4-FFF2-40B4-BE49-F238E27FC236}">
                <a16:creationId xmlns:a16="http://schemas.microsoft.com/office/drawing/2014/main" id="{71E3B4B7-04F4-4D21-A6BF-3A7D1810829B}"/>
              </a:ext>
            </a:extLst>
          </p:cNvPr>
          <p:cNvSpPr>
            <a:spLocks noGrp="1"/>
          </p:cNvSpPr>
          <p:nvPr>
            <p:ph type="pic" sz="quarter" idx="12"/>
          </p:nvPr>
        </p:nvSpPr>
        <p:spPr>
          <a:xfrm>
            <a:off x="457200" y="1964988"/>
            <a:ext cx="3502617" cy="4092912"/>
          </a:xfrm>
        </p:spPr>
        <p:txBody>
          <a:bodyPr/>
          <a:lstStyle/>
          <a:p>
            <a:r>
              <a:rPr lang="en-US"/>
              <a:t>Click icon to add picture</a:t>
            </a:r>
          </a:p>
        </p:txBody>
      </p:sp>
      <p:sp>
        <p:nvSpPr>
          <p:cNvPr id="7" name="Picture Placeholder 16">
            <a:extLst>
              <a:ext uri="{FF2B5EF4-FFF2-40B4-BE49-F238E27FC236}">
                <a16:creationId xmlns:a16="http://schemas.microsoft.com/office/drawing/2014/main" id="{72416941-8444-4C19-BE18-E9F06D7C9E1A}"/>
              </a:ext>
            </a:extLst>
          </p:cNvPr>
          <p:cNvSpPr>
            <a:spLocks noGrp="1"/>
          </p:cNvSpPr>
          <p:nvPr>
            <p:ph type="pic" sz="quarter" idx="17"/>
          </p:nvPr>
        </p:nvSpPr>
        <p:spPr>
          <a:xfrm>
            <a:off x="4344691" y="1964988"/>
            <a:ext cx="3502617" cy="4092911"/>
          </a:xfrm>
        </p:spPr>
        <p:txBody>
          <a:bodyPr/>
          <a:lstStyle/>
          <a:p>
            <a:r>
              <a:rPr lang="en-US"/>
              <a:t>Click icon to add picture</a:t>
            </a:r>
            <a:endParaRPr lang="en-US" dirty="0"/>
          </a:p>
        </p:txBody>
      </p:sp>
      <p:sp>
        <p:nvSpPr>
          <p:cNvPr id="9" name="Picture Placeholder 16">
            <a:extLst>
              <a:ext uri="{FF2B5EF4-FFF2-40B4-BE49-F238E27FC236}">
                <a16:creationId xmlns:a16="http://schemas.microsoft.com/office/drawing/2014/main" id="{3B739385-6E65-485D-9678-BF1274557537}"/>
              </a:ext>
            </a:extLst>
          </p:cNvPr>
          <p:cNvSpPr>
            <a:spLocks noGrp="1"/>
          </p:cNvSpPr>
          <p:nvPr>
            <p:ph type="pic" sz="quarter" idx="19"/>
          </p:nvPr>
        </p:nvSpPr>
        <p:spPr>
          <a:xfrm>
            <a:off x="8232183" y="1964988"/>
            <a:ext cx="3502617" cy="4092911"/>
          </a:xfrm>
        </p:spPr>
        <p:txBody>
          <a:bodyPr/>
          <a:lstStyle/>
          <a:p>
            <a:r>
              <a:rPr lang="en-US"/>
              <a:t>Click icon to add picture</a:t>
            </a:r>
            <a:endParaRPr lang="en-US" dirty="0"/>
          </a:p>
        </p:txBody>
      </p:sp>
      <p:sp>
        <p:nvSpPr>
          <p:cNvPr id="11" name="Title 1">
            <a:extLst>
              <a:ext uri="{FF2B5EF4-FFF2-40B4-BE49-F238E27FC236}">
                <a16:creationId xmlns:a16="http://schemas.microsoft.com/office/drawing/2014/main" id="{36F17ADC-FD9A-48D1-8D9D-939CC154FE05}"/>
              </a:ext>
            </a:extLst>
          </p:cNvPr>
          <p:cNvSpPr>
            <a:spLocks noGrp="1"/>
          </p:cNvSpPr>
          <p:nvPr>
            <p:ph type="title" hasCustomPrompt="1"/>
          </p:nvPr>
        </p:nvSpPr>
        <p:spPr>
          <a:xfrm>
            <a:off x="457200" y="469392"/>
            <a:ext cx="11277600" cy="968474"/>
          </a:xfrm>
        </p:spPr>
        <p:txBody>
          <a:bodyPr/>
          <a:lstStyle>
            <a:lvl1pPr>
              <a:lnSpc>
                <a:spcPct val="100000"/>
              </a:lnSpc>
              <a:defRPr>
                <a:solidFill>
                  <a:schemeClr val="tx1"/>
                </a:solidFill>
              </a:defRPr>
            </a:lvl1pPr>
          </a:lstStyle>
          <a:p>
            <a:r>
              <a:rPr lang="en-US" dirty="0"/>
              <a:t>Title</a:t>
            </a:r>
          </a:p>
        </p:txBody>
      </p:sp>
    </p:spTree>
    <p:extLst>
      <p:ext uri="{BB962C8B-B14F-4D97-AF65-F5344CB8AC3E}">
        <p14:creationId xmlns:p14="http://schemas.microsoft.com/office/powerpoint/2010/main" val="2802816117"/>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 images landscap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a:solidFill>
                  <a:schemeClr val="tx1"/>
                </a:solidFill>
              </a:defRPr>
            </a:lvl1pPr>
          </a:lstStyle>
          <a:p>
            <a:r>
              <a:rPr lang="en-GB" dirty="0"/>
              <a:t>T</a:t>
            </a:r>
            <a:r>
              <a:rPr lang="en-US" dirty="0" err="1"/>
              <a:t>itle</a:t>
            </a:r>
            <a:endParaRPr lang="en-US" dirty="0"/>
          </a:p>
        </p:txBody>
      </p:sp>
      <p:sp>
        <p:nvSpPr>
          <p:cNvPr id="17" name="Picture Placeholder 16"/>
          <p:cNvSpPr>
            <a:spLocks noGrp="1"/>
          </p:cNvSpPr>
          <p:nvPr>
            <p:ph type="pic" sz="quarter" idx="12"/>
          </p:nvPr>
        </p:nvSpPr>
        <p:spPr>
          <a:xfrm>
            <a:off x="457200" y="2593698"/>
            <a:ext cx="3502617" cy="2254528"/>
          </a:xfrm>
        </p:spPr>
        <p:txBody>
          <a:bodyPr/>
          <a:lstStyle/>
          <a:p>
            <a:r>
              <a:rPr lang="en-US"/>
              <a:t>Click icon to add picture</a:t>
            </a:r>
          </a:p>
        </p:txBody>
      </p:sp>
      <p:sp>
        <p:nvSpPr>
          <p:cNvPr id="9" name="Text Placeholder 4"/>
          <p:cNvSpPr>
            <a:spLocks noGrp="1"/>
          </p:cNvSpPr>
          <p:nvPr>
            <p:ph type="body" sz="quarter" idx="16" hasCustomPrompt="1"/>
          </p:nvPr>
        </p:nvSpPr>
        <p:spPr>
          <a:xfrm>
            <a:off x="457200" y="2171210"/>
            <a:ext cx="3502617" cy="346798"/>
          </a:xfrm>
        </p:spPr>
        <p:txBody>
          <a:bodyPr lIns="36000" rIns="36000" anchor="ctr"/>
          <a:lstStyle>
            <a:lvl1pPr algn="ctr">
              <a:lnSpc>
                <a:spcPct val="100000"/>
              </a:lnSpc>
              <a:defRPr sz="1400" b="1" baseline="0">
                <a:solidFill>
                  <a:schemeClr val="tx1"/>
                </a:solidFill>
              </a:defRPr>
            </a:lvl1pPr>
          </a:lstStyle>
          <a:p>
            <a:pPr lvl="0"/>
            <a:r>
              <a:rPr lang="en-US" dirty="0"/>
              <a:t>Image caption</a:t>
            </a:r>
          </a:p>
        </p:txBody>
      </p:sp>
      <p:sp>
        <p:nvSpPr>
          <p:cNvPr id="14" name="Picture Placeholder 16">
            <a:extLst>
              <a:ext uri="{FF2B5EF4-FFF2-40B4-BE49-F238E27FC236}">
                <a16:creationId xmlns:a16="http://schemas.microsoft.com/office/drawing/2014/main" id="{816C8664-9D57-004C-8828-4995435B9D18}"/>
              </a:ext>
            </a:extLst>
          </p:cNvPr>
          <p:cNvSpPr>
            <a:spLocks noGrp="1"/>
          </p:cNvSpPr>
          <p:nvPr>
            <p:ph type="pic" sz="quarter" idx="17"/>
          </p:nvPr>
        </p:nvSpPr>
        <p:spPr>
          <a:xfrm>
            <a:off x="4344691" y="2593698"/>
            <a:ext cx="3502617" cy="2254528"/>
          </a:xfrm>
        </p:spPr>
        <p:txBody>
          <a:bodyPr/>
          <a:lstStyle/>
          <a:p>
            <a:r>
              <a:rPr lang="en-US"/>
              <a:t>Click icon to add picture</a:t>
            </a:r>
          </a:p>
        </p:txBody>
      </p:sp>
      <p:sp>
        <p:nvSpPr>
          <p:cNvPr id="15" name="Text Placeholder 4">
            <a:extLst>
              <a:ext uri="{FF2B5EF4-FFF2-40B4-BE49-F238E27FC236}">
                <a16:creationId xmlns:a16="http://schemas.microsoft.com/office/drawing/2014/main" id="{A7B664CB-DC96-D448-8F67-2EECACCF5845}"/>
              </a:ext>
            </a:extLst>
          </p:cNvPr>
          <p:cNvSpPr>
            <a:spLocks noGrp="1"/>
          </p:cNvSpPr>
          <p:nvPr>
            <p:ph type="body" sz="quarter" idx="18" hasCustomPrompt="1"/>
          </p:nvPr>
        </p:nvSpPr>
        <p:spPr>
          <a:xfrm>
            <a:off x="4344691" y="2171210"/>
            <a:ext cx="3502617" cy="346798"/>
          </a:xfr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6" name="Picture Placeholder 16">
            <a:extLst>
              <a:ext uri="{FF2B5EF4-FFF2-40B4-BE49-F238E27FC236}">
                <a16:creationId xmlns:a16="http://schemas.microsoft.com/office/drawing/2014/main" id="{961A3E26-10AE-D840-9A88-406553A0DE93}"/>
              </a:ext>
            </a:extLst>
          </p:cNvPr>
          <p:cNvSpPr>
            <a:spLocks noGrp="1"/>
          </p:cNvSpPr>
          <p:nvPr>
            <p:ph type="pic" sz="quarter" idx="19"/>
          </p:nvPr>
        </p:nvSpPr>
        <p:spPr>
          <a:xfrm>
            <a:off x="8232183" y="2593698"/>
            <a:ext cx="3502617" cy="2254528"/>
          </a:xfrm>
        </p:spPr>
        <p:txBody>
          <a:bodyPr/>
          <a:lstStyle/>
          <a:p>
            <a:r>
              <a:rPr lang="en-US"/>
              <a:t>Click icon to add picture</a:t>
            </a:r>
          </a:p>
        </p:txBody>
      </p:sp>
      <p:sp>
        <p:nvSpPr>
          <p:cNvPr id="21" name="Text Placeholder 4">
            <a:extLst>
              <a:ext uri="{FF2B5EF4-FFF2-40B4-BE49-F238E27FC236}">
                <a16:creationId xmlns:a16="http://schemas.microsoft.com/office/drawing/2014/main" id="{509374E9-FB6C-4B49-9868-7D7F27EC950B}"/>
              </a:ext>
            </a:extLst>
          </p:cNvPr>
          <p:cNvSpPr>
            <a:spLocks noGrp="1"/>
          </p:cNvSpPr>
          <p:nvPr>
            <p:ph type="body" sz="quarter" idx="20" hasCustomPrompt="1"/>
          </p:nvPr>
        </p:nvSpPr>
        <p:spPr>
          <a:xfrm>
            <a:off x="8232183" y="2171210"/>
            <a:ext cx="3502617" cy="346798"/>
          </a:xfr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Tree>
    <p:extLst>
      <p:ext uri="{BB962C8B-B14F-4D97-AF65-F5344CB8AC3E}">
        <p14:creationId xmlns:p14="http://schemas.microsoft.com/office/powerpoint/2010/main" val="4149249566"/>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 pictures landscape no caption">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71B98E9-C84F-44F2-931B-0088E174ECD8}"/>
              </a:ext>
            </a:extLst>
          </p:cNvPr>
          <p:cNvSpPr>
            <a:spLocks noGrp="1"/>
          </p:cNvSpPr>
          <p:nvPr>
            <p:ph type="title" hasCustomPrompt="1"/>
          </p:nvPr>
        </p:nvSpPr>
        <p:spPr>
          <a:xfrm>
            <a:off x="457200" y="469392"/>
            <a:ext cx="11277600" cy="968474"/>
          </a:xfrm>
        </p:spPr>
        <p:txBody>
          <a:bodyPr/>
          <a:lstStyle>
            <a:lvl1pPr>
              <a:lnSpc>
                <a:spcPct val="100000"/>
              </a:lnSpc>
              <a:defRPr>
                <a:solidFill>
                  <a:schemeClr val="tx1"/>
                </a:solidFill>
              </a:defRPr>
            </a:lvl1pPr>
          </a:lstStyle>
          <a:p>
            <a:r>
              <a:rPr lang="en-GB" dirty="0"/>
              <a:t>T</a:t>
            </a:r>
            <a:r>
              <a:rPr lang="en-US" dirty="0" err="1"/>
              <a:t>itle</a:t>
            </a:r>
            <a:endParaRPr lang="en-US" dirty="0"/>
          </a:p>
        </p:txBody>
      </p:sp>
      <p:sp>
        <p:nvSpPr>
          <p:cNvPr id="4" name="Picture Placeholder 16">
            <a:extLst>
              <a:ext uri="{FF2B5EF4-FFF2-40B4-BE49-F238E27FC236}">
                <a16:creationId xmlns:a16="http://schemas.microsoft.com/office/drawing/2014/main" id="{F3E19687-A9A4-4F33-8F8D-23C025AF1AEB}"/>
              </a:ext>
            </a:extLst>
          </p:cNvPr>
          <p:cNvSpPr>
            <a:spLocks noGrp="1"/>
          </p:cNvSpPr>
          <p:nvPr>
            <p:ph type="pic" sz="quarter" idx="12"/>
          </p:nvPr>
        </p:nvSpPr>
        <p:spPr>
          <a:xfrm>
            <a:off x="457200" y="2593698"/>
            <a:ext cx="3502617" cy="2254528"/>
          </a:xfrm>
        </p:spPr>
        <p:txBody>
          <a:bodyPr/>
          <a:lstStyle/>
          <a:p>
            <a:r>
              <a:rPr lang="en-US"/>
              <a:t>Click icon to add picture</a:t>
            </a:r>
          </a:p>
        </p:txBody>
      </p:sp>
      <p:sp>
        <p:nvSpPr>
          <p:cNvPr id="6" name="Picture Placeholder 16">
            <a:extLst>
              <a:ext uri="{FF2B5EF4-FFF2-40B4-BE49-F238E27FC236}">
                <a16:creationId xmlns:a16="http://schemas.microsoft.com/office/drawing/2014/main" id="{76934BD7-C3F6-4D5F-A8F4-A65DC8F44A36}"/>
              </a:ext>
            </a:extLst>
          </p:cNvPr>
          <p:cNvSpPr>
            <a:spLocks noGrp="1"/>
          </p:cNvSpPr>
          <p:nvPr>
            <p:ph type="pic" sz="quarter" idx="17"/>
          </p:nvPr>
        </p:nvSpPr>
        <p:spPr>
          <a:xfrm>
            <a:off x="4344691" y="2593698"/>
            <a:ext cx="3502617" cy="2254528"/>
          </a:xfrm>
        </p:spPr>
        <p:txBody>
          <a:bodyPr/>
          <a:lstStyle/>
          <a:p>
            <a:r>
              <a:rPr lang="en-US"/>
              <a:t>Click icon to add picture</a:t>
            </a:r>
          </a:p>
        </p:txBody>
      </p:sp>
      <p:sp>
        <p:nvSpPr>
          <p:cNvPr id="8" name="Picture Placeholder 16">
            <a:extLst>
              <a:ext uri="{FF2B5EF4-FFF2-40B4-BE49-F238E27FC236}">
                <a16:creationId xmlns:a16="http://schemas.microsoft.com/office/drawing/2014/main" id="{9B216762-F537-4AE3-A0E2-DE56E12AD40D}"/>
              </a:ext>
            </a:extLst>
          </p:cNvPr>
          <p:cNvSpPr>
            <a:spLocks noGrp="1"/>
          </p:cNvSpPr>
          <p:nvPr>
            <p:ph type="pic" sz="quarter" idx="19"/>
          </p:nvPr>
        </p:nvSpPr>
        <p:spPr>
          <a:xfrm>
            <a:off x="8232183" y="2593698"/>
            <a:ext cx="3502617" cy="2254528"/>
          </a:xfrm>
        </p:spPr>
        <p:txBody>
          <a:bodyPr/>
          <a:lstStyle/>
          <a:p>
            <a:r>
              <a:rPr lang="en-US"/>
              <a:t>Click icon to add picture</a:t>
            </a:r>
          </a:p>
        </p:txBody>
      </p:sp>
    </p:spTree>
    <p:extLst>
      <p:ext uri="{BB962C8B-B14F-4D97-AF65-F5344CB8AC3E}">
        <p14:creationId xmlns:p14="http://schemas.microsoft.com/office/powerpoint/2010/main" val="2131961261"/>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 images landscape No Caption">
    <p:spTree>
      <p:nvGrpSpPr>
        <p:cNvPr id="1" name=""/>
        <p:cNvGrpSpPr/>
        <p:nvPr/>
      </p:nvGrpSpPr>
      <p:grpSpPr>
        <a:xfrm>
          <a:off x="0" y="0"/>
          <a:ext cx="0" cy="0"/>
          <a:chOff x="0" y="0"/>
          <a:chExt cx="0" cy="0"/>
        </a:xfrm>
      </p:grpSpPr>
      <p:sp>
        <p:nvSpPr>
          <p:cNvPr id="15" name="Picture Placeholder 16"/>
          <p:cNvSpPr>
            <a:spLocks noGrp="1"/>
          </p:cNvSpPr>
          <p:nvPr>
            <p:ph type="pic" sz="quarter" idx="12"/>
          </p:nvPr>
        </p:nvSpPr>
        <p:spPr>
          <a:xfrm>
            <a:off x="4168478" y="457198"/>
            <a:ext cx="3664638" cy="2768325"/>
          </a:xfrm>
        </p:spPr>
        <p:txBody>
          <a:bodyPr/>
          <a:lstStyle/>
          <a:p>
            <a:r>
              <a:rPr lang="en-US"/>
              <a:t>Click icon to add picture</a:t>
            </a:r>
          </a:p>
        </p:txBody>
      </p:sp>
      <p:sp>
        <p:nvSpPr>
          <p:cNvPr id="34" name="TextBox 33">
            <a:extLst>
              <a:ext uri="{FF2B5EF4-FFF2-40B4-BE49-F238E27FC236}">
                <a16:creationId xmlns:a16="http://schemas.microsoft.com/office/drawing/2014/main" id="{974F1D84-DDEE-41A1-933C-81803DAA1FD8}"/>
              </a:ext>
            </a:extLst>
          </p:cNvPr>
          <p:cNvSpPr txBox="1"/>
          <p:nvPr userDrawn="1"/>
        </p:nvSpPr>
        <p:spPr>
          <a:xfrm>
            <a:off x="4273578" y="3304984"/>
            <a:ext cx="549831" cy="184666"/>
          </a:xfrm>
          <a:prstGeom prst="rect">
            <a:avLst/>
          </a:prstGeom>
          <a:noFill/>
        </p:spPr>
        <p:txBody>
          <a:bodyPr wrap="none" lIns="0" tIns="0" rIns="0" bIns="0" rtlCol="0">
            <a:spAutoFit/>
          </a:bodyPr>
          <a:lstStyle/>
          <a:p>
            <a:pPr algn="l"/>
            <a:r>
              <a:rPr lang="en-GB" sz="1200" dirty="0">
                <a:solidFill>
                  <a:schemeClr val="bg1"/>
                </a:solidFill>
              </a:rPr>
              <a:t>London</a:t>
            </a:r>
          </a:p>
        </p:txBody>
      </p:sp>
      <p:sp>
        <p:nvSpPr>
          <p:cNvPr id="45"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457199"/>
            <a:ext cx="3607594" cy="1271589"/>
          </a:xfrm>
        </p:spPr>
        <p:txBody>
          <a:bodyPr/>
          <a:lstStyle>
            <a:lvl1pPr>
              <a:lnSpc>
                <a:spcPct val="100000"/>
              </a:lnSpc>
              <a:defRPr>
                <a:solidFill>
                  <a:schemeClr val="tx1"/>
                </a:solidFill>
              </a:defRPr>
            </a:lvl1pPr>
          </a:lstStyle>
          <a:p>
            <a:r>
              <a:rPr lang="en-US" dirty="0"/>
              <a:t>Title</a:t>
            </a:r>
            <a:endParaRPr lang="en-GB" dirty="0"/>
          </a:p>
        </p:txBody>
      </p:sp>
      <p:sp>
        <p:nvSpPr>
          <p:cNvPr id="18" name="Picture Placeholder 16"/>
          <p:cNvSpPr>
            <a:spLocks noGrp="1"/>
          </p:cNvSpPr>
          <p:nvPr>
            <p:ph type="pic" sz="quarter" idx="14"/>
          </p:nvPr>
        </p:nvSpPr>
        <p:spPr>
          <a:xfrm>
            <a:off x="8036334" y="457198"/>
            <a:ext cx="3664638" cy="2768325"/>
          </a:xfrm>
        </p:spPr>
        <p:txBody>
          <a:bodyPr/>
          <a:lstStyle/>
          <a:p>
            <a:r>
              <a:rPr lang="en-US"/>
              <a:t>Click icon to add picture</a:t>
            </a:r>
          </a:p>
        </p:txBody>
      </p:sp>
      <p:sp>
        <p:nvSpPr>
          <p:cNvPr id="20" name="Picture Placeholder 16"/>
          <p:cNvSpPr>
            <a:spLocks noGrp="1"/>
          </p:cNvSpPr>
          <p:nvPr>
            <p:ph type="pic" sz="quarter" idx="16"/>
          </p:nvPr>
        </p:nvSpPr>
        <p:spPr>
          <a:xfrm>
            <a:off x="4168478" y="3433691"/>
            <a:ext cx="3664638" cy="2768325"/>
          </a:xfrm>
        </p:spPr>
        <p:txBody>
          <a:bodyPr/>
          <a:lstStyle/>
          <a:p>
            <a:r>
              <a:rPr lang="en-US"/>
              <a:t>Click icon to add picture</a:t>
            </a:r>
          </a:p>
        </p:txBody>
      </p:sp>
      <p:sp>
        <p:nvSpPr>
          <p:cNvPr id="23" name="Picture Placeholder 16"/>
          <p:cNvSpPr>
            <a:spLocks noGrp="1"/>
          </p:cNvSpPr>
          <p:nvPr>
            <p:ph type="pic" sz="quarter" idx="18"/>
          </p:nvPr>
        </p:nvSpPr>
        <p:spPr>
          <a:xfrm>
            <a:off x="8036334" y="3433691"/>
            <a:ext cx="3664638" cy="2768325"/>
          </a:xfrm>
        </p:spPr>
        <p:txBody>
          <a:bodyPr/>
          <a:lstStyle/>
          <a:p>
            <a:r>
              <a:rPr lang="en-US"/>
              <a:t>Click icon to add picture</a:t>
            </a:r>
          </a:p>
        </p:txBody>
      </p:sp>
      <p:sp>
        <p:nvSpPr>
          <p:cNvPr id="9" name="Text Placeholder 2">
            <a:extLst>
              <a:ext uri="{FF2B5EF4-FFF2-40B4-BE49-F238E27FC236}">
                <a16:creationId xmlns:a16="http://schemas.microsoft.com/office/drawing/2014/main" id="{62250CB7-B4BF-4FE9-9BE7-8082A605DA6C}"/>
              </a:ext>
            </a:extLst>
          </p:cNvPr>
          <p:cNvSpPr>
            <a:spLocks noGrp="1"/>
          </p:cNvSpPr>
          <p:nvPr>
            <p:ph type="body" sz="quarter" idx="20"/>
          </p:nvPr>
        </p:nvSpPr>
        <p:spPr>
          <a:xfrm>
            <a:off x="457200" y="2003425"/>
            <a:ext cx="3607594" cy="40084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822875033"/>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 images landscape with caption">
    <p:spTree>
      <p:nvGrpSpPr>
        <p:cNvPr id="1" name=""/>
        <p:cNvGrpSpPr/>
        <p:nvPr/>
      </p:nvGrpSpPr>
      <p:grpSpPr>
        <a:xfrm>
          <a:off x="0" y="0"/>
          <a:ext cx="0" cy="0"/>
          <a:chOff x="0" y="0"/>
          <a:chExt cx="0" cy="0"/>
        </a:xfrm>
      </p:grpSpPr>
      <p:sp>
        <p:nvSpPr>
          <p:cNvPr id="5" name="Text Placeholder 4"/>
          <p:cNvSpPr>
            <a:spLocks noGrp="1"/>
          </p:cNvSpPr>
          <p:nvPr>
            <p:ph type="body" sz="quarter" idx="13" hasCustomPrompt="1"/>
          </p:nvPr>
        </p:nvSpPr>
        <p:spPr>
          <a:xfrm>
            <a:off x="4168478" y="3036696"/>
            <a:ext cx="3663950" cy="268288"/>
          </a:xfrm>
        </p:spPr>
        <p:txBody>
          <a:bodyPr lIns="36000" tIns="0" rIns="36000" bIns="0"/>
          <a:lstStyle>
            <a:lvl1pPr>
              <a:lnSpc>
                <a:spcPct val="100000"/>
              </a:lnSpc>
              <a:defRPr sz="1400" b="1" baseline="0">
                <a:solidFill>
                  <a:schemeClr val="tx1"/>
                </a:solidFill>
              </a:defRPr>
            </a:lvl1pPr>
          </a:lstStyle>
          <a:p>
            <a:pPr lvl="0"/>
            <a:r>
              <a:rPr lang="en-US" dirty="0"/>
              <a:t>Image caption</a:t>
            </a:r>
          </a:p>
        </p:txBody>
      </p:sp>
      <p:sp>
        <p:nvSpPr>
          <p:cNvPr id="19" name="Text Placeholder 4"/>
          <p:cNvSpPr>
            <a:spLocks noGrp="1"/>
          </p:cNvSpPr>
          <p:nvPr>
            <p:ph type="body" sz="quarter" idx="15" hasCustomPrompt="1"/>
          </p:nvPr>
        </p:nvSpPr>
        <p:spPr>
          <a:xfrm>
            <a:off x="8036334" y="3036696"/>
            <a:ext cx="3663950" cy="268288"/>
          </a:xfrm>
        </p:spPr>
        <p:txBody>
          <a:bodyPr lIns="36000" tIns="0" rIns="36000" bIns="0"/>
          <a:lstStyle>
            <a:lvl1pPr>
              <a:lnSpc>
                <a:spcPct val="100000"/>
              </a:lnSpc>
              <a:defRPr sz="1400" b="1" baseline="0">
                <a:solidFill>
                  <a:schemeClr val="tx1"/>
                </a:solidFill>
              </a:defRPr>
            </a:lvl1pPr>
          </a:lstStyle>
          <a:p>
            <a:pPr lvl="0"/>
            <a:r>
              <a:rPr lang="en-US" dirty="0"/>
              <a:t>Image caption</a:t>
            </a:r>
          </a:p>
        </p:txBody>
      </p:sp>
      <p:sp>
        <p:nvSpPr>
          <p:cNvPr id="22" name="Text Placeholder 4"/>
          <p:cNvSpPr>
            <a:spLocks noGrp="1"/>
          </p:cNvSpPr>
          <p:nvPr>
            <p:ph type="body" sz="quarter" idx="17" hasCustomPrompt="1"/>
          </p:nvPr>
        </p:nvSpPr>
        <p:spPr>
          <a:xfrm>
            <a:off x="4167790" y="6011808"/>
            <a:ext cx="3663950" cy="268288"/>
          </a:xfrm>
        </p:spPr>
        <p:txBody>
          <a:bodyPr lIns="36000" tIns="0" rIns="36000" bIns="0"/>
          <a:lstStyle>
            <a:lvl1pPr>
              <a:lnSpc>
                <a:spcPct val="100000"/>
              </a:lnSpc>
              <a:defRPr sz="1400" b="1" baseline="0">
                <a:solidFill>
                  <a:schemeClr val="tx1"/>
                </a:solidFill>
              </a:defRPr>
            </a:lvl1pPr>
          </a:lstStyle>
          <a:p>
            <a:pPr lvl="0"/>
            <a:r>
              <a:rPr lang="en-US"/>
              <a:t>Image caption</a:t>
            </a:r>
            <a:endParaRPr lang="en-US" dirty="0"/>
          </a:p>
        </p:txBody>
      </p:sp>
      <p:sp>
        <p:nvSpPr>
          <p:cNvPr id="24" name="Text Placeholder 4"/>
          <p:cNvSpPr>
            <a:spLocks noGrp="1"/>
          </p:cNvSpPr>
          <p:nvPr>
            <p:ph type="body" sz="quarter" idx="19" hasCustomPrompt="1"/>
          </p:nvPr>
        </p:nvSpPr>
        <p:spPr>
          <a:xfrm>
            <a:off x="8036334" y="6011808"/>
            <a:ext cx="3663950" cy="268288"/>
          </a:xfrm>
        </p:spPr>
        <p:txBody>
          <a:bodyPr lIns="36000" tIns="0" rIns="36000" bIns="0"/>
          <a:lstStyle>
            <a:lvl1pPr>
              <a:lnSpc>
                <a:spcPct val="100000"/>
              </a:lnSpc>
              <a:defRPr sz="1400" b="1" baseline="0">
                <a:solidFill>
                  <a:schemeClr val="tx1"/>
                </a:solidFill>
              </a:defRPr>
            </a:lvl1pPr>
          </a:lstStyle>
          <a:p>
            <a:pPr lvl="0"/>
            <a:r>
              <a:rPr lang="en-US"/>
              <a:t>Image caption</a:t>
            </a:r>
            <a:endParaRPr lang="en-US" dirty="0"/>
          </a:p>
        </p:txBody>
      </p:sp>
      <p:sp>
        <p:nvSpPr>
          <p:cNvPr id="15" name="Picture Placeholder 16"/>
          <p:cNvSpPr>
            <a:spLocks noGrp="1"/>
          </p:cNvSpPr>
          <p:nvPr>
            <p:ph type="pic" sz="quarter" idx="12"/>
          </p:nvPr>
        </p:nvSpPr>
        <p:spPr>
          <a:xfrm>
            <a:off x="4168478" y="457199"/>
            <a:ext cx="3664638" cy="2578116"/>
          </a:xfrm>
        </p:spPr>
        <p:txBody>
          <a:bodyPr/>
          <a:lstStyle/>
          <a:p>
            <a:r>
              <a:rPr lang="en-US"/>
              <a:t>Click icon to add picture</a:t>
            </a:r>
          </a:p>
        </p:txBody>
      </p:sp>
      <p:sp>
        <p:nvSpPr>
          <p:cNvPr id="34" name="TextBox 33">
            <a:extLst>
              <a:ext uri="{FF2B5EF4-FFF2-40B4-BE49-F238E27FC236}">
                <a16:creationId xmlns:a16="http://schemas.microsoft.com/office/drawing/2014/main" id="{974F1D84-DDEE-41A1-933C-81803DAA1FD8}"/>
              </a:ext>
            </a:extLst>
          </p:cNvPr>
          <p:cNvSpPr txBox="1"/>
          <p:nvPr userDrawn="1"/>
        </p:nvSpPr>
        <p:spPr>
          <a:xfrm>
            <a:off x="4273578" y="3304984"/>
            <a:ext cx="549831" cy="184666"/>
          </a:xfrm>
          <a:prstGeom prst="rect">
            <a:avLst/>
          </a:prstGeom>
          <a:noFill/>
        </p:spPr>
        <p:txBody>
          <a:bodyPr wrap="none" lIns="0" tIns="0" rIns="0" bIns="0" rtlCol="0">
            <a:spAutoFit/>
          </a:bodyPr>
          <a:lstStyle/>
          <a:p>
            <a:pPr algn="l"/>
            <a:r>
              <a:rPr lang="en-GB" sz="1200" dirty="0">
                <a:solidFill>
                  <a:schemeClr val="bg1"/>
                </a:solidFill>
              </a:rPr>
              <a:t>London</a:t>
            </a:r>
          </a:p>
        </p:txBody>
      </p:sp>
      <p:sp>
        <p:nvSpPr>
          <p:cNvPr id="45"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457199"/>
            <a:ext cx="3607594" cy="1271589"/>
          </a:xfrm>
        </p:spPr>
        <p:txBody>
          <a:bodyPr/>
          <a:lstStyle>
            <a:lvl1pPr>
              <a:lnSpc>
                <a:spcPct val="100000"/>
              </a:lnSpc>
              <a:defRPr>
                <a:solidFill>
                  <a:schemeClr val="tx1"/>
                </a:solidFill>
              </a:defRPr>
            </a:lvl1pPr>
          </a:lstStyle>
          <a:p>
            <a:r>
              <a:rPr lang="en-US" dirty="0"/>
              <a:t>Title</a:t>
            </a:r>
            <a:endParaRPr lang="en-GB" dirty="0"/>
          </a:p>
        </p:txBody>
      </p:sp>
      <p:sp>
        <p:nvSpPr>
          <p:cNvPr id="18" name="Picture Placeholder 16"/>
          <p:cNvSpPr>
            <a:spLocks noGrp="1"/>
          </p:cNvSpPr>
          <p:nvPr>
            <p:ph type="pic" sz="quarter" idx="14"/>
          </p:nvPr>
        </p:nvSpPr>
        <p:spPr>
          <a:xfrm>
            <a:off x="8036334" y="457199"/>
            <a:ext cx="3664638" cy="2578116"/>
          </a:xfrm>
        </p:spPr>
        <p:txBody>
          <a:bodyPr/>
          <a:lstStyle/>
          <a:p>
            <a:r>
              <a:rPr lang="en-US"/>
              <a:t>Click icon to add picture</a:t>
            </a:r>
          </a:p>
        </p:txBody>
      </p:sp>
      <p:sp>
        <p:nvSpPr>
          <p:cNvPr id="20" name="Picture Placeholder 16"/>
          <p:cNvSpPr>
            <a:spLocks noGrp="1"/>
          </p:cNvSpPr>
          <p:nvPr>
            <p:ph type="pic" sz="quarter" idx="16"/>
          </p:nvPr>
        </p:nvSpPr>
        <p:spPr>
          <a:xfrm>
            <a:off x="4168478" y="3433692"/>
            <a:ext cx="3664638" cy="2578116"/>
          </a:xfrm>
        </p:spPr>
        <p:txBody>
          <a:bodyPr/>
          <a:lstStyle/>
          <a:p>
            <a:r>
              <a:rPr lang="en-US"/>
              <a:t>Click icon to add picture</a:t>
            </a:r>
          </a:p>
        </p:txBody>
      </p:sp>
      <p:sp>
        <p:nvSpPr>
          <p:cNvPr id="23" name="Picture Placeholder 16"/>
          <p:cNvSpPr>
            <a:spLocks noGrp="1"/>
          </p:cNvSpPr>
          <p:nvPr>
            <p:ph type="pic" sz="quarter" idx="18"/>
          </p:nvPr>
        </p:nvSpPr>
        <p:spPr>
          <a:xfrm>
            <a:off x="8036334" y="3433692"/>
            <a:ext cx="3664638" cy="2578116"/>
          </a:xfrm>
        </p:spPr>
        <p:txBody>
          <a:bodyPr/>
          <a:lstStyle/>
          <a:p>
            <a:r>
              <a:rPr lang="en-US"/>
              <a:t>Click icon to add picture</a:t>
            </a:r>
          </a:p>
        </p:txBody>
      </p:sp>
      <p:sp>
        <p:nvSpPr>
          <p:cNvPr id="3" name="Text Placeholder 2">
            <a:extLst>
              <a:ext uri="{FF2B5EF4-FFF2-40B4-BE49-F238E27FC236}">
                <a16:creationId xmlns:a16="http://schemas.microsoft.com/office/drawing/2014/main" id="{9205EEA5-764F-4E8F-9075-E120FADB1DFE}"/>
              </a:ext>
            </a:extLst>
          </p:cNvPr>
          <p:cNvSpPr>
            <a:spLocks noGrp="1"/>
          </p:cNvSpPr>
          <p:nvPr>
            <p:ph type="body" sz="quarter" idx="20"/>
          </p:nvPr>
        </p:nvSpPr>
        <p:spPr>
          <a:xfrm>
            <a:off x="457200" y="2003425"/>
            <a:ext cx="3607594" cy="40084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 images portrai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a:solidFill>
                  <a:schemeClr val="tx1"/>
                </a:solidFill>
              </a:defRPr>
            </a:lvl1pPr>
          </a:lstStyle>
          <a:p>
            <a:r>
              <a:rPr lang="en-US" dirty="0"/>
              <a:t>Title</a:t>
            </a:r>
          </a:p>
        </p:txBody>
      </p:sp>
      <p:sp>
        <p:nvSpPr>
          <p:cNvPr id="20" name="Picture Placeholder 16"/>
          <p:cNvSpPr>
            <a:spLocks noGrp="1"/>
          </p:cNvSpPr>
          <p:nvPr>
            <p:ph type="pic" sz="quarter" idx="15"/>
          </p:nvPr>
        </p:nvSpPr>
        <p:spPr>
          <a:xfrm>
            <a:off x="9037637" y="2297726"/>
            <a:ext cx="2697163" cy="3421062"/>
          </a:xfrm>
        </p:spPr>
        <p:txBody>
          <a:bodyPr/>
          <a:lstStyle/>
          <a:p>
            <a:r>
              <a:rPr lang="en-US"/>
              <a:t>Click icon to add picture</a:t>
            </a:r>
          </a:p>
        </p:txBody>
      </p:sp>
      <p:sp>
        <p:nvSpPr>
          <p:cNvPr id="19" name="Picture Placeholder 16"/>
          <p:cNvSpPr>
            <a:spLocks noGrp="1"/>
          </p:cNvSpPr>
          <p:nvPr>
            <p:ph type="pic" sz="quarter" idx="14"/>
          </p:nvPr>
        </p:nvSpPr>
        <p:spPr>
          <a:xfrm>
            <a:off x="6178336" y="2297726"/>
            <a:ext cx="2697163" cy="3421062"/>
          </a:xfrm>
        </p:spPr>
        <p:txBody>
          <a:bodyPr/>
          <a:lstStyle/>
          <a:p>
            <a:r>
              <a:rPr lang="en-US"/>
              <a:t>Click icon to add picture</a:t>
            </a:r>
          </a:p>
        </p:txBody>
      </p:sp>
      <p:sp>
        <p:nvSpPr>
          <p:cNvPr id="18" name="Picture Placeholder 16"/>
          <p:cNvSpPr>
            <a:spLocks noGrp="1"/>
          </p:cNvSpPr>
          <p:nvPr>
            <p:ph type="pic" sz="quarter" idx="13"/>
          </p:nvPr>
        </p:nvSpPr>
        <p:spPr>
          <a:xfrm>
            <a:off x="3316286" y="2297726"/>
            <a:ext cx="2697163" cy="3421062"/>
          </a:xfrm>
        </p:spPr>
        <p:txBody>
          <a:bodyPr/>
          <a:lstStyle/>
          <a:p>
            <a:r>
              <a:rPr lang="en-US"/>
              <a:t>Click icon to add picture</a:t>
            </a:r>
          </a:p>
        </p:txBody>
      </p:sp>
      <p:sp>
        <p:nvSpPr>
          <p:cNvPr id="17" name="Picture Placeholder 16"/>
          <p:cNvSpPr>
            <a:spLocks noGrp="1"/>
          </p:cNvSpPr>
          <p:nvPr>
            <p:ph type="pic" sz="quarter" idx="12"/>
          </p:nvPr>
        </p:nvSpPr>
        <p:spPr>
          <a:xfrm>
            <a:off x="457200" y="2298423"/>
            <a:ext cx="2697163" cy="3421062"/>
          </a:xfrm>
        </p:spPr>
        <p:txBody>
          <a:bodyPr/>
          <a:lstStyle/>
          <a:p>
            <a:r>
              <a:rPr lang="en-US"/>
              <a:t>Click icon to add picture</a:t>
            </a:r>
          </a:p>
        </p:txBody>
      </p:sp>
      <p:sp>
        <p:nvSpPr>
          <p:cNvPr id="9" name="Text Placeholder 4"/>
          <p:cNvSpPr>
            <a:spLocks noGrp="1"/>
          </p:cNvSpPr>
          <p:nvPr>
            <p:ph type="body" sz="quarter" idx="16" hasCustomPrompt="1"/>
          </p:nvPr>
        </p:nvSpPr>
        <p:spPr>
          <a:xfrm>
            <a:off x="457200" y="1875935"/>
            <a:ext cx="2697163" cy="346798"/>
          </a:xfrm>
        </p:spPr>
        <p:txBody>
          <a:bodyPr lIns="36000" rIns="36000" anchor="ctr"/>
          <a:lstStyle>
            <a:lvl1pPr algn="ctr">
              <a:lnSpc>
                <a:spcPct val="100000"/>
              </a:lnSpc>
              <a:defRPr sz="1400" b="1" baseline="0">
                <a:solidFill>
                  <a:schemeClr val="tx1"/>
                </a:solidFill>
              </a:defRPr>
            </a:lvl1pPr>
          </a:lstStyle>
          <a:p>
            <a:pPr lvl="0"/>
            <a:r>
              <a:rPr lang="en-US" dirty="0"/>
              <a:t>Image caption</a:t>
            </a:r>
          </a:p>
        </p:txBody>
      </p:sp>
      <p:sp>
        <p:nvSpPr>
          <p:cNvPr id="10" name="Text Placeholder 4"/>
          <p:cNvSpPr>
            <a:spLocks noGrp="1"/>
          </p:cNvSpPr>
          <p:nvPr>
            <p:ph type="body" sz="quarter" idx="17" hasCustomPrompt="1"/>
          </p:nvPr>
        </p:nvSpPr>
        <p:spPr>
          <a:xfrm>
            <a:off x="3316285" y="1875935"/>
            <a:ext cx="2697163" cy="346798"/>
          </a:xfrm>
        </p:spPr>
        <p:txBody>
          <a:bodyPr lIns="36000" rIns="36000" anchor="ctr"/>
          <a:lstStyle>
            <a:lvl1pPr algn="ctr">
              <a:lnSpc>
                <a:spcPct val="100000"/>
              </a:lnSpc>
              <a:defRPr sz="1400" b="1" baseline="0">
                <a:solidFill>
                  <a:schemeClr val="tx1"/>
                </a:solidFill>
              </a:defRPr>
            </a:lvl1pPr>
          </a:lstStyle>
          <a:p>
            <a:pPr lvl="0"/>
            <a:r>
              <a:rPr lang="en-US" dirty="0"/>
              <a:t>Image caption</a:t>
            </a:r>
          </a:p>
        </p:txBody>
      </p:sp>
      <p:sp>
        <p:nvSpPr>
          <p:cNvPr id="11" name="Text Placeholder 4"/>
          <p:cNvSpPr>
            <a:spLocks noGrp="1"/>
          </p:cNvSpPr>
          <p:nvPr>
            <p:ph type="body" sz="quarter" idx="18" hasCustomPrompt="1"/>
          </p:nvPr>
        </p:nvSpPr>
        <p:spPr>
          <a:xfrm>
            <a:off x="6175370" y="1879653"/>
            <a:ext cx="2697163" cy="346798"/>
          </a:xfr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2" name="Text Placeholder 4"/>
          <p:cNvSpPr>
            <a:spLocks noGrp="1"/>
          </p:cNvSpPr>
          <p:nvPr>
            <p:ph type="body" sz="quarter" idx="19" hasCustomPrompt="1"/>
          </p:nvPr>
        </p:nvSpPr>
        <p:spPr>
          <a:xfrm>
            <a:off x="9037637" y="1875935"/>
            <a:ext cx="2697163" cy="346798"/>
          </a:xfr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Tree>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 images portrait no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a:solidFill>
                  <a:schemeClr val="tx1"/>
                </a:solidFill>
              </a:defRPr>
            </a:lvl1pPr>
          </a:lstStyle>
          <a:p>
            <a:r>
              <a:rPr lang="en-US" dirty="0"/>
              <a:t>Title</a:t>
            </a:r>
          </a:p>
        </p:txBody>
      </p:sp>
      <p:sp>
        <p:nvSpPr>
          <p:cNvPr id="20" name="Picture Placeholder 16"/>
          <p:cNvSpPr>
            <a:spLocks noGrp="1"/>
          </p:cNvSpPr>
          <p:nvPr>
            <p:ph type="pic" sz="quarter" idx="15"/>
          </p:nvPr>
        </p:nvSpPr>
        <p:spPr>
          <a:xfrm>
            <a:off x="9037637" y="2003898"/>
            <a:ext cx="2697163" cy="3714890"/>
          </a:xfrm>
        </p:spPr>
        <p:txBody>
          <a:bodyPr/>
          <a:lstStyle/>
          <a:p>
            <a:r>
              <a:rPr lang="en-US"/>
              <a:t>Click icon to add picture</a:t>
            </a:r>
          </a:p>
        </p:txBody>
      </p:sp>
      <p:sp>
        <p:nvSpPr>
          <p:cNvPr id="19" name="Picture Placeholder 16"/>
          <p:cNvSpPr>
            <a:spLocks noGrp="1"/>
          </p:cNvSpPr>
          <p:nvPr>
            <p:ph type="pic" sz="quarter" idx="14"/>
          </p:nvPr>
        </p:nvSpPr>
        <p:spPr>
          <a:xfrm>
            <a:off x="6178336" y="2003898"/>
            <a:ext cx="2697163" cy="3714890"/>
          </a:xfrm>
        </p:spPr>
        <p:txBody>
          <a:bodyPr/>
          <a:lstStyle/>
          <a:p>
            <a:r>
              <a:rPr lang="en-US"/>
              <a:t>Click icon to add picture</a:t>
            </a:r>
          </a:p>
        </p:txBody>
      </p:sp>
      <p:sp>
        <p:nvSpPr>
          <p:cNvPr id="18" name="Picture Placeholder 16"/>
          <p:cNvSpPr>
            <a:spLocks noGrp="1"/>
          </p:cNvSpPr>
          <p:nvPr>
            <p:ph type="pic" sz="quarter" idx="13"/>
          </p:nvPr>
        </p:nvSpPr>
        <p:spPr>
          <a:xfrm>
            <a:off x="3316286" y="2003898"/>
            <a:ext cx="2697163" cy="3714890"/>
          </a:xfrm>
        </p:spPr>
        <p:txBody>
          <a:bodyPr/>
          <a:lstStyle/>
          <a:p>
            <a:r>
              <a:rPr lang="en-US"/>
              <a:t>Click icon to add picture</a:t>
            </a:r>
          </a:p>
        </p:txBody>
      </p:sp>
      <p:sp>
        <p:nvSpPr>
          <p:cNvPr id="17" name="Picture Placeholder 16"/>
          <p:cNvSpPr>
            <a:spLocks noGrp="1"/>
          </p:cNvSpPr>
          <p:nvPr>
            <p:ph type="pic" sz="quarter" idx="12"/>
          </p:nvPr>
        </p:nvSpPr>
        <p:spPr>
          <a:xfrm>
            <a:off x="457200" y="2004595"/>
            <a:ext cx="2697163" cy="3714890"/>
          </a:xfrm>
        </p:spPr>
        <p:txBody>
          <a:bodyPr/>
          <a:lstStyle/>
          <a:p>
            <a:r>
              <a:rPr lang="en-US"/>
              <a:t>Click icon to add picture</a:t>
            </a:r>
          </a:p>
        </p:txBody>
      </p:sp>
    </p:spTree>
    <p:extLst>
      <p:ext uri="{BB962C8B-B14F-4D97-AF65-F5344CB8AC3E}">
        <p14:creationId xmlns:p14="http://schemas.microsoft.com/office/powerpoint/2010/main" val="2648149560"/>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5 pictures Box Title">
    <p:spTree>
      <p:nvGrpSpPr>
        <p:cNvPr id="1" name=""/>
        <p:cNvGrpSpPr/>
        <p:nvPr/>
      </p:nvGrpSpPr>
      <p:grpSpPr>
        <a:xfrm>
          <a:off x="0" y="0"/>
          <a:ext cx="0" cy="0"/>
          <a:chOff x="0" y="0"/>
          <a:chExt cx="0" cy="0"/>
        </a:xfrm>
      </p:grpSpPr>
      <p:sp>
        <p:nvSpPr>
          <p:cNvPr id="9" name="Title 1"/>
          <p:cNvSpPr>
            <a:spLocks noGrp="1"/>
          </p:cNvSpPr>
          <p:nvPr>
            <p:ph type="title"/>
          </p:nvPr>
        </p:nvSpPr>
        <p:spPr>
          <a:xfrm>
            <a:off x="457200" y="469392"/>
            <a:ext cx="11277600" cy="968474"/>
          </a:xfrm>
        </p:spPr>
        <p:txBody>
          <a:bodyPr/>
          <a:lstStyle/>
          <a:p>
            <a:r>
              <a:rPr lang="en-US"/>
              <a:t>Click to edit Master title style</a:t>
            </a:r>
            <a:endParaRPr lang="en-GB" dirty="0"/>
          </a:p>
        </p:txBody>
      </p:sp>
      <p:sp>
        <p:nvSpPr>
          <p:cNvPr id="10" name="TextBox 9"/>
          <p:cNvSpPr txBox="1"/>
          <p:nvPr userDrawn="1"/>
        </p:nvSpPr>
        <p:spPr>
          <a:xfrm>
            <a:off x="457199" y="1976438"/>
            <a:ext cx="1990725" cy="1143796"/>
          </a:xfrm>
          <a:prstGeom prst="rect">
            <a:avLst/>
          </a:prstGeom>
          <a:solidFill>
            <a:schemeClr val="tx1"/>
          </a:solidFill>
        </p:spPr>
        <p:txBody>
          <a:bodyPr wrap="square" lIns="0" tIns="0" rIns="0" bIns="0" rtlCol="0">
            <a:noAutofit/>
          </a:bodyPr>
          <a:lstStyle/>
          <a:p>
            <a:pPr algn="l"/>
            <a:endParaRPr lang="en-GB" sz="1600" dirty="0">
              <a:solidFill>
                <a:schemeClr val="accent1"/>
              </a:solidFill>
            </a:endParaRPr>
          </a:p>
        </p:txBody>
      </p:sp>
      <p:sp>
        <p:nvSpPr>
          <p:cNvPr id="6" name="Text Placeholder 5">
            <a:extLst>
              <a:ext uri="{FF2B5EF4-FFF2-40B4-BE49-F238E27FC236}">
                <a16:creationId xmlns:a16="http://schemas.microsoft.com/office/drawing/2014/main" id="{6FA3551A-5783-457C-9A10-A0B5162AF3E7}"/>
              </a:ext>
            </a:extLst>
          </p:cNvPr>
          <p:cNvSpPr>
            <a:spLocks noGrp="1"/>
          </p:cNvSpPr>
          <p:nvPr>
            <p:ph type="body" sz="quarter" idx="10"/>
          </p:nvPr>
        </p:nvSpPr>
        <p:spPr>
          <a:xfrm>
            <a:off x="457200" y="1976438"/>
            <a:ext cx="1987550" cy="1144587"/>
          </a:xfrm>
          <a:solidFill>
            <a:schemeClr val="tx1"/>
          </a:solidFill>
          <a:ln w="28575">
            <a:solidFill>
              <a:schemeClr val="tx1"/>
            </a:solidFill>
          </a:ln>
        </p:spPr>
        <p:txBody>
          <a:bodyPr tIns="180000" anchor="t" anchorCtr="0"/>
          <a:lstStyle>
            <a:lvl1pPr algn="ct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p:txBody>
      </p:sp>
      <p:sp>
        <p:nvSpPr>
          <p:cNvPr id="19" name="Text Placeholder 5">
            <a:extLst>
              <a:ext uri="{FF2B5EF4-FFF2-40B4-BE49-F238E27FC236}">
                <a16:creationId xmlns:a16="http://schemas.microsoft.com/office/drawing/2014/main" id="{987581ED-4F8D-4F0E-AA46-C5C9A56A907D}"/>
              </a:ext>
            </a:extLst>
          </p:cNvPr>
          <p:cNvSpPr>
            <a:spLocks noGrp="1"/>
          </p:cNvSpPr>
          <p:nvPr>
            <p:ph type="body" sz="quarter" idx="11"/>
          </p:nvPr>
        </p:nvSpPr>
        <p:spPr>
          <a:xfrm>
            <a:off x="2779713" y="1975646"/>
            <a:ext cx="1987550" cy="1144587"/>
          </a:xfrm>
          <a:solidFill>
            <a:schemeClr val="bg2"/>
          </a:solidFill>
          <a:ln w="28575">
            <a:solidFill>
              <a:schemeClr val="bg2"/>
            </a:solidFill>
          </a:ln>
        </p:spPr>
        <p:txBody>
          <a:bodyPr tIns="180000" anchor="t" anchorCtr="0"/>
          <a:lstStyle>
            <a:lvl1pPr algn="ct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p:txBody>
      </p:sp>
      <p:sp>
        <p:nvSpPr>
          <p:cNvPr id="24" name="Text Placeholder 5">
            <a:extLst>
              <a:ext uri="{FF2B5EF4-FFF2-40B4-BE49-F238E27FC236}">
                <a16:creationId xmlns:a16="http://schemas.microsoft.com/office/drawing/2014/main" id="{382D30F3-B3E4-4586-A289-2EFBCF90B777}"/>
              </a:ext>
            </a:extLst>
          </p:cNvPr>
          <p:cNvSpPr>
            <a:spLocks noGrp="1"/>
          </p:cNvSpPr>
          <p:nvPr>
            <p:ph type="body" sz="quarter" idx="12"/>
          </p:nvPr>
        </p:nvSpPr>
        <p:spPr>
          <a:xfrm>
            <a:off x="5102226" y="1976438"/>
            <a:ext cx="1987550" cy="1144587"/>
          </a:xfrm>
          <a:solidFill>
            <a:schemeClr val="tx2"/>
          </a:solidFill>
          <a:ln w="28575">
            <a:solidFill>
              <a:schemeClr val="tx2"/>
            </a:solidFill>
          </a:ln>
        </p:spPr>
        <p:txBody>
          <a:bodyPr tIns="180000" anchor="t" anchorCtr="0"/>
          <a:lstStyle>
            <a:lvl1pPr algn="ct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p:txBody>
      </p:sp>
      <p:sp>
        <p:nvSpPr>
          <p:cNvPr id="25" name="Text Placeholder 5">
            <a:extLst>
              <a:ext uri="{FF2B5EF4-FFF2-40B4-BE49-F238E27FC236}">
                <a16:creationId xmlns:a16="http://schemas.microsoft.com/office/drawing/2014/main" id="{92AB20A2-B8F6-4056-AB87-1606A6FDB618}"/>
              </a:ext>
            </a:extLst>
          </p:cNvPr>
          <p:cNvSpPr>
            <a:spLocks noGrp="1"/>
          </p:cNvSpPr>
          <p:nvPr>
            <p:ph type="body" sz="quarter" idx="13"/>
          </p:nvPr>
        </p:nvSpPr>
        <p:spPr>
          <a:xfrm>
            <a:off x="7424739" y="1976438"/>
            <a:ext cx="1987550" cy="1144587"/>
          </a:xfrm>
          <a:solidFill>
            <a:schemeClr val="accent1"/>
          </a:solidFill>
          <a:ln w="28575">
            <a:solidFill>
              <a:schemeClr val="accent1"/>
            </a:solidFill>
          </a:ln>
        </p:spPr>
        <p:txBody>
          <a:bodyPr tIns="180000" anchor="t" anchorCtr="0"/>
          <a:lstStyle>
            <a:lvl1pPr algn="ct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p:txBody>
      </p:sp>
      <p:sp>
        <p:nvSpPr>
          <p:cNvPr id="26" name="Text Placeholder 5">
            <a:extLst>
              <a:ext uri="{FF2B5EF4-FFF2-40B4-BE49-F238E27FC236}">
                <a16:creationId xmlns:a16="http://schemas.microsoft.com/office/drawing/2014/main" id="{F79063C1-AA0D-40D3-A9F4-335C8F634BD2}"/>
              </a:ext>
            </a:extLst>
          </p:cNvPr>
          <p:cNvSpPr>
            <a:spLocks noGrp="1"/>
          </p:cNvSpPr>
          <p:nvPr>
            <p:ph type="body" sz="quarter" idx="14"/>
          </p:nvPr>
        </p:nvSpPr>
        <p:spPr>
          <a:xfrm>
            <a:off x="9747250" y="1975647"/>
            <a:ext cx="1987550" cy="1144587"/>
          </a:xfrm>
          <a:solidFill>
            <a:schemeClr val="accent2"/>
          </a:solidFill>
          <a:ln w="28575">
            <a:solidFill>
              <a:schemeClr val="accent2"/>
            </a:solidFill>
          </a:ln>
        </p:spPr>
        <p:txBody>
          <a:bodyPr tIns="180000" anchor="t" anchorCtr="0"/>
          <a:lstStyle>
            <a:lvl1pPr algn="ct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p:txBody>
      </p:sp>
      <p:sp>
        <p:nvSpPr>
          <p:cNvPr id="11" name="Picture Placeholder 10">
            <a:extLst>
              <a:ext uri="{FF2B5EF4-FFF2-40B4-BE49-F238E27FC236}">
                <a16:creationId xmlns:a16="http://schemas.microsoft.com/office/drawing/2014/main" id="{3FB37979-F8B9-43EC-BD07-4D33A2629A27}"/>
              </a:ext>
            </a:extLst>
          </p:cNvPr>
          <p:cNvSpPr>
            <a:spLocks noGrp="1"/>
          </p:cNvSpPr>
          <p:nvPr>
            <p:ph type="pic" sz="quarter" idx="15"/>
          </p:nvPr>
        </p:nvSpPr>
        <p:spPr>
          <a:xfrm>
            <a:off x="457200" y="3121025"/>
            <a:ext cx="1987550" cy="3041650"/>
          </a:xfrm>
        </p:spPr>
        <p:txBody>
          <a:bodyPr/>
          <a:lstStyle/>
          <a:p>
            <a:r>
              <a:rPr lang="en-US"/>
              <a:t>Click icon to add picture</a:t>
            </a:r>
            <a:endParaRPr lang="en-GB"/>
          </a:p>
        </p:txBody>
      </p:sp>
      <p:sp>
        <p:nvSpPr>
          <p:cNvPr id="27" name="Picture Placeholder 10">
            <a:extLst>
              <a:ext uri="{FF2B5EF4-FFF2-40B4-BE49-F238E27FC236}">
                <a16:creationId xmlns:a16="http://schemas.microsoft.com/office/drawing/2014/main" id="{C5B93FEE-E13C-4D5C-A465-FD678387B5E9}"/>
              </a:ext>
            </a:extLst>
          </p:cNvPr>
          <p:cNvSpPr>
            <a:spLocks noGrp="1"/>
          </p:cNvSpPr>
          <p:nvPr>
            <p:ph type="pic" sz="quarter" idx="16"/>
          </p:nvPr>
        </p:nvSpPr>
        <p:spPr>
          <a:xfrm>
            <a:off x="2782885" y="3121025"/>
            <a:ext cx="1984378" cy="3041650"/>
          </a:xfrm>
        </p:spPr>
        <p:txBody>
          <a:bodyPr/>
          <a:lstStyle/>
          <a:p>
            <a:r>
              <a:rPr lang="en-US"/>
              <a:t>Click icon to add picture</a:t>
            </a:r>
            <a:endParaRPr lang="en-GB"/>
          </a:p>
        </p:txBody>
      </p:sp>
      <p:sp>
        <p:nvSpPr>
          <p:cNvPr id="28" name="Picture Placeholder 10">
            <a:extLst>
              <a:ext uri="{FF2B5EF4-FFF2-40B4-BE49-F238E27FC236}">
                <a16:creationId xmlns:a16="http://schemas.microsoft.com/office/drawing/2014/main" id="{8D7F2535-C8A9-4A42-8AC3-731B71F19215}"/>
              </a:ext>
            </a:extLst>
          </p:cNvPr>
          <p:cNvSpPr>
            <a:spLocks noGrp="1"/>
          </p:cNvSpPr>
          <p:nvPr>
            <p:ph type="pic" sz="quarter" idx="17"/>
          </p:nvPr>
        </p:nvSpPr>
        <p:spPr>
          <a:xfrm>
            <a:off x="5105398" y="3121025"/>
            <a:ext cx="1981204" cy="3041650"/>
          </a:xfrm>
        </p:spPr>
        <p:txBody>
          <a:bodyPr/>
          <a:lstStyle/>
          <a:p>
            <a:r>
              <a:rPr lang="en-US"/>
              <a:t>Click icon to add picture</a:t>
            </a:r>
            <a:endParaRPr lang="en-GB"/>
          </a:p>
        </p:txBody>
      </p:sp>
      <p:sp>
        <p:nvSpPr>
          <p:cNvPr id="29" name="Picture Placeholder 10">
            <a:extLst>
              <a:ext uri="{FF2B5EF4-FFF2-40B4-BE49-F238E27FC236}">
                <a16:creationId xmlns:a16="http://schemas.microsoft.com/office/drawing/2014/main" id="{AFB5B1EA-8FC1-4B27-ABA4-A00848123754}"/>
              </a:ext>
            </a:extLst>
          </p:cNvPr>
          <p:cNvSpPr>
            <a:spLocks noGrp="1"/>
          </p:cNvSpPr>
          <p:nvPr>
            <p:ph type="pic" sz="quarter" idx="18"/>
          </p:nvPr>
        </p:nvSpPr>
        <p:spPr>
          <a:xfrm>
            <a:off x="7418391" y="3121025"/>
            <a:ext cx="1987550" cy="3041650"/>
          </a:xfrm>
        </p:spPr>
        <p:txBody>
          <a:bodyPr/>
          <a:lstStyle/>
          <a:p>
            <a:r>
              <a:rPr lang="en-US"/>
              <a:t>Click icon to add picture</a:t>
            </a:r>
            <a:endParaRPr lang="en-GB"/>
          </a:p>
        </p:txBody>
      </p:sp>
      <p:sp>
        <p:nvSpPr>
          <p:cNvPr id="30" name="Picture Placeholder 10">
            <a:extLst>
              <a:ext uri="{FF2B5EF4-FFF2-40B4-BE49-F238E27FC236}">
                <a16:creationId xmlns:a16="http://schemas.microsoft.com/office/drawing/2014/main" id="{3E8C4724-B892-42F2-BC34-D54AA9CD1D9E}"/>
              </a:ext>
            </a:extLst>
          </p:cNvPr>
          <p:cNvSpPr>
            <a:spLocks noGrp="1"/>
          </p:cNvSpPr>
          <p:nvPr>
            <p:ph type="pic" sz="quarter" idx="19"/>
          </p:nvPr>
        </p:nvSpPr>
        <p:spPr>
          <a:xfrm>
            <a:off x="9744076" y="3121025"/>
            <a:ext cx="1987550" cy="3041650"/>
          </a:xfrm>
        </p:spPr>
        <p:txBody>
          <a:bodyPr/>
          <a:lstStyle/>
          <a:p>
            <a:r>
              <a:rPr lang="en-US"/>
              <a:t>Click icon to add picture</a:t>
            </a:r>
            <a:endParaRPr lang="en-GB"/>
          </a:p>
        </p:txBody>
      </p:sp>
    </p:spTree>
    <p:extLst>
      <p:ext uri="{BB962C8B-B14F-4D97-AF65-F5344CB8AC3E}">
        <p14:creationId xmlns:p14="http://schemas.microsoft.com/office/powerpoint/2010/main" val="1382950825"/>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Time and text">
    <p:spTree>
      <p:nvGrpSpPr>
        <p:cNvPr id="1" name=""/>
        <p:cNvGrpSpPr/>
        <p:nvPr/>
      </p:nvGrpSpPr>
      <p:grpSpPr>
        <a:xfrm>
          <a:off x="0" y="0"/>
          <a:ext cx="0" cy="0"/>
          <a:chOff x="0" y="0"/>
          <a:chExt cx="0" cy="0"/>
        </a:xfrm>
      </p:grpSpPr>
      <p:sp>
        <p:nvSpPr>
          <p:cNvPr id="30" name="Text Placeholder 29">
            <a:extLst>
              <a:ext uri="{FF2B5EF4-FFF2-40B4-BE49-F238E27FC236}">
                <a16:creationId xmlns:a16="http://schemas.microsoft.com/office/drawing/2014/main" id="{635ED2A4-7AC7-4A86-8C61-781D2E1EE245}"/>
              </a:ext>
            </a:extLst>
          </p:cNvPr>
          <p:cNvSpPr>
            <a:spLocks noGrp="1"/>
          </p:cNvSpPr>
          <p:nvPr>
            <p:ph type="body" sz="quarter" idx="29" hasCustomPrompt="1"/>
          </p:nvPr>
        </p:nvSpPr>
        <p:spPr>
          <a:xfrm>
            <a:off x="2255838" y="2082181"/>
            <a:ext cx="9936162" cy="488950"/>
          </a:xfrm>
        </p:spPr>
        <p:txBody>
          <a:bodyPr/>
          <a:lstStyle>
            <a:lvl1pPr marL="0" marR="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sz="2000">
                <a:solidFill>
                  <a:schemeClr val="bg2"/>
                </a:solidFill>
              </a:defRPr>
            </a:lvl1pPr>
          </a:lstStyle>
          <a:p>
            <a:pPr lvl="0"/>
            <a:r>
              <a:rPr lang="en-GB" dirty="0"/>
              <a:t>Name of speaker, job title</a:t>
            </a:r>
          </a:p>
        </p:txBody>
      </p:sp>
      <p:sp>
        <p:nvSpPr>
          <p:cNvPr id="20" name="Text Placeholder 19">
            <a:extLst>
              <a:ext uri="{FF2B5EF4-FFF2-40B4-BE49-F238E27FC236}">
                <a16:creationId xmlns:a16="http://schemas.microsoft.com/office/drawing/2014/main" id="{5F3D4A83-A840-4DA1-9DE7-4A316753AA89}"/>
              </a:ext>
            </a:extLst>
          </p:cNvPr>
          <p:cNvSpPr>
            <a:spLocks noGrp="1"/>
          </p:cNvSpPr>
          <p:nvPr>
            <p:ph type="body" sz="quarter" idx="21" hasCustomPrompt="1"/>
          </p:nvPr>
        </p:nvSpPr>
        <p:spPr>
          <a:xfrm>
            <a:off x="2255838" y="1588469"/>
            <a:ext cx="9936162" cy="503237"/>
          </a:xfrm>
        </p:spPr>
        <p:txBody>
          <a:bodyPr/>
          <a:lstStyle>
            <a:lvl1pPr marL="0" marR="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sz="2800" b="1">
                <a:solidFill>
                  <a:schemeClr val="accent4"/>
                </a:solidFill>
              </a:defRPr>
            </a:lvl1pPr>
          </a:lstStyle>
          <a:p>
            <a:pPr lvl="0"/>
            <a:r>
              <a:rPr lang="en-GB" b="1" dirty="0"/>
              <a:t>Session name</a:t>
            </a:r>
            <a:endParaRPr kumimoji="0" lang="en-GB" sz="2000" b="0" i="0" u="none" strike="noStrike" kern="1200" cap="none" spc="0" normalizeH="0" baseline="0" noProof="0" dirty="0">
              <a:ln>
                <a:noFill/>
              </a:ln>
              <a:solidFill>
                <a:srgbClr val="BB579B"/>
              </a:solidFill>
              <a:effectLst/>
              <a:uLnTx/>
              <a:uFillTx/>
              <a:latin typeface="+mn-lt"/>
              <a:ea typeface="+mn-ea"/>
              <a:cs typeface="+mn-cs"/>
            </a:endParaRPr>
          </a:p>
        </p:txBody>
      </p:sp>
      <p:sp>
        <p:nvSpPr>
          <p:cNvPr id="13" name="Text Placeholder 12">
            <a:extLst>
              <a:ext uri="{FF2B5EF4-FFF2-40B4-BE49-F238E27FC236}">
                <a16:creationId xmlns:a16="http://schemas.microsoft.com/office/drawing/2014/main" id="{BF63642C-4F8B-4E82-8871-4237CB8E1FD0}"/>
              </a:ext>
            </a:extLst>
          </p:cNvPr>
          <p:cNvSpPr>
            <a:spLocks noGrp="1"/>
          </p:cNvSpPr>
          <p:nvPr>
            <p:ph type="body" sz="quarter" idx="20" hasCustomPrompt="1"/>
          </p:nvPr>
        </p:nvSpPr>
        <p:spPr>
          <a:xfrm>
            <a:off x="427110" y="430163"/>
            <a:ext cx="11298237" cy="843487"/>
          </a:xfrm>
        </p:spPr>
        <p:txBody>
          <a:bodyPr/>
          <a:lstStyle>
            <a:lvl1pPr>
              <a:defRPr sz="4000" b="1">
                <a:solidFill>
                  <a:schemeClr val="tx1"/>
                </a:solidFill>
              </a:defRPr>
            </a:lvl1pPr>
            <a:lvl2pPr>
              <a:defRPr sz="4000" b="1"/>
            </a:lvl2pPr>
            <a:lvl3pPr>
              <a:defRPr sz="4000" b="1"/>
            </a:lvl3pPr>
            <a:lvl4pPr>
              <a:defRPr sz="4000" b="1"/>
            </a:lvl4pPr>
            <a:lvl5pPr>
              <a:defRPr sz="4000" b="1"/>
            </a:lvl5pPr>
          </a:lstStyle>
          <a:p>
            <a:pPr lvl="0"/>
            <a:r>
              <a:rPr lang="en-US" dirty="0"/>
              <a:t>Suggest Text: Agenda</a:t>
            </a:r>
          </a:p>
        </p:txBody>
      </p:sp>
      <p:sp>
        <p:nvSpPr>
          <p:cNvPr id="31" name="Text Placeholder 29">
            <a:extLst>
              <a:ext uri="{FF2B5EF4-FFF2-40B4-BE49-F238E27FC236}">
                <a16:creationId xmlns:a16="http://schemas.microsoft.com/office/drawing/2014/main" id="{574FB116-0F7A-4410-BDA0-28B9EA1378AA}"/>
              </a:ext>
            </a:extLst>
          </p:cNvPr>
          <p:cNvSpPr>
            <a:spLocks noGrp="1"/>
          </p:cNvSpPr>
          <p:nvPr>
            <p:ph type="body" sz="quarter" idx="30" hasCustomPrompt="1"/>
          </p:nvPr>
        </p:nvSpPr>
        <p:spPr>
          <a:xfrm>
            <a:off x="2255838" y="3259247"/>
            <a:ext cx="9936162" cy="488950"/>
          </a:xfrm>
        </p:spPr>
        <p:txBody>
          <a:bodyPr/>
          <a:lstStyle>
            <a:lvl1pPr marL="0" marR="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sz="2000">
                <a:solidFill>
                  <a:schemeClr val="bg2"/>
                </a:solidFill>
              </a:defRPr>
            </a:lvl1pPr>
          </a:lstStyle>
          <a:p>
            <a:pPr lvl="0"/>
            <a:r>
              <a:rPr lang="en-GB" dirty="0"/>
              <a:t>Name of speaker, job title</a:t>
            </a:r>
          </a:p>
        </p:txBody>
      </p:sp>
      <p:sp>
        <p:nvSpPr>
          <p:cNvPr id="32" name="Text Placeholder 19">
            <a:extLst>
              <a:ext uri="{FF2B5EF4-FFF2-40B4-BE49-F238E27FC236}">
                <a16:creationId xmlns:a16="http://schemas.microsoft.com/office/drawing/2014/main" id="{046BE7C0-AB48-44A8-BA0F-3980424F300C}"/>
              </a:ext>
            </a:extLst>
          </p:cNvPr>
          <p:cNvSpPr>
            <a:spLocks noGrp="1"/>
          </p:cNvSpPr>
          <p:nvPr>
            <p:ph type="body" sz="quarter" idx="31" hasCustomPrompt="1"/>
          </p:nvPr>
        </p:nvSpPr>
        <p:spPr>
          <a:xfrm>
            <a:off x="2255838" y="2765535"/>
            <a:ext cx="9936162" cy="503237"/>
          </a:xfrm>
        </p:spPr>
        <p:txBody>
          <a:bodyPr/>
          <a:lstStyle>
            <a:lvl1pPr marL="0" marR="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sz="2800" b="1">
                <a:solidFill>
                  <a:schemeClr val="accent4"/>
                </a:solidFill>
              </a:defRPr>
            </a:lvl1pPr>
          </a:lstStyle>
          <a:p>
            <a:pPr lvl="0"/>
            <a:r>
              <a:rPr lang="en-GB" b="1" dirty="0"/>
              <a:t>Session name</a:t>
            </a:r>
            <a:endParaRPr kumimoji="0" lang="en-GB" sz="2000" b="0" i="0" u="none" strike="noStrike" kern="1200" cap="none" spc="0" normalizeH="0" baseline="0" noProof="0" dirty="0">
              <a:ln>
                <a:noFill/>
              </a:ln>
              <a:solidFill>
                <a:srgbClr val="BB579B"/>
              </a:solidFill>
              <a:effectLst/>
              <a:uLnTx/>
              <a:uFillTx/>
              <a:latin typeface="+mn-lt"/>
              <a:ea typeface="+mn-ea"/>
              <a:cs typeface="+mn-cs"/>
            </a:endParaRPr>
          </a:p>
        </p:txBody>
      </p:sp>
      <p:sp>
        <p:nvSpPr>
          <p:cNvPr id="37" name="Text Placeholder 29">
            <a:extLst>
              <a:ext uri="{FF2B5EF4-FFF2-40B4-BE49-F238E27FC236}">
                <a16:creationId xmlns:a16="http://schemas.microsoft.com/office/drawing/2014/main" id="{AD50E884-013E-464C-9205-47CC12864A18}"/>
              </a:ext>
            </a:extLst>
          </p:cNvPr>
          <p:cNvSpPr>
            <a:spLocks noGrp="1"/>
          </p:cNvSpPr>
          <p:nvPr>
            <p:ph type="body" sz="quarter" idx="32" hasCustomPrompt="1"/>
          </p:nvPr>
        </p:nvSpPr>
        <p:spPr>
          <a:xfrm>
            <a:off x="2255838" y="4414933"/>
            <a:ext cx="9936162" cy="488950"/>
          </a:xfrm>
        </p:spPr>
        <p:txBody>
          <a:bodyPr/>
          <a:lstStyle>
            <a:lvl1pPr marL="0" marR="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sz="2000">
                <a:solidFill>
                  <a:schemeClr val="bg2"/>
                </a:solidFill>
              </a:defRPr>
            </a:lvl1pPr>
          </a:lstStyle>
          <a:p>
            <a:pPr lvl="0"/>
            <a:r>
              <a:rPr lang="en-GB" dirty="0"/>
              <a:t>Name of speaker, job title</a:t>
            </a:r>
          </a:p>
        </p:txBody>
      </p:sp>
      <p:sp>
        <p:nvSpPr>
          <p:cNvPr id="38" name="Text Placeholder 19">
            <a:extLst>
              <a:ext uri="{FF2B5EF4-FFF2-40B4-BE49-F238E27FC236}">
                <a16:creationId xmlns:a16="http://schemas.microsoft.com/office/drawing/2014/main" id="{6D83E4C2-9766-4BED-AC11-2310A0C43CDF}"/>
              </a:ext>
            </a:extLst>
          </p:cNvPr>
          <p:cNvSpPr>
            <a:spLocks noGrp="1"/>
          </p:cNvSpPr>
          <p:nvPr>
            <p:ph type="body" sz="quarter" idx="33" hasCustomPrompt="1"/>
          </p:nvPr>
        </p:nvSpPr>
        <p:spPr>
          <a:xfrm>
            <a:off x="2255838" y="3921221"/>
            <a:ext cx="9936162" cy="503237"/>
          </a:xfrm>
        </p:spPr>
        <p:txBody>
          <a:bodyPr/>
          <a:lstStyle>
            <a:lvl1pPr marL="0" marR="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sz="2800" b="1">
                <a:solidFill>
                  <a:schemeClr val="accent4"/>
                </a:solidFill>
              </a:defRPr>
            </a:lvl1pPr>
          </a:lstStyle>
          <a:p>
            <a:pPr lvl="0"/>
            <a:r>
              <a:rPr lang="en-GB" b="1" dirty="0"/>
              <a:t>Session name</a:t>
            </a:r>
            <a:endParaRPr kumimoji="0" lang="en-GB" sz="2000" b="0" i="0" u="none" strike="noStrike" kern="1200" cap="none" spc="0" normalizeH="0" baseline="0" noProof="0" dirty="0">
              <a:ln>
                <a:noFill/>
              </a:ln>
              <a:solidFill>
                <a:srgbClr val="BB579B"/>
              </a:solidFill>
              <a:effectLst/>
              <a:uLnTx/>
              <a:uFillTx/>
              <a:latin typeface="+mn-lt"/>
              <a:ea typeface="+mn-ea"/>
              <a:cs typeface="+mn-cs"/>
            </a:endParaRPr>
          </a:p>
        </p:txBody>
      </p:sp>
      <p:sp>
        <p:nvSpPr>
          <p:cNvPr id="39" name="Text Placeholder 29">
            <a:extLst>
              <a:ext uri="{FF2B5EF4-FFF2-40B4-BE49-F238E27FC236}">
                <a16:creationId xmlns:a16="http://schemas.microsoft.com/office/drawing/2014/main" id="{DF8EC6AA-1EE6-47A2-BD07-3D3028C0CB6B}"/>
              </a:ext>
            </a:extLst>
          </p:cNvPr>
          <p:cNvSpPr>
            <a:spLocks noGrp="1"/>
          </p:cNvSpPr>
          <p:nvPr>
            <p:ph type="body" sz="quarter" idx="34" hasCustomPrompt="1"/>
          </p:nvPr>
        </p:nvSpPr>
        <p:spPr>
          <a:xfrm>
            <a:off x="2255838" y="5639688"/>
            <a:ext cx="9936162" cy="488950"/>
          </a:xfrm>
        </p:spPr>
        <p:txBody>
          <a:bodyPr/>
          <a:lstStyle>
            <a:lvl1pPr marL="0" marR="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sz="2000">
                <a:solidFill>
                  <a:schemeClr val="bg2"/>
                </a:solidFill>
              </a:defRPr>
            </a:lvl1pPr>
          </a:lstStyle>
          <a:p>
            <a:pPr lvl="0"/>
            <a:r>
              <a:rPr lang="en-GB" dirty="0"/>
              <a:t>Name of speaker, job title</a:t>
            </a:r>
          </a:p>
        </p:txBody>
      </p:sp>
      <p:sp>
        <p:nvSpPr>
          <p:cNvPr id="40" name="Text Placeholder 19">
            <a:extLst>
              <a:ext uri="{FF2B5EF4-FFF2-40B4-BE49-F238E27FC236}">
                <a16:creationId xmlns:a16="http://schemas.microsoft.com/office/drawing/2014/main" id="{0AB42EA2-9C98-428F-A94B-04816993147A}"/>
              </a:ext>
            </a:extLst>
          </p:cNvPr>
          <p:cNvSpPr>
            <a:spLocks noGrp="1"/>
          </p:cNvSpPr>
          <p:nvPr>
            <p:ph type="body" sz="quarter" idx="35" hasCustomPrompt="1"/>
          </p:nvPr>
        </p:nvSpPr>
        <p:spPr>
          <a:xfrm>
            <a:off x="2255838" y="5145976"/>
            <a:ext cx="9936162" cy="503237"/>
          </a:xfrm>
        </p:spPr>
        <p:txBody>
          <a:bodyPr/>
          <a:lstStyle>
            <a:lvl1pPr marL="0" marR="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sz="2800" b="1">
                <a:solidFill>
                  <a:schemeClr val="accent4"/>
                </a:solidFill>
              </a:defRPr>
            </a:lvl1pPr>
          </a:lstStyle>
          <a:p>
            <a:pPr lvl="0"/>
            <a:r>
              <a:rPr lang="en-GB" b="1" dirty="0"/>
              <a:t>Session name</a:t>
            </a:r>
            <a:endParaRPr kumimoji="0" lang="en-GB" sz="2000" b="0" i="0" u="none" strike="noStrike" kern="1200" cap="none" spc="0" normalizeH="0" baseline="0" noProof="0" dirty="0">
              <a:ln>
                <a:noFill/>
              </a:ln>
              <a:solidFill>
                <a:srgbClr val="BB579B"/>
              </a:solidFill>
              <a:effectLst/>
              <a:uLnTx/>
              <a:uFillTx/>
              <a:latin typeface="+mn-lt"/>
              <a:ea typeface="+mn-ea"/>
              <a:cs typeface="+mn-cs"/>
            </a:endParaRPr>
          </a:p>
        </p:txBody>
      </p:sp>
      <p:sp>
        <p:nvSpPr>
          <p:cNvPr id="19" name="Text Placeholder 5">
            <a:extLst>
              <a:ext uri="{FF2B5EF4-FFF2-40B4-BE49-F238E27FC236}">
                <a16:creationId xmlns:a16="http://schemas.microsoft.com/office/drawing/2014/main" id="{A7E4CEC5-DD7C-4E4D-88EE-05968E8D6870}"/>
              </a:ext>
            </a:extLst>
          </p:cNvPr>
          <p:cNvSpPr>
            <a:spLocks noGrp="1"/>
          </p:cNvSpPr>
          <p:nvPr>
            <p:ph type="body" sz="quarter" idx="181" hasCustomPrompt="1"/>
          </p:nvPr>
        </p:nvSpPr>
        <p:spPr>
          <a:xfrm>
            <a:off x="838013" y="1546227"/>
            <a:ext cx="979200" cy="979200"/>
          </a:xfrm>
          <a:prstGeom prst="ellipse">
            <a:avLst/>
          </a:prstGeom>
          <a:solidFill>
            <a:schemeClr val="tx1"/>
          </a:solidFill>
        </p:spPr>
        <p:txBody>
          <a:bodyPr anchor="ctr"/>
          <a:lstStyle>
            <a:lvl1pPr algn="ctr">
              <a:lnSpc>
                <a:spcPct val="100000"/>
              </a:lnSpc>
              <a:defRPr sz="1600" b="1">
                <a:solidFill>
                  <a:schemeClr val="bg1"/>
                </a:solidFill>
              </a:defRPr>
            </a:lvl1pPr>
          </a:lstStyle>
          <a:p>
            <a:pPr lvl="0"/>
            <a:r>
              <a:rPr lang="en-US" dirty="0"/>
              <a:t>00:00</a:t>
            </a:r>
          </a:p>
        </p:txBody>
      </p:sp>
      <p:sp>
        <p:nvSpPr>
          <p:cNvPr id="21" name="Text Placeholder 5">
            <a:extLst>
              <a:ext uri="{FF2B5EF4-FFF2-40B4-BE49-F238E27FC236}">
                <a16:creationId xmlns:a16="http://schemas.microsoft.com/office/drawing/2014/main" id="{B08A148F-57AA-410E-948B-092143944A4A}"/>
              </a:ext>
            </a:extLst>
          </p:cNvPr>
          <p:cNvSpPr>
            <a:spLocks noGrp="1"/>
          </p:cNvSpPr>
          <p:nvPr>
            <p:ph type="body" sz="quarter" idx="182" hasCustomPrompt="1"/>
          </p:nvPr>
        </p:nvSpPr>
        <p:spPr>
          <a:xfrm>
            <a:off x="838013" y="2746143"/>
            <a:ext cx="979200" cy="979200"/>
          </a:xfrm>
          <a:prstGeom prst="ellipse">
            <a:avLst/>
          </a:prstGeom>
          <a:solidFill>
            <a:schemeClr val="tx1"/>
          </a:solidFill>
        </p:spPr>
        <p:txBody>
          <a:bodyPr anchor="ctr"/>
          <a:lstStyle>
            <a:lvl1pPr algn="ctr">
              <a:lnSpc>
                <a:spcPct val="100000"/>
              </a:lnSpc>
              <a:defRPr sz="1600" b="1">
                <a:solidFill>
                  <a:schemeClr val="bg1"/>
                </a:solidFill>
              </a:defRPr>
            </a:lvl1pPr>
          </a:lstStyle>
          <a:p>
            <a:pPr lvl="0"/>
            <a:r>
              <a:rPr lang="en-US" dirty="0"/>
              <a:t>00:00</a:t>
            </a:r>
          </a:p>
        </p:txBody>
      </p:sp>
      <p:sp>
        <p:nvSpPr>
          <p:cNvPr id="22" name="Text Placeholder 5">
            <a:extLst>
              <a:ext uri="{FF2B5EF4-FFF2-40B4-BE49-F238E27FC236}">
                <a16:creationId xmlns:a16="http://schemas.microsoft.com/office/drawing/2014/main" id="{BF3F360B-5B5E-436D-AEFF-BC24CCB71CD3}"/>
              </a:ext>
            </a:extLst>
          </p:cNvPr>
          <p:cNvSpPr>
            <a:spLocks noGrp="1"/>
          </p:cNvSpPr>
          <p:nvPr>
            <p:ph type="body" sz="quarter" idx="183" hasCustomPrompt="1"/>
          </p:nvPr>
        </p:nvSpPr>
        <p:spPr>
          <a:xfrm>
            <a:off x="838013" y="3946059"/>
            <a:ext cx="979200" cy="979200"/>
          </a:xfrm>
          <a:prstGeom prst="ellipse">
            <a:avLst/>
          </a:prstGeom>
          <a:solidFill>
            <a:schemeClr val="tx1"/>
          </a:solidFill>
        </p:spPr>
        <p:txBody>
          <a:bodyPr anchor="ctr"/>
          <a:lstStyle>
            <a:lvl1pPr algn="ctr">
              <a:lnSpc>
                <a:spcPct val="100000"/>
              </a:lnSpc>
              <a:defRPr sz="1600" b="1">
                <a:solidFill>
                  <a:schemeClr val="bg1"/>
                </a:solidFill>
              </a:defRPr>
            </a:lvl1pPr>
          </a:lstStyle>
          <a:p>
            <a:pPr lvl="0"/>
            <a:r>
              <a:rPr lang="en-US" dirty="0"/>
              <a:t>00:00</a:t>
            </a:r>
          </a:p>
        </p:txBody>
      </p:sp>
      <p:sp>
        <p:nvSpPr>
          <p:cNvPr id="23" name="Text Placeholder 5">
            <a:extLst>
              <a:ext uri="{FF2B5EF4-FFF2-40B4-BE49-F238E27FC236}">
                <a16:creationId xmlns:a16="http://schemas.microsoft.com/office/drawing/2014/main" id="{ED4D43C9-26B4-48D3-81F5-3C4E9CFF4E6A}"/>
              </a:ext>
            </a:extLst>
          </p:cNvPr>
          <p:cNvSpPr>
            <a:spLocks noGrp="1"/>
          </p:cNvSpPr>
          <p:nvPr>
            <p:ph type="body" sz="quarter" idx="184" hasCustomPrompt="1"/>
          </p:nvPr>
        </p:nvSpPr>
        <p:spPr>
          <a:xfrm>
            <a:off x="838013" y="5145976"/>
            <a:ext cx="979200" cy="979200"/>
          </a:xfrm>
          <a:prstGeom prst="ellipse">
            <a:avLst/>
          </a:prstGeom>
          <a:solidFill>
            <a:schemeClr val="tx1"/>
          </a:solidFill>
        </p:spPr>
        <p:txBody>
          <a:bodyPr anchor="ctr"/>
          <a:lstStyle>
            <a:lvl1pPr algn="ctr">
              <a:lnSpc>
                <a:spcPct val="100000"/>
              </a:lnSpc>
              <a:defRPr sz="1600" b="1">
                <a:solidFill>
                  <a:schemeClr val="bg1"/>
                </a:solidFill>
              </a:defRPr>
            </a:lvl1pPr>
          </a:lstStyle>
          <a:p>
            <a:pPr lvl="0"/>
            <a:r>
              <a:rPr lang="en-US" dirty="0"/>
              <a:t>00:00</a:t>
            </a:r>
          </a:p>
        </p:txBody>
      </p:sp>
    </p:spTree>
    <p:extLst>
      <p:ext uri="{BB962C8B-B14F-4D97-AF65-F5344CB8AC3E}">
        <p14:creationId xmlns:p14="http://schemas.microsoft.com/office/powerpoint/2010/main" val="2800070858"/>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ix images landscape">
    <p:spTree>
      <p:nvGrpSpPr>
        <p:cNvPr id="1" name=""/>
        <p:cNvGrpSpPr/>
        <p:nvPr/>
      </p:nvGrpSpPr>
      <p:grpSpPr>
        <a:xfrm>
          <a:off x="0" y="0"/>
          <a:ext cx="0" cy="0"/>
          <a:chOff x="0" y="0"/>
          <a:chExt cx="0" cy="0"/>
        </a:xfrm>
      </p:grpSpPr>
      <p:sp>
        <p:nvSpPr>
          <p:cNvPr id="14" name="Picture Placeholder 2"/>
          <p:cNvSpPr>
            <a:spLocks noGrp="1"/>
          </p:cNvSpPr>
          <p:nvPr>
            <p:ph type="pic" sz="quarter" idx="21"/>
          </p:nvPr>
        </p:nvSpPr>
        <p:spPr>
          <a:xfrm>
            <a:off x="4403195" y="1796508"/>
            <a:ext cx="3385609" cy="1963737"/>
          </a:xfrm>
        </p:spPr>
        <p:txBody>
          <a:bodyPr/>
          <a:lstStyle>
            <a:lvl1pPr>
              <a:defRPr/>
            </a:lvl1pPr>
          </a:lstStyle>
          <a:p>
            <a:r>
              <a:rPr lang="en-US"/>
              <a:t>Click icon to add picture</a:t>
            </a:r>
            <a:endParaRPr lang="en-GB" dirty="0"/>
          </a:p>
        </p:txBody>
      </p:sp>
      <p:sp>
        <p:nvSpPr>
          <p:cNvPr id="13" name="Picture Placeholder 2"/>
          <p:cNvSpPr>
            <a:spLocks noGrp="1"/>
          </p:cNvSpPr>
          <p:nvPr>
            <p:ph type="pic" sz="quarter" idx="20"/>
          </p:nvPr>
        </p:nvSpPr>
        <p:spPr>
          <a:xfrm>
            <a:off x="457200" y="4119733"/>
            <a:ext cx="3385609" cy="1963737"/>
          </a:xfrm>
        </p:spPr>
        <p:txBody>
          <a:bodyPr/>
          <a:lstStyle>
            <a:lvl1pPr>
              <a:defRPr/>
            </a:lvl1pPr>
          </a:lstStyle>
          <a:p>
            <a:r>
              <a:rPr lang="en-US"/>
              <a:t>Click icon to add picture</a:t>
            </a:r>
            <a:endParaRPr lang="en-GB" dirty="0"/>
          </a:p>
        </p:txBody>
      </p:sp>
      <p:sp>
        <p:nvSpPr>
          <p:cNvPr id="3" name="Picture Placeholder 2"/>
          <p:cNvSpPr>
            <a:spLocks noGrp="1"/>
          </p:cNvSpPr>
          <p:nvPr>
            <p:ph type="pic" sz="quarter" idx="19"/>
          </p:nvPr>
        </p:nvSpPr>
        <p:spPr>
          <a:xfrm>
            <a:off x="457200" y="1800525"/>
            <a:ext cx="3385609" cy="1963737"/>
          </a:xfrm>
        </p:spPr>
        <p:txBody>
          <a:bodyPr/>
          <a:lstStyle>
            <a:lvl1pPr>
              <a:defRPr/>
            </a:lvl1pPr>
          </a:lstStyle>
          <a:p>
            <a:r>
              <a:rPr lang="en-US"/>
              <a:t>Click icon to add picture</a:t>
            </a:r>
            <a:endParaRPr lang="en-GB" dirty="0"/>
          </a:p>
        </p:txBody>
      </p:sp>
      <p:sp>
        <p:nvSpPr>
          <p:cNvPr id="12" name="Title 11">
            <a:extLst>
              <a:ext uri="{FF2B5EF4-FFF2-40B4-BE49-F238E27FC236}">
                <a16:creationId xmlns:a16="http://schemas.microsoft.com/office/drawing/2014/main" id="{4CACAE5C-7A0C-437D-BA18-FC8E654BE6B0}"/>
              </a:ext>
            </a:extLst>
          </p:cNvPr>
          <p:cNvSpPr>
            <a:spLocks noGrp="1"/>
          </p:cNvSpPr>
          <p:nvPr>
            <p:ph type="title" hasCustomPrompt="1"/>
          </p:nvPr>
        </p:nvSpPr>
        <p:spPr/>
        <p:txBody>
          <a:bodyPr/>
          <a:lstStyle>
            <a:lvl1pPr>
              <a:lnSpc>
                <a:spcPct val="100000"/>
              </a:lnSpc>
              <a:defRPr/>
            </a:lvl1pPr>
          </a:lstStyle>
          <a:p>
            <a:r>
              <a:rPr lang="en-US" dirty="0"/>
              <a:t>Title</a:t>
            </a:r>
            <a:endParaRPr lang="en-GB" dirty="0"/>
          </a:p>
        </p:txBody>
      </p:sp>
      <p:sp>
        <p:nvSpPr>
          <p:cNvPr id="18" name="Picture Placeholder 2"/>
          <p:cNvSpPr>
            <a:spLocks noGrp="1"/>
          </p:cNvSpPr>
          <p:nvPr>
            <p:ph type="pic" sz="quarter" idx="22"/>
          </p:nvPr>
        </p:nvSpPr>
        <p:spPr>
          <a:xfrm>
            <a:off x="8349191" y="1800523"/>
            <a:ext cx="3385609" cy="1963737"/>
          </a:xfrm>
        </p:spPr>
        <p:txBody>
          <a:bodyPr/>
          <a:lstStyle>
            <a:lvl1pPr>
              <a:defRPr/>
            </a:lvl1pPr>
          </a:lstStyle>
          <a:p>
            <a:r>
              <a:rPr lang="en-US"/>
              <a:t>Click icon to add picture</a:t>
            </a:r>
            <a:endParaRPr lang="en-GB" dirty="0"/>
          </a:p>
        </p:txBody>
      </p:sp>
      <p:sp>
        <p:nvSpPr>
          <p:cNvPr id="19" name="Picture Placeholder 2"/>
          <p:cNvSpPr>
            <a:spLocks noGrp="1"/>
          </p:cNvSpPr>
          <p:nvPr>
            <p:ph type="pic" sz="quarter" idx="23"/>
          </p:nvPr>
        </p:nvSpPr>
        <p:spPr>
          <a:xfrm>
            <a:off x="4403195" y="4118886"/>
            <a:ext cx="3385609" cy="1963737"/>
          </a:xfrm>
        </p:spPr>
        <p:txBody>
          <a:bodyPr/>
          <a:lstStyle>
            <a:lvl1pPr>
              <a:defRPr/>
            </a:lvl1pPr>
          </a:lstStyle>
          <a:p>
            <a:r>
              <a:rPr lang="en-US"/>
              <a:t>Click icon to add picture</a:t>
            </a:r>
            <a:endParaRPr lang="en-GB" dirty="0"/>
          </a:p>
        </p:txBody>
      </p:sp>
      <p:sp>
        <p:nvSpPr>
          <p:cNvPr id="20" name="Picture Placeholder 2"/>
          <p:cNvSpPr>
            <a:spLocks noGrp="1"/>
          </p:cNvSpPr>
          <p:nvPr>
            <p:ph type="pic" sz="quarter" idx="24"/>
          </p:nvPr>
        </p:nvSpPr>
        <p:spPr>
          <a:xfrm>
            <a:off x="8349190" y="4118887"/>
            <a:ext cx="3385609" cy="1963737"/>
          </a:xfrm>
        </p:spPr>
        <p:txBody>
          <a:bodyPr/>
          <a:lstStyle>
            <a:lvl1pPr>
              <a:defRPr/>
            </a:lvl1pPr>
          </a:lstStyle>
          <a:p>
            <a:r>
              <a:rPr lang="en-US"/>
              <a:t>Click icon to add picture</a:t>
            </a:r>
            <a:endParaRPr lang="en-GB" dirty="0"/>
          </a:p>
        </p:txBody>
      </p:sp>
    </p:spTree>
    <p:extLst>
      <p:ext uri="{BB962C8B-B14F-4D97-AF65-F5344CB8AC3E}">
        <p14:creationId xmlns:p14="http://schemas.microsoft.com/office/powerpoint/2010/main" val="3623289306"/>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Eight images square">
    <p:spTree>
      <p:nvGrpSpPr>
        <p:cNvPr id="1" name=""/>
        <p:cNvGrpSpPr/>
        <p:nvPr/>
      </p:nvGrpSpPr>
      <p:grpSpPr>
        <a:xfrm>
          <a:off x="0" y="0"/>
          <a:ext cx="0" cy="0"/>
          <a:chOff x="0" y="0"/>
          <a:chExt cx="0" cy="0"/>
        </a:xfrm>
      </p:grpSpPr>
      <p:sp>
        <p:nvSpPr>
          <p:cNvPr id="3" name="Picture Placeholder 2"/>
          <p:cNvSpPr>
            <a:spLocks noGrp="1"/>
          </p:cNvSpPr>
          <p:nvPr>
            <p:ph type="pic" sz="quarter" idx="19"/>
          </p:nvPr>
        </p:nvSpPr>
        <p:spPr>
          <a:xfrm>
            <a:off x="699727" y="1599451"/>
            <a:ext cx="2126202" cy="1963737"/>
          </a:xfrm>
        </p:spPr>
        <p:txBody>
          <a:bodyPr/>
          <a:lstStyle>
            <a:lvl1pPr>
              <a:defRPr/>
            </a:lvl1pPr>
          </a:lstStyle>
          <a:p>
            <a:r>
              <a:rPr lang="en-US"/>
              <a:t>Click icon to add picture</a:t>
            </a:r>
            <a:endParaRPr lang="en-GB" dirty="0"/>
          </a:p>
        </p:txBody>
      </p:sp>
      <p:sp>
        <p:nvSpPr>
          <p:cNvPr id="12" name="Title 11">
            <a:extLst>
              <a:ext uri="{FF2B5EF4-FFF2-40B4-BE49-F238E27FC236}">
                <a16:creationId xmlns:a16="http://schemas.microsoft.com/office/drawing/2014/main" id="{4CACAE5C-7A0C-437D-BA18-FC8E654BE6B0}"/>
              </a:ext>
            </a:extLst>
          </p:cNvPr>
          <p:cNvSpPr>
            <a:spLocks noGrp="1"/>
          </p:cNvSpPr>
          <p:nvPr>
            <p:ph type="title" hasCustomPrompt="1"/>
          </p:nvPr>
        </p:nvSpPr>
        <p:spPr/>
        <p:txBody>
          <a:bodyPr/>
          <a:lstStyle>
            <a:lvl1pPr>
              <a:lnSpc>
                <a:spcPct val="100000"/>
              </a:lnSpc>
              <a:defRPr/>
            </a:lvl1pPr>
          </a:lstStyle>
          <a:p>
            <a:r>
              <a:rPr lang="en-US" dirty="0"/>
              <a:t>Title</a:t>
            </a:r>
            <a:endParaRPr lang="en-GB" dirty="0"/>
          </a:p>
        </p:txBody>
      </p:sp>
      <p:sp>
        <p:nvSpPr>
          <p:cNvPr id="11" name="Picture Placeholder 2"/>
          <p:cNvSpPr>
            <a:spLocks noGrp="1"/>
          </p:cNvSpPr>
          <p:nvPr>
            <p:ph type="pic" sz="quarter" idx="27"/>
          </p:nvPr>
        </p:nvSpPr>
        <p:spPr>
          <a:xfrm>
            <a:off x="699727" y="3967576"/>
            <a:ext cx="2126202" cy="1963737"/>
          </a:xfrm>
        </p:spPr>
        <p:txBody>
          <a:bodyPr/>
          <a:lstStyle>
            <a:lvl1pPr>
              <a:defRPr/>
            </a:lvl1pPr>
          </a:lstStyle>
          <a:p>
            <a:r>
              <a:rPr lang="en-US"/>
              <a:t>Click icon to add picture</a:t>
            </a:r>
            <a:endParaRPr lang="en-GB" dirty="0"/>
          </a:p>
        </p:txBody>
      </p:sp>
      <p:sp>
        <p:nvSpPr>
          <p:cNvPr id="17" name="Text Placeholder 3"/>
          <p:cNvSpPr>
            <a:spLocks noGrp="1"/>
          </p:cNvSpPr>
          <p:nvPr>
            <p:ph type="body" sz="quarter" idx="31" hasCustomPrompt="1"/>
          </p:nvPr>
        </p:nvSpPr>
        <p:spPr>
          <a:xfrm>
            <a:off x="699727" y="3561179"/>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21" name="Text Placeholder 3"/>
          <p:cNvSpPr>
            <a:spLocks noGrp="1"/>
          </p:cNvSpPr>
          <p:nvPr>
            <p:ph type="body" sz="quarter" idx="32" hasCustomPrompt="1"/>
          </p:nvPr>
        </p:nvSpPr>
        <p:spPr>
          <a:xfrm>
            <a:off x="699727" y="5943027"/>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19" name="Picture Placeholder 2"/>
          <p:cNvSpPr>
            <a:spLocks noGrp="1"/>
          </p:cNvSpPr>
          <p:nvPr>
            <p:ph type="pic" sz="quarter" idx="33"/>
          </p:nvPr>
        </p:nvSpPr>
        <p:spPr>
          <a:xfrm>
            <a:off x="3577572" y="1599451"/>
            <a:ext cx="2126202" cy="1963737"/>
          </a:xfrm>
        </p:spPr>
        <p:txBody>
          <a:bodyPr/>
          <a:lstStyle>
            <a:lvl1pPr>
              <a:defRPr/>
            </a:lvl1pPr>
          </a:lstStyle>
          <a:p>
            <a:r>
              <a:rPr lang="en-US"/>
              <a:t>Click icon to add picture</a:t>
            </a:r>
            <a:endParaRPr lang="en-GB" dirty="0"/>
          </a:p>
        </p:txBody>
      </p:sp>
      <p:sp>
        <p:nvSpPr>
          <p:cNvPr id="20" name="Picture Placeholder 2"/>
          <p:cNvSpPr>
            <a:spLocks noGrp="1"/>
          </p:cNvSpPr>
          <p:nvPr>
            <p:ph type="pic" sz="quarter" idx="34"/>
          </p:nvPr>
        </p:nvSpPr>
        <p:spPr>
          <a:xfrm>
            <a:off x="3577572" y="3967576"/>
            <a:ext cx="2126202" cy="1963737"/>
          </a:xfrm>
        </p:spPr>
        <p:txBody>
          <a:bodyPr/>
          <a:lstStyle>
            <a:lvl1pPr>
              <a:defRPr/>
            </a:lvl1pPr>
          </a:lstStyle>
          <a:p>
            <a:r>
              <a:rPr lang="en-US"/>
              <a:t>Click icon to add picture</a:t>
            </a:r>
            <a:endParaRPr lang="en-GB" dirty="0"/>
          </a:p>
        </p:txBody>
      </p:sp>
      <p:sp>
        <p:nvSpPr>
          <p:cNvPr id="27" name="Text Placeholder 3"/>
          <p:cNvSpPr>
            <a:spLocks noGrp="1"/>
          </p:cNvSpPr>
          <p:nvPr>
            <p:ph type="body" sz="quarter" idx="35" hasCustomPrompt="1"/>
          </p:nvPr>
        </p:nvSpPr>
        <p:spPr>
          <a:xfrm>
            <a:off x="3577572" y="3561179"/>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28" name="Text Placeholder 3"/>
          <p:cNvSpPr>
            <a:spLocks noGrp="1"/>
          </p:cNvSpPr>
          <p:nvPr>
            <p:ph type="body" sz="quarter" idx="36" hasCustomPrompt="1"/>
          </p:nvPr>
        </p:nvSpPr>
        <p:spPr>
          <a:xfrm>
            <a:off x="3577572" y="5943027"/>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29" name="Picture Placeholder 2"/>
          <p:cNvSpPr>
            <a:spLocks noGrp="1"/>
          </p:cNvSpPr>
          <p:nvPr>
            <p:ph type="pic" sz="quarter" idx="37"/>
          </p:nvPr>
        </p:nvSpPr>
        <p:spPr>
          <a:xfrm>
            <a:off x="6455417" y="1597442"/>
            <a:ext cx="2126202" cy="1963737"/>
          </a:xfrm>
        </p:spPr>
        <p:txBody>
          <a:bodyPr/>
          <a:lstStyle>
            <a:lvl1pPr>
              <a:defRPr/>
            </a:lvl1pPr>
          </a:lstStyle>
          <a:p>
            <a:r>
              <a:rPr lang="en-US"/>
              <a:t>Click icon to add picture</a:t>
            </a:r>
            <a:endParaRPr lang="en-GB" dirty="0"/>
          </a:p>
        </p:txBody>
      </p:sp>
      <p:sp>
        <p:nvSpPr>
          <p:cNvPr id="30" name="Picture Placeholder 2"/>
          <p:cNvSpPr>
            <a:spLocks noGrp="1"/>
          </p:cNvSpPr>
          <p:nvPr>
            <p:ph type="pic" sz="quarter" idx="38"/>
          </p:nvPr>
        </p:nvSpPr>
        <p:spPr>
          <a:xfrm>
            <a:off x="6455417" y="3965567"/>
            <a:ext cx="2126202" cy="1963737"/>
          </a:xfrm>
        </p:spPr>
        <p:txBody>
          <a:bodyPr/>
          <a:lstStyle>
            <a:lvl1pPr>
              <a:defRPr/>
            </a:lvl1pPr>
          </a:lstStyle>
          <a:p>
            <a:r>
              <a:rPr lang="en-US"/>
              <a:t>Click icon to add picture</a:t>
            </a:r>
            <a:endParaRPr lang="en-GB" dirty="0"/>
          </a:p>
        </p:txBody>
      </p:sp>
      <p:sp>
        <p:nvSpPr>
          <p:cNvPr id="31" name="Text Placeholder 3"/>
          <p:cNvSpPr>
            <a:spLocks noGrp="1"/>
          </p:cNvSpPr>
          <p:nvPr>
            <p:ph type="body" sz="quarter" idx="39" hasCustomPrompt="1"/>
          </p:nvPr>
        </p:nvSpPr>
        <p:spPr>
          <a:xfrm>
            <a:off x="6455417" y="3559170"/>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32" name="Text Placeholder 3"/>
          <p:cNvSpPr>
            <a:spLocks noGrp="1"/>
          </p:cNvSpPr>
          <p:nvPr>
            <p:ph type="body" sz="quarter" idx="40" hasCustomPrompt="1"/>
          </p:nvPr>
        </p:nvSpPr>
        <p:spPr>
          <a:xfrm>
            <a:off x="6455417" y="5941018"/>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33" name="Picture Placeholder 2"/>
          <p:cNvSpPr>
            <a:spLocks noGrp="1"/>
          </p:cNvSpPr>
          <p:nvPr>
            <p:ph type="pic" sz="quarter" idx="41"/>
          </p:nvPr>
        </p:nvSpPr>
        <p:spPr>
          <a:xfrm>
            <a:off x="9333262" y="1597442"/>
            <a:ext cx="2126202" cy="1963737"/>
          </a:xfrm>
        </p:spPr>
        <p:txBody>
          <a:bodyPr/>
          <a:lstStyle>
            <a:lvl1pPr>
              <a:defRPr/>
            </a:lvl1pPr>
          </a:lstStyle>
          <a:p>
            <a:r>
              <a:rPr lang="en-US"/>
              <a:t>Click icon to add picture</a:t>
            </a:r>
            <a:endParaRPr lang="en-GB" dirty="0"/>
          </a:p>
        </p:txBody>
      </p:sp>
      <p:sp>
        <p:nvSpPr>
          <p:cNvPr id="34" name="Picture Placeholder 2"/>
          <p:cNvSpPr>
            <a:spLocks noGrp="1"/>
          </p:cNvSpPr>
          <p:nvPr>
            <p:ph type="pic" sz="quarter" idx="42"/>
          </p:nvPr>
        </p:nvSpPr>
        <p:spPr>
          <a:xfrm>
            <a:off x="9333262" y="3965567"/>
            <a:ext cx="2126202" cy="1963737"/>
          </a:xfrm>
        </p:spPr>
        <p:txBody>
          <a:bodyPr/>
          <a:lstStyle>
            <a:lvl1pPr>
              <a:defRPr/>
            </a:lvl1pPr>
          </a:lstStyle>
          <a:p>
            <a:r>
              <a:rPr lang="en-US"/>
              <a:t>Click icon to add picture</a:t>
            </a:r>
            <a:endParaRPr lang="en-GB" dirty="0"/>
          </a:p>
        </p:txBody>
      </p:sp>
      <p:sp>
        <p:nvSpPr>
          <p:cNvPr id="35" name="Text Placeholder 3"/>
          <p:cNvSpPr>
            <a:spLocks noGrp="1"/>
          </p:cNvSpPr>
          <p:nvPr>
            <p:ph type="body" sz="quarter" idx="43" hasCustomPrompt="1"/>
          </p:nvPr>
        </p:nvSpPr>
        <p:spPr>
          <a:xfrm>
            <a:off x="9333262" y="3559170"/>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36" name="Text Placeholder 3"/>
          <p:cNvSpPr>
            <a:spLocks noGrp="1"/>
          </p:cNvSpPr>
          <p:nvPr>
            <p:ph type="body" sz="quarter" idx="44" hasCustomPrompt="1"/>
          </p:nvPr>
        </p:nvSpPr>
        <p:spPr>
          <a:xfrm>
            <a:off x="9333262" y="5941018"/>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Tree>
    <p:extLst>
      <p:ext uri="{BB962C8B-B14F-4D97-AF65-F5344CB8AC3E}">
        <p14:creationId xmlns:p14="http://schemas.microsoft.com/office/powerpoint/2010/main" val="1287279351"/>
      </p:ext>
    </p:extLst>
  </p:cSld>
  <p:clrMapOvr>
    <a:masterClrMapping/>
  </p:clrMapOvr>
  <p:transition>
    <p:fade/>
  </p:transition>
  <p:extLst>
    <p:ext uri="{DCECCB84-F9BA-43D5-87BE-67443E8EF086}">
      <p15:sldGuideLst xmlns:p15="http://schemas.microsoft.com/office/powerpoint/2012/main">
        <p15:guide id="1" orient="horz" pos="1003">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Map">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AC9F79-F6BC-4139-AD46-6838132032C0}"/>
              </a:ext>
            </a:extLst>
          </p:cNvPr>
          <p:cNvPicPr>
            <a:picLocks noChangeAspect="1"/>
          </p:cNvPicPr>
          <p:nvPr userDrawn="1"/>
        </p:nvPicPr>
        <p:blipFill rotWithShape="1">
          <a:blip r:embed="rId2"/>
          <a:srcRect l="13051"/>
          <a:stretch/>
        </p:blipFill>
        <p:spPr>
          <a:xfrm>
            <a:off x="5519351" y="-3028870"/>
            <a:ext cx="6825048" cy="11117690"/>
          </a:xfrm>
          <a:prstGeom prst="rect">
            <a:avLst/>
          </a:prstGeom>
        </p:spPr>
      </p:pic>
      <p:sp>
        <p:nvSpPr>
          <p:cNvPr id="2" name="Title 1">
            <a:extLst>
              <a:ext uri="{FF2B5EF4-FFF2-40B4-BE49-F238E27FC236}">
                <a16:creationId xmlns:a16="http://schemas.microsoft.com/office/drawing/2014/main" id="{27A512AB-DF48-4152-9B49-D297B54FD036}"/>
              </a:ext>
            </a:extLst>
          </p:cNvPr>
          <p:cNvSpPr>
            <a:spLocks noGrp="1"/>
          </p:cNvSpPr>
          <p:nvPr>
            <p:ph type="title" hasCustomPrompt="1"/>
          </p:nvPr>
        </p:nvSpPr>
        <p:spPr>
          <a:xfrm>
            <a:off x="457200" y="457200"/>
            <a:ext cx="4958952" cy="1206000"/>
          </a:xfrm>
        </p:spPr>
        <p:txBody>
          <a:bodyPr/>
          <a:lstStyle>
            <a:lvl1pPr>
              <a:lnSpc>
                <a:spcPct val="100000"/>
              </a:lnSpc>
              <a:defRPr/>
            </a:lvl1pPr>
          </a:lstStyle>
          <a:p>
            <a:r>
              <a:rPr lang="en-US" dirty="0"/>
              <a:t>Title</a:t>
            </a:r>
            <a:endParaRPr lang="en-GB" dirty="0"/>
          </a:p>
        </p:txBody>
      </p:sp>
      <p:sp>
        <p:nvSpPr>
          <p:cNvPr id="7" name="Text Placeholder 6">
            <a:extLst>
              <a:ext uri="{FF2B5EF4-FFF2-40B4-BE49-F238E27FC236}">
                <a16:creationId xmlns:a16="http://schemas.microsoft.com/office/drawing/2014/main" id="{734E162F-3ECA-4B18-AE92-237AEAD38032}"/>
              </a:ext>
            </a:extLst>
          </p:cNvPr>
          <p:cNvSpPr>
            <a:spLocks noGrp="1"/>
          </p:cNvSpPr>
          <p:nvPr>
            <p:ph type="body" sz="quarter" idx="13" hasCustomPrompt="1"/>
          </p:nvPr>
        </p:nvSpPr>
        <p:spPr>
          <a:xfrm>
            <a:off x="457200" y="1663200"/>
            <a:ext cx="4958952" cy="866775"/>
          </a:xfrm>
        </p:spPr>
        <p:txBody>
          <a:bodyPr/>
          <a:lstStyle>
            <a:lvl1pPr>
              <a:lnSpc>
                <a:spcPct val="100000"/>
              </a:lnSpc>
              <a:defRPr sz="1800" b="1">
                <a:solidFill>
                  <a:schemeClr val="bg2"/>
                </a:solidFill>
              </a:defRPr>
            </a:lvl1pPr>
          </a:lstStyle>
          <a:p>
            <a:pPr lvl="0"/>
            <a:r>
              <a:rPr lang="en-US" dirty="0"/>
              <a:t>Sub-heading</a:t>
            </a:r>
          </a:p>
        </p:txBody>
      </p:sp>
      <p:pic>
        <p:nvPicPr>
          <p:cNvPr id="16" name="Picture 15">
            <a:extLst>
              <a:ext uri="{FF2B5EF4-FFF2-40B4-BE49-F238E27FC236}">
                <a16:creationId xmlns:a16="http://schemas.microsoft.com/office/drawing/2014/main" id="{C84DBC62-A80E-E54F-9566-6E95F8E7606A}"/>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444000" y="6286513"/>
            <a:ext cx="11304000" cy="228574"/>
          </a:xfrm>
          <a:prstGeom prst="rect">
            <a:avLst/>
          </a:prstGeom>
        </p:spPr>
      </p:pic>
    </p:spTree>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Map with ke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E1234C-AA26-43D6-9519-88CB7D44DB69}"/>
              </a:ext>
            </a:extLst>
          </p:cNvPr>
          <p:cNvPicPr>
            <a:picLocks noChangeAspect="1"/>
          </p:cNvPicPr>
          <p:nvPr userDrawn="1"/>
        </p:nvPicPr>
        <p:blipFill>
          <a:blip r:embed="rId2"/>
          <a:stretch>
            <a:fillRect/>
          </a:stretch>
        </p:blipFill>
        <p:spPr>
          <a:xfrm>
            <a:off x="4768067" y="-3115383"/>
            <a:ext cx="7971654" cy="11290716"/>
          </a:xfrm>
          <a:prstGeom prst="rect">
            <a:avLst/>
          </a:prstGeom>
        </p:spPr>
      </p:pic>
      <p:sp>
        <p:nvSpPr>
          <p:cNvPr id="2" name="Title 1">
            <a:extLst>
              <a:ext uri="{FF2B5EF4-FFF2-40B4-BE49-F238E27FC236}">
                <a16:creationId xmlns:a16="http://schemas.microsoft.com/office/drawing/2014/main" id="{27A512AB-DF48-4152-9B49-D297B54FD036}"/>
              </a:ext>
            </a:extLst>
          </p:cNvPr>
          <p:cNvSpPr>
            <a:spLocks noGrp="1"/>
          </p:cNvSpPr>
          <p:nvPr>
            <p:ph type="title" hasCustomPrompt="1"/>
          </p:nvPr>
        </p:nvSpPr>
        <p:spPr>
          <a:xfrm>
            <a:off x="457200" y="457200"/>
            <a:ext cx="4958952" cy="1206000"/>
          </a:xfrm>
        </p:spPr>
        <p:txBody>
          <a:bodyPr/>
          <a:lstStyle>
            <a:lvl1pPr>
              <a:lnSpc>
                <a:spcPct val="100000"/>
              </a:lnSpc>
              <a:defRPr/>
            </a:lvl1pPr>
          </a:lstStyle>
          <a:p>
            <a:r>
              <a:rPr lang="en-US" dirty="0"/>
              <a:t>Title</a:t>
            </a:r>
            <a:endParaRPr lang="en-GB" dirty="0"/>
          </a:p>
        </p:txBody>
      </p:sp>
      <p:sp>
        <p:nvSpPr>
          <p:cNvPr id="7" name="Text Placeholder 6">
            <a:extLst>
              <a:ext uri="{FF2B5EF4-FFF2-40B4-BE49-F238E27FC236}">
                <a16:creationId xmlns:a16="http://schemas.microsoft.com/office/drawing/2014/main" id="{734E162F-3ECA-4B18-AE92-237AEAD38032}"/>
              </a:ext>
            </a:extLst>
          </p:cNvPr>
          <p:cNvSpPr>
            <a:spLocks noGrp="1"/>
          </p:cNvSpPr>
          <p:nvPr>
            <p:ph type="body" sz="quarter" idx="13" hasCustomPrompt="1"/>
          </p:nvPr>
        </p:nvSpPr>
        <p:spPr>
          <a:xfrm>
            <a:off x="457200" y="1663200"/>
            <a:ext cx="4958952" cy="866775"/>
          </a:xfrm>
        </p:spPr>
        <p:txBody>
          <a:bodyPr/>
          <a:lstStyle>
            <a:lvl1pPr>
              <a:lnSpc>
                <a:spcPct val="100000"/>
              </a:lnSpc>
              <a:defRPr sz="1800" b="1">
                <a:solidFill>
                  <a:schemeClr val="bg2"/>
                </a:solidFill>
              </a:defRPr>
            </a:lvl1pPr>
          </a:lstStyle>
          <a:p>
            <a:pPr lvl="0"/>
            <a:r>
              <a:rPr lang="en-US" dirty="0"/>
              <a:t>Sub-heading</a:t>
            </a:r>
          </a:p>
        </p:txBody>
      </p:sp>
      <p:pic>
        <p:nvPicPr>
          <p:cNvPr id="22" name="Graphic 21">
            <a:extLst>
              <a:ext uri="{FF2B5EF4-FFF2-40B4-BE49-F238E27FC236}">
                <a16:creationId xmlns:a16="http://schemas.microsoft.com/office/drawing/2014/main" id="{0DD105A6-07C1-7745-8980-BEAC1A5FAEC6}"/>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52625" y="3271978"/>
            <a:ext cx="614363" cy="747920"/>
          </a:xfrm>
          <a:prstGeom prst="rect">
            <a:avLst/>
          </a:prstGeom>
        </p:spPr>
      </p:pic>
      <p:pic>
        <p:nvPicPr>
          <p:cNvPr id="30" name="Picture 29">
            <a:extLst>
              <a:ext uri="{FF2B5EF4-FFF2-40B4-BE49-F238E27FC236}">
                <a16:creationId xmlns:a16="http://schemas.microsoft.com/office/drawing/2014/main" id="{B93F3AAC-315A-F14C-8788-AD03354C4BB9}"/>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444000" y="6286513"/>
            <a:ext cx="11304000" cy="228574"/>
          </a:xfrm>
          <a:prstGeom prst="rect">
            <a:avLst/>
          </a:prstGeom>
        </p:spPr>
      </p:pic>
      <p:pic>
        <p:nvPicPr>
          <p:cNvPr id="5" name="Picture 4">
            <a:extLst>
              <a:ext uri="{FF2B5EF4-FFF2-40B4-BE49-F238E27FC236}">
                <a16:creationId xmlns:a16="http://schemas.microsoft.com/office/drawing/2014/main" id="{2476994E-7D48-9A42-86B0-78326D23CE48}"/>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457200" y="4188132"/>
            <a:ext cx="3501525" cy="1955807"/>
          </a:xfrm>
          <a:prstGeom prst="rect">
            <a:avLst/>
          </a:prstGeom>
        </p:spPr>
      </p:pic>
      <p:sp>
        <p:nvSpPr>
          <p:cNvPr id="4" name="Rectangle 3">
            <a:extLst>
              <a:ext uri="{FF2B5EF4-FFF2-40B4-BE49-F238E27FC236}">
                <a16:creationId xmlns:a16="http://schemas.microsoft.com/office/drawing/2014/main" id="{BE764785-CBBE-4448-86EA-8CF5EF3B05A5}"/>
              </a:ext>
            </a:extLst>
          </p:cNvPr>
          <p:cNvSpPr/>
          <p:nvPr userDrawn="1"/>
        </p:nvSpPr>
        <p:spPr>
          <a:xfrm>
            <a:off x="9483633" y="457200"/>
            <a:ext cx="2481943" cy="120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600" dirty="0" err="1"/>
          </a:p>
        </p:txBody>
      </p:sp>
    </p:spTree>
    <p:extLst>
      <p:ext uri="{BB962C8B-B14F-4D97-AF65-F5344CB8AC3E}">
        <p14:creationId xmlns:p14="http://schemas.microsoft.com/office/powerpoint/2010/main" val="1360498759"/>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Our valu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2943" y="446598"/>
            <a:ext cx="11277600" cy="968474"/>
          </a:xfrm>
        </p:spPr>
        <p:txBody>
          <a:bodyPr/>
          <a:lstStyle>
            <a:lvl1pPr>
              <a:lnSpc>
                <a:spcPct val="100000"/>
              </a:lnSpc>
              <a:defRPr/>
            </a:lvl1pPr>
          </a:lstStyle>
          <a:p>
            <a:r>
              <a:rPr lang="en-US" dirty="0"/>
              <a:t>Suggested title: Our values</a:t>
            </a:r>
          </a:p>
        </p:txBody>
      </p:sp>
      <p:sp>
        <p:nvSpPr>
          <p:cNvPr id="17" name="Text Placeholder 1">
            <a:extLst>
              <a:ext uri="{FF2B5EF4-FFF2-40B4-BE49-F238E27FC236}">
                <a16:creationId xmlns:a16="http://schemas.microsoft.com/office/drawing/2014/main" id="{066F1E27-A786-48EC-BFFE-09AC41069775}"/>
              </a:ext>
            </a:extLst>
          </p:cNvPr>
          <p:cNvSpPr>
            <a:spLocks noGrp="1"/>
          </p:cNvSpPr>
          <p:nvPr>
            <p:ph type="body" sz="quarter" idx="13" hasCustomPrompt="1"/>
          </p:nvPr>
        </p:nvSpPr>
        <p:spPr>
          <a:xfrm>
            <a:off x="457201" y="1641600"/>
            <a:ext cx="2598516" cy="1240496"/>
          </a:xfrm>
          <a:solidFill>
            <a:schemeClr val="tx1"/>
          </a:solidFill>
        </p:spPr>
        <p:txBody>
          <a:bodyPr lIns="144000" tIns="144000" rIns="144000" bIns="144000"/>
          <a:lstStyle>
            <a:lvl1pPr>
              <a:defRPr b="1">
                <a:solidFill>
                  <a:schemeClr val="bg1"/>
                </a:solidFill>
              </a:defRPr>
            </a:lvl1pPr>
          </a:lstStyle>
          <a:p>
            <a:r>
              <a:rPr lang="en-GB" sz="3200" dirty="0"/>
              <a:t>Integrity</a:t>
            </a:r>
          </a:p>
        </p:txBody>
      </p:sp>
      <p:sp>
        <p:nvSpPr>
          <p:cNvPr id="18" name="Text Placeholder 2">
            <a:extLst>
              <a:ext uri="{FF2B5EF4-FFF2-40B4-BE49-F238E27FC236}">
                <a16:creationId xmlns:a16="http://schemas.microsoft.com/office/drawing/2014/main" id="{84E0A32B-F211-4CA9-80AA-06935A492D39}"/>
              </a:ext>
            </a:extLst>
          </p:cNvPr>
          <p:cNvSpPr>
            <a:spLocks noGrp="1"/>
          </p:cNvSpPr>
          <p:nvPr>
            <p:ph type="body" sz="quarter" idx="14" hasCustomPrompt="1"/>
          </p:nvPr>
        </p:nvSpPr>
        <p:spPr>
          <a:xfrm>
            <a:off x="3350694" y="1641600"/>
            <a:ext cx="2598516" cy="1240496"/>
          </a:xfrm>
          <a:solidFill>
            <a:schemeClr val="bg2"/>
          </a:solidFill>
        </p:spPr>
        <p:txBody>
          <a:bodyPr lIns="144000" tIns="144000" rIns="144000" bIns="144000"/>
          <a:lstStyle>
            <a:lvl1pPr>
              <a:defRPr b="1">
                <a:solidFill>
                  <a:schemeClr val="bg1"/>
                </a:solidFill>
              </a:defRPr>
            </a:lvl1pPr>
          </a:lstStyle>
          <a:p>
            <a:r>
              <a:rPr lang="en-GB" sz="3200" dirty="0"/>
              <a:t>Leadership</a:t>
            </a:r>
          </a:p>
        </p:txBody>
      </p:sp>
      <p:sp>
        <p:nvSpPr>
          <p:cNvPr id="19" name="Text Placeholder 3">
            <a:extLst>
              <a:ext uri="{FF2B5EF4-FFF2-40B4-BE49-F238E27FC236}">
                <a16:creationId xmlns:a16="http://schemas.microsoft.com/office/drawing/2014/main" id="{66CFDEE8-DB59-4637-82E2-1AA80903EDBF}"/>
              </a:ext>
            </a:extLst>
          </p:cNvPr>
          <p:cNvSpPr>
            <a:spLocks noGrp="1"/>
          </p:cNvSpPr>
          <p:nvPr>
            <p:ph type="body" sz="quarter" idx="15" hasCustomPrompt="1"/>
          </p:nvPr>
        </p:nvSpPr>
        <p:spPr>
          <a:xfrm>
            <a:off x="6244187" y="1641600"/>
            <a:ext cx="2598516" cy="1240496"/>
          </a:xfrm>
          <a:solidFill>
            <a:schemeClr val="tx2"/>
          </a:solidFill>
        </p:spPr>
        <p:txBody>
          <a:bodyPr lIns="144000" tIns="144000" rIns="144000"/>
          <a:lstStyle>
            <a:lvl1pPr>
              <a:spcAft>
                <a:spcPts val="0"/>
              </a:spcAft>
              <a:defRPr b="1">
                <a:solidFill>
                  <a:schemeClr val="bg1"/>
                </a:solidFill>
              </a:defRPr>
            </a:lvl1pPr>
          </a:lstStyle>
          <a:p>
            <a:r>
              <a:rPr lang="en-GB" sz="3200" dirty="0"/>
              <a:t>Respect</a:t>
            </a:r>
          </a:p>
        </p:txBody>
      </p:sp>
      <p:pic>
        <p:nvPicPr>
          <p:cNvPr id="21" name="Content Placeholder 3">
            <a:extLst>
              <a:ext uri="{FF2B5EF4-FFF2-40B4-BE49-F238E27FC236}">
                <a16:creationId xmlns:a16="http://schemas.microsoft.com/office/drawing/2014/main" id="{0757BFF0-91CB-4549-AC65-AE8976EB5A9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8515" r="36167"/>
          <a:stretch/>
        </p:blipFill>
        <p:spPr>
          <a:xfrm>
            <a:off x="454404" y="2882095"/>
            <a:ext cx="2598516" cy="3213499"/>
          </a:xfrm>
          <a:prstGeom prst="rect">
            <a:avLst/>
          </a:prstGeom>
        </p:spPr>
      </p:pic>
      <p:pic>
        <p:nvPicPr>
          <p:cNvPr id="22" name="Picture 21">
            <a:extLst>
              <a:ext uri="{FF2B5EF4-FFF2-40B4-BE49-F238E27FC236}">
                <a16:creationId xmlns:a16="http://schemas.microsoft.com/office/drawing/2014/main" id="{100B9DB6-B296-42F3-AAEB-F4197FD6112B}"/>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9401" r="45696"/>
          <a:stretch/>
        </p:blipFill>
        <p:spPr>
          <a:xfrm>
            <a:off x="3349297" y="2882096"/>
            <a:ext cx="2598516" cy="3229913"/>
          </a:xfrm>
          <a:prstGeom prst="rect">
            <a:avLst/>
          </a:prstGeom>
        </p:spPr>
      </p:pic>
      <p:pic>
        <p:nvPicPr>
          <p:cNvPr id="23" name="Picture 3" descr="C:\Users\mwebster\AppData\Local\Microsoft\Windows\Temporary Internet Files\Content.IE5\XEU3P3KW\HS2_150320_0160.jpg">
            <a:extLst>
              <a:ext uri="{FF2B5EF4-FFF2-40B4-BE49-F238E27FC236}">
                <a16:creationId xmlns:a16="http://schemas.microsoft.com/office/drawing/2014/main" id="{3017980C-77B7-4F28-A65D-08F0B63E2821}"/>
              </a:ext>
            </a:extLst>
          </p:cNvPr>
          <p:cNvPicPr>
            <a:picLocks noChangeAspect="1" noChangeArrowheads="1"/>
          </p:cNvPicPr>
          <p:nvPr userDrawn="1"/>
        </p:nvPicPr>
        <p:blipFill rotWithShape="1">
          <a:blip r:embed="rId4" cstate="print">
            <a:extLst>
              <a:ext uri="{28A0092B-C50C-407E-A947-70E740481C1C}">
                <a14:useLocalDpi xmlns:a14="http://schemas.microsoft.com/office/drawing/2010/main"/>
              </a:ext>
            </a:extLst>
          </a:blip>
          <a:srcRect l="28427" t="-511" r="25280" b="511"/>
          <a:stretch/>
        </p:blipFill>
        <p:spPr bwMode="auto">
          <a:xfrm flipH="1">
            <a:off x="6241389" y="2865120"/>
            <a:ext cx="2598515" cy="324688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2B8C68C7-1756-4C7B-B53C-5E93B8343651}"/>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l="37443" t="7194" r="20016"/>
          <a:stretch/>
        </p:blipFill>
        <p:spPr>
          <a:xfrm>
            <a:off x="9132087" y="2882096"/>
            <a:ext cx="2605509" cy="3229914"/>
          </a:xfrm>
          <a:prstGeom prst="rect">
            <a:avLst/>
          </a:prstGeom>
        </p:spPr>
      </p:pic>
      <p:sp>
        <p:nvSpPr>
          <p:cNvPr id="12" name="Text Placeholder 3">
            <a:extLst>
              <a:ext uri="{FF2B5EF4-FFF2-40B4-BE49-F238E27FC236}">
                <a16:creationId xmlns:a16="http://schemas.microsoft.com/office/drawing/2014/main" id="{168F5209-BC6D-4B1F-BFE4-8C9DD3381B16}"/>
              </a:ext>
            </a:extLst>
          </p:cNvPr>
          <p:cNvSpPr>
            <a:spLocks noGrp="1"/>
          </p:cNvSpPr>
          <p:nvPr>
            <p:ph type="body" sz="quarter" idx="17" hasCustomPrompt="1"/>
          </p:nvPr>
        </p:nvSpPr>
        <p:spPr>
          <a:xfrm>
            <a:off x="9136285" y="1641599"/>
            <a:ext cx="2598516" cy="1240496"/>
          </a:xfrm>
          <a:solidFill>
            <a:schemeClr val="accent1"/>
          </a:solidFill>
        </p:spPr>
        <p:txBody>
          <a:bodyPr lIns="144000" tIns="144000" rIns="144000"/>
          <a:lstStyle>
            <a:lvl1pPr>
              <a:spcAft>
                <a:spcPts val="0"/>
              </a:spcAft>
              <a:defRPr b="1">
                <a:solidFill>
                  <a:schemeClr val="bg1"/>
                </a:solidFill>
              </a:defRPr>
            </a:lvl1pPr>
          </a:lstStyle>
          <a:p>
            <a:r>
              <a:rPr lang="en-GB" sz="3200" dirty="0"/>
              <a:t>Safety</a:t>
            </a:r>
          </a:p>
        </p:txBody>
      </p:sp>
    </p:spTree>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Our guiding principles">
    <p:spTree>
      <p:nvGrpSpPr>
        <p:cNvPr id="1" name=""/>
        <p:cNvGrpSpPr/>
        <p:nvPr/>
      </p:nvGrpSpPr>
      <p:grpSpPr>
        <a:xfrm>
          <a:off x="0" y="0"/>
          <a:ext cx="0" cy="0"/>
          <a:chOff x="0" y="0"/>
          <a:chExt cx="0" cy="0"/>
        </a:xfrm>
      </p:grpSpPr>
      <p:sp>
        <p:nvSpPr>
          <p:cNvPr id="5" name="Rectangle 4"/>
          <p:cNvSpPr>
            <a:spLocks/>
          </p:cNvSpPr>
          <p:nvPr userDrawn="1"/>
        </p:nvSpPr>
        <p:spPr>
          <a:xfrm>
            <a:off x="457200" y="1902507"/>
            <a:ext cx="2700000" cy="90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prstClr val="white"/>
                </a:solidFill>
              </a:rPr>
              <a:t>Ensure value </a:t>
            </a:r>
            <a:br>
              <a:rPr lang="en-GB" b="1" dirty="0">
                <a:solidFill>
                  <a:prstClr val="white"/>
                </a:solidFill>
              </a:rPr>
            </a:br>
            <a:r>
              <a:rPr lang="en-GB" b="1" dirty="0">
                <a:solidFill>
                  <a:prstClr val="white"/>
                </a:solidFill>
              </a:rPr>
              <a:t>for money</a:t>
            </a:r>
          </a:p>
        </p:txBody>
      </p:sp>
      <p:sp>
        <p:nvSpPr>
          <p:cNvPr id="6" name="Rectangle 5"/>
          <p:cNvSpPr/>
          <p:nvPr userDrawn="1"/>
        </p:nvSpPr>
        <p:spPr>
          <a:xfrm>
            <a:off x="3314403" y="1902507"/>
            <a:ext cx="2700000" cy="90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prstClr val="white"/>
                </a:solidFill>
              </a:rPr>
              <a:t>Respect </a:t>
            </a:r>
          </a:p>
          <a:p>
            <a:pPr algn="ctr"/>
            <a:r>
              <a:rPr lang="en-GB" b="1" dirty="0">
                <a:solidFill>
                  <a:prstClr val="white"/>
                </a:solidFill>
              </a:rPr>
              <a:t>communities</a:t>
            </a:r>
          </a:p>
        </p:txBody>
      </p:sp>
      <p:sp>
        <p:nvSpPr>
          <p:cNvPr id="7" name="Rectangle 6"/>
          <p:cNvSpPr/>
          <p:nvPr userDrawn="1"/>
        </p:nvSpPr>
        <p:spPr>
          <a:xfrm>
            <a:off x="6171606" y="1902507"/>
            <a:ext cx="2700000" cy="90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Champion teamwork and collaboration</a:t>
            </a:r>
          </a:p>
        </p:txBody>
      </p:sp>
      <p:sp>
        <p:nvSpPr>
          <p:cNvPr id="8" name="Rectangle 7"/>
          <p:cNvSpPr/>
          <p:nvPr userDrawn="1"/>
        </p:nvSpPr>
        <p:spPr>
          <a:xfrm>
            <a:off x="9034800" y="1899190"/>
            <a:ext cx="2700000" cy="90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Create a positive legacy for Britain</a:t>
            </a:r>
          </a:p>
        </p:txBody>
      </p:sp>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57200" y="2802507"/>
            <a:ext cx="2700000" cy="2483172"/>
          </a:xfrm>
          <a:prstGeom prst="rect">
            <a:avLst/>
          </a:prstGeom>
        </p:spPr>
      </p:pic>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314403" y="2799190"/>
            <a:ext cx="2694010" cy="2486489"/>
          </a:xfrm>
          <a:prstGeom prst="rect">
            <a:avLst/>
          </a:prstGeom>
        </p:spPr>
      </p:pic>
      <p:pic>
        <p:nvPicPr>
          <p:cNvPr id="12" name="Picture 11"/>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6177596" y="2799190"/>
            <a:ext cx="2694009" cy="2486489"/>
          </a:xfrm>
          <a:prstGeom prst="rect">
            <a:avLst/>
          </a:prstGeom>
        </p:spPr>
      </p:pic>
      <p:pic>
        <p:nvPicPr>
          <p:cNvPr id="13" name="Picture 12"/>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9034800" y="2799190"/>
            <a:ext cx="2700000" cy="2486489"/>
          </a:xfrm>
          <a:prstGeom prst="rect">
            <a:avLst/>
          </a:prstGeom>
        </p:spPr>
      </p:pic>
      <p:sp>
        <p:nvSpPr>
          <p:cNvPr id="2" name="Title 1"/>
          <p:cNvSpPr>
            <a:spLocks noGrp="1"/>
          </p:cNvSpPr>
          <p:nvPr>
            <p:ph type="title" hasCustomPrompt="1"/>
          </p:nvPr>
        </p:nvSpPr>
        <p:spPr/>
        <p:txBody>
          <a:bodyPr/>
          <a:lstStyle>
            <a:lvl1pPr>
              <a:lnSpc>
                <a:spcPct val="100000"/>
              </a:lnSpc>
              <a:defRPr/>
            </a:lvl1pPr>
          </a:lstStyle>
          <a:p>
            <a:r>
              <a:rPr lang="en-US" dirty="0"/>
              <a:t>Suggested title: Our guiding principles</a:t>
            </a:r>
          </a:p>
        </p:txBody>
      </p:sp>
    </p:spTree>
    <p:extLst>
      <p:ext uri="{BB962C8B-B14F-4D97-AF65-F5344CB8AC3E}">
        <p14:creationId xmlns:p14="http://schemas.microsoft.com/office/powerpoint/2010/main" val="1821118760"/>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5 pictures Box Titl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7200" y="469392"/>
            <a:ext cx="11277600" cy="968474"/>
          </a:xfrm>
        </p:spPr>
        <p:txBody>
          <a:bodyPr/>
          <a:lstStyle>
            <a:lvl1pPr>
              <a:defRPr/>
            </a:lvl1pPr>
          </a:lstStyle>
          <a:p>
            <a:r>
              <a:rPr lang="en-GB" dirty="0"/>
              <a:t>Suggested Title: Building brilliantly</a:t>
            </a:r>
          </a:p>
        </p:txBody>
      </p:sp>
      <p:sp>
        <p:nvSpPr>
          <p:cNvPr id="10" name="TextBox 9"/>
          <p:cNvSpPr txBox="1"/>
          <p:nvPr userDrawn="1"/>
        </p:nvSpPr>
        <p:spPr>
          <a:xfrm>
            <a:off x="457199" y="1976438"/>
            <a:ext cx="1990725" cy="1143796"/>
          </a:xfrm>
          <a:prstGeom prst="rect">
            <a:avLst/>
          </a:prstGeom>
          <a:solidFill>
            <a:schemeClr val="tx1"/>
          </a:solidFill>
        </p:spPr>
        <p:txBody>
          <a:bodyPr wrap="square" lIns="0" tIns="0" rIns="0" bIns="0" rtlCol="0">
            <a:noAutofit/>
          </a:bodyPr>
          <a:lstStyle/>
          <a:p>
            <a:pPr algn="l"/>
            <a:endParaRPr lang="en-GB" sz="1600" dirty="0">
              <a:solidFill>
                <a:schemeClr val="accent1"/>
              </a:solidFill>
            </a:endParaRPr>
          </a:p>
        </p:txBody>
      </p:sp>
      <p:sp>
        <p:nvSpPr>
          <p:cNvPr id="6" name="Text Placeholder 5">
            <a:extLst>
              <a:ext uri="{FF2B5EF4-FFF2-40B4-BE49-F238E27FC236}">
                <a16:creationId xmlns:a16="http://schemas.microsoft.com/office/drawing/2014/main" id="{6FA3551A-5783-457C-9A10-A0B5162AF3E7}"/>
              </a:ext>
            </a:extLst>
          </p:cNvPr>
          <p:cNvSpPr>
            <a:spLocks noGrp="1"/>
          </p:cNvSpPr>
          <p:nvPr>
            <p:ph type="body" sz="quarter" idx="10" hasCustomPrompt="1"/>
          </p:nvPr>
        </p:nvSpPr>
        <p:spPr>
          <a:xfrm>
            <a:off x="457200" y="1976438"/>
            <a:ext cx="1987550" cy="1144587"/>
          </a:xfrm>
          <a:solidFill>
            <a:schemeClr val="tx1"/>
          </a:solidFill>
          <a:ln w="28575">
            <a:solidFill>
              <a:schemeClr val="tx1"/>
            </a:solidFill>
          </a:ln>
        </p:spPr>
        <p:txBody>
          <a:bodyPr tIns="180000" anchor="t" anchorCtr="0"/>
          <a:lstStyle>
            <a:lvl1pPr algn="ct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Health &amp; safety</a:t>
            </a:r>
            <a:endParaRPr lang="en-GB" dirty="0"/>
          </a:p>
        </p:txBody>
      </p:sp>
      <p:sp>
        <p:nvSpPr>
          <p:cNvPr id="19" name="Text Placeholder 5">
            <a:extLst>
              <a:ext uri="{FF2B5EF4-FFF2-40B4-BE49-F238E27FC236}">
                <a16:creationId xmlns:a16="http://schemas.microsoft.com/office/drawing/2014/main" id="{987581ED-4F8D-4F0E-AA46-C5C9A56A907D}"/>
              </a:ext>
            </a:extLst>
          </p:cNvPr>
          <p:cNvSpPr>
            <a:spLocks noGrp="1"/>
          </p:cNvSpPr>
          <p:nvPr>
            <p:ph type="body" sz="quarter" idx="11" hasCustomPrompt="1"/>
          </p:nvPr>
        </p:nvSpPr>
        <p:spPr>
          <a:xfrm>
            <a:off x="2779713" y="1975646"/>
            <a:ext cx="1987550" cy="1144587"/>
          </a:xfrm>
          <a:solidFill>
            <a:schemeClr val="bg2"/>
          </a:solidFill>
          <a:ln w="28575">
            <a:solidFill>
              <a:schemeClr val="bg2"/>
            </a:solidFill>
          </a:ln>
        </p:spPr>
        <p:txBody>
          <a:bodyPr tIns="180000" anchor="t" anchorCtr="0"/>
          <a:lstStyle>
            <a:lvl1pPr algn="ct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Being a good </a:t>
            </a:r>
            <a:r>
              <a:rPr lang="en-US" dirty="0" err="1"/>
              <a:t>neighbour</a:t>
            </a:r>
            <a:endParaRPr lang="en-GB" dirty="0"/>
          </a:p>
        </p:txBody>
      </p:sp>
      <p:sp>
        <p:nvSpPr>
          <p:cNvPr id="24" name="Text Placeholder 5">
            <a:extLst>
              <a:ext uri="{FF2B5EF4-FFF2-40B4-BE49-F238E27FC236}">
                <a16:creationId xmlns:a16="http://schemas.microsoft.com/office/drawing/2014/main" id="{382D30F3-B3E4-4586-A289-2EFBCF90B777}"/>
              </a:ext>
            </a:extLst>
          </p:cNvPr>
          <p:cNvSpPr>
            <a:spLocks noGrp="1"/>
          </p:cNvSpPr>
          <p:nvPr>
            <p:ph type="body" sz="quarter" idx="12" hasCustomPrompt="1"/>
          </p:nvPr>
        </p:nvSpPr>
        <p:spPr>
          <a:xfrm>
            <a:off x="5102226" y="1976438"/>
            <a:ext cx="1987550" cy="1144587"/>
          </a:xfrm>
          <a:solidFill>
            <a:schemeClr val="tx2"/>
          </a:solidFill>
          <a:ln w="28575">
            <a:solidFill>
              <a:schemeClr val="tx2"/>
            </a:solidFill>
          </a:ln>
        </p:spPr>
        <p:txBody>
          <a:bodyPr tIns="180000" anchor="t" anchorCtr="0"/>
          <a:lstStyle>
            <a:lvl1pPr algn="ct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Protecting the countryside</a:t>
            </a:r>
            <a:endParaRPr lang="en-GB" dirty="0"/>
          </a:p>
        </p:txBody>
      </p:sp>
      <p:sp>
        <p:nvSpPr>
          <p:cNvPr id="25" name="Text Placeholder 5">
            <a:extLst>
              <a:ext uri="{FF2B5EF4-FFF2-40B4-BE49-F238E27FC236}">
                <a16:creationId xmlns:a16="http://schemas.microsoft.com/office/drawing/2014/main" id="{92AB20A2-B8F6-4056-AB87-1606A6FDB618}"/>
              </a:ext>
            </a:extLst>
          </p:cNvPr>
          <p:cNvSpPr>
            <a:spLocks noGrp="1"/>
          </p:cNvSpPr>
          <p:nvPr>
            <p:ph type="body" sz="quarter" idx="13" hasCustomPrompt="1"/>
          </p:nvPr>
        </p:nvSpPr>
        <p:spPr>
          <a:xfrm>
            <a:off x="7424739" y="1976438"/>
            <a:ext cx="1987550" cy="1144587"/>
          </a:xfrm>
          <a:solidFill>
            <a:schemeClr val="accent1"/>
          </a:solidFill>
          <a:ln w="28575">
            <a:solidFill>
              <a:schemeClr val="accent1"/>
            </a:solidFill>
          </a:ln>
        </p:spPr>
        <p:txBody>
          <a:bodyPr tIns="180000" anchor="t" anchorCtr="0"/>
          <a:lstStyle>
            <a:lvl1pPr algn="ct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Leaving a positive legacy</a:t>
            </a:r>
            <a:endParaRPr lang="en-GB" dirty="0"/>
          </a:p>
        </p:txBody>
      </p:sp>
      <p:sp>
        <p:nvSpPr>
          <p:cNvPr id="26" name="Text Placeholder 5">
            <a:extLst>
              <a:ext uri="{FF2B5EF4-FFF2-40B4-BE49-F238E27FC236}">
                <a16:creationId xmlns:a16="http://schemas.microsoft.com/office/drawing/2014/main" id="{F79063C1-AA0D-40D3-A9F4-335C8F634BD2}"/>
              </a:ext>
            </a:extLst>
          </p:cNvPr>
          <p:cNvSpPr>
            <a:spLocks noGrp="1"/>
          </p:cNvSpPr>
          <p:nvPr>
            <p:ph type="body" sz="quarter" idx="14" hasCustomPrompt="1"/>
          </p:nvPr>
        </p:nvSpPr>
        <p:spPr>
          <a:xfrm>
            <a:off x="9747250" y="1975647"/>
            <a:ext cx="1987550" cy="1144587"/>
          </a:xfrm>
          <a:solidFill>
            <a:schemeClr val="accent2"/>
          </a:solidFill>
          <a:ln w="28575">
            <a:solidFill>
              <a:schemeClr val="accent2"/>
            </a:solidFill>
          </a:ln>
        </p:spPr>
        <p:txBody>
          <a:bodyPr tIns="180000" anchor="t" anchorCtr="0"/>
          <a:lstStyle>
            <a:lvl1pPr algn="ct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Skills, education &amp; employment</a:t>
            </a:r>
            <a:endParaRPr lang="en-GB" dirty="0"/>
          </a:p>
        </p:txBody>
      </p:sp>
      <p:pic>
        <p:nvPicPr>
          <p:cNvPr id="15" name="Picture Placeholder 13">
            <a:extLst>
              <a:ext uri="{FF2B5EF4-FFF2-40B4-BE49-F238E27FC236}">
                <a16:creationId xmlns:a16="http://schemas.microsoft.com/office/drawing/2014/main" id="{B5C945D2-C50E-4588-942B-89A594D2010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212"/>
          <a:stretch/>
        </p:blipFill>
        <p:spPr>
          <a:xfrm>
            <a:off x="441159" y="3120231"/>
            <a:ext cx="2015619" cy="2986879"/>
          </a:xfrm>
          <a:prstGeom prst="rect">
            <a:avLst/>
          </a:prstGeom>
          <a:solidFill>
            <a:schemeClr val="tx1"/>
          </a:solidFill>
        </p:spPr>
      </p:pic>
      <p:pic>
        <p:nvPicPr>
          <p:cNvPr id="16" name="Picture Placeholder 17">
            <a:extLst>
              <a:ext uri="{FF2B5EF4-FFF2-40B4-BE49-F238E27FC236}">
                <a16:creationId xmlns:a16="http://schemas.microsoft.com/office/drawing/2014/main" id="{E19A5D30-E1F2-4EDB-8974-86733202F055}"/>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7"/>
          <a:stretch/>
        </p:blipFill>
        <p:spPr>
          <a:xfrm>
            <a:off x="2767266" y="3121022"/>
            <a:ext cx="2015619" cy="2986088"/>
          </a:xfrm>
          <a:prstGeom prst="rect">
            <a:avLst/>
          </a:prstGeom>
          <a:solidFill>
            <a:schemeClr val="tx1"/>
          </a:solidFill>
        </p:spPr>
      </p:pic>
      <p:pic>
        <p:nvPicPr>
          <p:cNvPr id="17" name="Picture Placeholder 15">
            <a:extLst>
              <a:ext uri="{FF2B5EF4-FFF2-40B4-BE49-F238E27FC236}">
                <a16:creationId xmlns:a16="http://schemas.microsoft.com/office/drawing/2014/main" id="{638BDE50-6640-45D8-A8E2-DE68CA69CF0A}"/>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b="-27"/>
          <a:stretch/>
        </p:blipFill>
        <p:spPr>
          <a:xfrm>
            <a:off x="5089779" y="3132893"/>
            <a:ext cx="2015619" cy="2986088"/>
          </a:xfrm>
          <a:prstGeom prst="rect">
            <a:avLst/>
          </a:prstGeom>
          <a:solidFill>
            <a:schemeClr val="tx1"/>
          </a:solidFill>
        </p:spPr>
      </p:pic>
      <p:pic>
        <p:nvPicPr>
          <p:cNvPr id="18" name="Picture Placeholder 16">
            <a:extLst>
              <a:ext uri="{FF2B5EF4-FFF2-40B4-BE49-F238E27FC236}">
                <a16:creationId xmlns:a16="http://schemas.microsoft.com/office/drawing/2014/main" id="{A275DEAD-6FEC-4A82-B677-DF0749B8E86C}"/>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a:fillRect/>
          </a:stretch>
        </p:blipFill>
        <p:spPr>
          <a:xfrm>
            <a:off x="7412291" y="3132893"/>
            <a:ext cx="2013719" cy="2986088"/>
          </a:xfrm>
          <a:prstGeom prst="rect">
            <a:avLst/>
          </a:prstGeom>
          <a:solidFill>
            <a:schemeClr val="tx1"/>
          </a:solidFill>
        </p:spPr>
      </p:pic>
      <p:pic>
        <p:nvPicPr>
          <p:cNvPr id="20" name="Picture Placeholder 18">
            <a:extLst>
              <a:ext uri="{FF2B5EF4-FFF2-40B4-BE49-F238E27FC236}">
                <a16:creationId xmlns:a16="http://schemas.microsoft.com/office/drawing/2014/main" id="{0B42A692-B4E7-4722-8971-FC661652E09F}"/>
              </a:ext>
            </a:extLst>
          </p:cNvPr>
          <p:cNvPicPr>
            <a:picLocks noChangeAspect="1"/>
          </p:cNvPicPr>
          <p:nvPr userDrawn="1"/>
        </p:nvPicPr>
        <p:blipFill>
          <a:blip r:embed="rId6" cstate="email">
            <a:extLst>
              <a:ext uri="{28A0092B-C50C-407E-A947-70E740481C1C}">
                <a14:useLocalDpi xmlns:a14="http://schemas.microsoft.com/office/drawing/2010/main"/>
              </a:ext>
            </a:extLst>
          </a:blip>
          <a:srcRect/>
          <a:stretch>
            <a:fillRect/>
          </a:stretch>
        </p:blipFill>
        <p:spPr>
          <a:xfrm>
            <a:off x="9732903" y="3120233"/>
            <a:ext cx="2013719" cy="2986879"/>
          </a:xfrm>
          <a:prstGeom prst="rect">
            <a:avLst/>
          </a:prstGeom>
          <a:solidFill>
            <a:schemeClr val="tx1"/>
          </a:solidFill>
        </p:spPr>
      </p:pic>
    </p:spTree>
    <p:extLst>
      <p:ext uri="{BB962C8B-B14F-4D97-AF65-F5344CB8AC3E}">
        <p14:creationId xmlns:p14="http://schemas.microsoft.com/office/powerpoint/2010/main" val="2974100544"/>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HS2 strategic goal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a:lvl1pPr>
          </a:lstStyle>
          <a:p>
            <a:r>
              <a:rPr lang="en-US" dirty="0"/>
              <a:t>Suggested title: HS2 Strategic goals</a:t>
            </a:r>
          </a:p>
        </p:txBody>
      </p:sp>
      <p:pic>
        <p:nvPicPr>
          <p:cNvPr id="4" name="Picture 3"/>
          <p:cNvPicPr>
            <a:picLocks noChangeAspect="1"/>
          </p:cNvPicPr>
          <p:nvPr userDrawn="1"/>
        </p:nvPicPr>
        <p:blipFill rotWithShape="1">
          <a:blip r:embed="rId2" cstate="email">
            <a:extLst>
              <a:ext uri="{28A0092B-C50C-407E-A947-70E740481C1C}">
                <a14:useLocalDpi xmlns:a14="http://schemas.microsoft.com/office/drawing/2010/main" val="0"/>
              </a:ext>
            </a:extLst>
          </a:blip>
          <a:srcRect t="29256" b="9256"/>
          <a:stretch/>
        </p:blipFill>
        <p:spPr>
          <a:xfrm>
            <a:off x="610008" y="1606859"/>
            <a:ext cx="10829942" cy="4707750"/>
          </a:xfrm>
          <a:prstGeom prst="rect">
            <a:avLst/>
          </a:prstGeom>
        </p:spPr>
      </p:pic>
      <p:sp>
        <p:nvSpPr>
          <p:cNvPr id="3" name="Rectangle 2">
            <a:extLst>
              <a:ext uri="{FF2B5EF4-FFF2-40B4-BE49-F238E27FC236}">
                <a16:creationId xmlns:a16="http://schemas.microsoft.com/office/drawing/2014/main" id="{9AA678E1-9C85-4981-A5E9-7DDF97DB9792}"/>
              </a:ext>
            </a:extLst>
          </p:cNvPr>
          <p:cNvSpPr/>
          <p:nvPr userDrawn="1"/>
        </p:nvSpPr>
        <p:spPr>
          <a:xfrm>
            <a:off x="1105456" y="2971800"/>
            <a:ext cx="2181519" cy="982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800" b="1" dirty="0">
                <a:solidFill>
                  <a:schemeClr val="bg2"/>
                </a:solidFill>
              </a:rPr>
              <a:t>Catalyst</a:t>
            </a:r>
          </a:p>
          <a:p>
            <a:pPr algn="ctr"/>
            <a:r>
              <a:rPr lang="en-GB" sz="1800" b="1" dirty="0">
                <a:solidFill>
                  <a:schemeClr val="bg2"/>
                </a:solidFill>
              </a:rPr>
              <a:t> for growth</a:t>
            </a:r>
          </a:p>
        </p:txBody>
      </p:sp>
      <p:sp>
        <p:nvSpPr>
          <p:cNvPr id="6" name="Rectangle 5">
            <a:extLst>
              <a:ext uri="{FF2B5EF4-FFF2-40B4-BE49-F238E27FC236}">
                <a16:creationId xmlns:a16="http://schemas.microsoft.com/office/drawing/2014/main" id="{30386286-182E-46BF-B936-E83B802B4FE8}"/>
              </a:ext>
            </a:extLst>
          </p:cNvPr>
          <p:cNvSpPr/>
          <p:nvPr userDrawn="1"/>
        </p:nvSpPr>
        <p:spPr>
          <a:xfrm>
            <a:off x="4850454" y="5251141"/>
            <a:ext cx="2312346" cy="982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800" b="1" dirty="0">
                <a:solidFill>
                  <a:schemeClr val="bg2"/>
                </a:solidFill>
              </a:rPr>
              <a:t>Health, safety &amp; security standards</a:t>
            </a:r>
          </a:p>
        </p:txBody>
      </p:sp>
      <p:sp>
        <p:nvSpPr>
          <p:cNvPr id="7" name="Rectangle 6">
            <a:extLst>
              <a:ext uri="{FF2B5EF4-FFF2-40B4-BE49-F238E27FC236}">
                <a16:creationId xmlns:a16="http://schemas.microsoft.com/office/drawing/2014/main" id="{96087DBD-8B67-490A-9D0E-BD42F59A3812}"/>
              </a:ext>
            </a:extLst>
          </p:cNvPr>
          <p:cNvSpPr/>
          <p:nvPr userDrawn="1"/>
        </p:nvSpPr>
        <p:spPr>
          <a:xfrm>
            <a:off x="2340088" y="5242674"/>
            <a:ext cx="2181519" cy="982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800" b="1" dirty="0">
                <a:solidFill>
                  <a:schemeClr val="bg2"/>
                </a:solidFill>
              </a:rPr>
              <a:t>Skills &amp; employment</a:t>
            </a:r>
          </a:p>
        </p:txBody>
      </p:sp>
      <p:sp>
        <p:nvSpPr>
          <p:cNvPr id="8" name="Rectangle 7">
            <a:extLst>
              <a:ext uri="{FF2B5EF4-FFF2-40B4-BE49-F238E27FC236}">
                <a16:creationId xmlns:a16="http://schemas.microsoft.com/office/drawing/2014/main" id="{2F0D7A8C-D44A-49EB-9EC7-99A653DFC663}"/>
              </a:ext>
            </a:extLst>
          </p:cNvPr>
          <p:cNvSpPr/>
          <p:nvPr userDrawn="1"/>
        </p:nvSpPr>
        <p:spPr>
          <a:xfrm>
            <a:off x="8717378" y="2978601"/>
            <a:ext cx="2181519" cy="982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800" b="1" dirty="0">
                <a:solidFill>
                  <a:schemeClr val="bg2"/>
                </a:solidFill>
              </a:rPr>
              <a:t>Customer experience</a:t>
            </a:r>
          </a:p>
        </p:txBody>
      </p:sp>
      <p:sp>
        <p:nvSpPr>
          <p:cNvPr id="9" name="Rectangle 8">
            <a:extLst>
              <a:ext uri="{FF2B5EF4-FFF2-40B4-BE49-F238E27FC236}">
                <a16:creationId xmlns:a16="http://schemas.microsoft.com/office/drawing/2014/main" id="{F8EBF661-1EEE-4E02-B075-23BE209EF6E3}"/>
              </a:ext>
            </a:extLst>
          </p:cNvPr>
          <p:cNvSpPr/>
          <p:nvPr userDrawn="1"/>
        </p:nvSpPr>
        <p:spPr>
          <a:xfrm>
            <a:off x="6272703" y="2978601"/>
            <a:ext cx="2181519" cy="982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800" b="1" dirty="0">
                <a:solidFill>
                  <a:schemeClr val="bg2"/>
                </a:solidFill>
              </a:rPr>
              <a:t>Value </a:t>
            </a:r>
          </a:p>
          <a:p>
            <a:pPr algn="ctr"/>
            <a:r>
              <a:rPr lang="en-GB" sz="1800" b="1" dirty="0">
                <a:solidFill>
                  <a:schemeClr val="bg2"/>
                </a:solidFill>
              </a:rPr>
              <a:t>for money</a:t>
            </a:r>
          </a:p>
        </p:txBody>
      </p:sp>
      <p:sp>
        <p:nvSpPr>
          <p:cNvPr id="10" name="Rectangle 9">
            <a:extLst>
              <a:ext uri="{FF2B5EF4-FFF2-40B4-BE49-F238E27FC236}">
                <a16:creationId xmlns:a16="http://schemas.microsoft.com/office/drawing/2014/main" id="{B300C5CE-A29B-45D8-B98D-340FE8286FA4}"/>
              </a:ext>
            </a:extLst>
          </p:cNvPr>
          <p:cNvSpPr/>
          <p:nvPr userDrawn="1"/>
        </p:nvSpPr>
        <p:spPr>
          <a:xfrm>
            <a:off x="3689079" y="2978601"/>
            <a:ext cx="2181519" cy="982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800" b="1" dirty="0">
                <a:solidFill>
                  <a:schemeClr val="bg2"/>
                </a:solidFill>
              </a:rPr>
              <a:t>Capacity &amp; connectivity</a:t>
            </a:r>
          </a:p>
        </p:txBody>
      </p:sp>
      <p:sp>
        <p:nvSpPr>
          <p:cNvPr id="11" name="Rectangle 10">
            <a:extLst>
              <a:ext uri="{FF2B5EF4-FFF2-40B4-BE49-F238E27FC236}">
                <a16:creationId xmlns:a16="http://schemas.microsoft.com/office/drawing/2014/main" id="{F8974F14-2191-441D-95F4-DFA347FA746A}"/>
              </a:ext>
            </a:extLst>
          </p:cNvPr>
          <p:cNvSpPr/>
          <p:nvPr userDrawn="1"/>
        </p:nvSpPr>
        <p:spPr>
          <a:xfrm>
            <a:off x="7363462" y="5251141"/>
            <a:ext cx="2181519" cy="982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800" b="1" dirty="0">
                <a:solidFill>
                  <a:schemeClr val="bg2"/>
                </a:solidFill>
              </a:rPr>
              <a:t>Sustainable &amp; </a:t>
            </a:r>
          </a:p>
          <a:p>
            <a:pPr algn="ctr"/>
            <a:r>
              <a:rPr lang="en-GB" sz="1800" b="1" dirty="0">
                <a:solidFill>
                  <a:schemeClr val="bg2"/>
                </a:solidFill>
              </a:rPr>
              <a:t>a good neighbour</a:t>
            </a:r>
          </a:p>
        </p:txBody>
      </p:sp>
    </p:spTree>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HS2 Design Vis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84085"/>
            <a:ext cx="11277600" cy="1153781"/>
          </a:xfrm>
        </p:spPr>
        <p:txBody>
          <a:bodyPr/>
          <a:lstStyle>
            <a:lvl1pPr>
              <a:lnSpc>
                <a:spcPct val="100000"/>
              </a:lnSpc>
              <a:defRPr/>
            </a:lvl1pPr>
          </a:lstStyle>
          <a:p>
            <a:r>
              <a:rPr lang="en-US" dirty="0"/>
              <a:t>Suggested title: HS2 Design Vision – 3 key elements</a:t>
            </a:r>
          </a:p>
        </p:txBody>
      </p:sp>
      <p:pic>
        <p:nvPicPr>
          <p:cNvPr id="4" name="Picture 3">
            <a:extLst>
              <a:ext uri="{FF2B5EF4-FFF2-40B4-BE49-F238E27FC236}">
                <a16:creationId xmlns:a16="http://schemas.microsoft.com/office/drawing/2014/main" id="{0F9E33C8-B217-8C4A-8CCF-7FC97C02174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1524000"/>
            <a:ext cx="3324225" cy="4720558"/>
          </a:xfrm>
          <a:prstGeom prst="rect">
            <a:avLst/>
          </a:prstGeom>
        </p:spPr>
      </p:pic>
      <p:pic>
        <p:nvPicPr>
          <p:cNvPr id="16" name="Picture 15">
            <a:extLst>
              <a:ext uri="{FF2B5EF4-FFF2-40B4-BE49-F238E27FC236}">
                <a16:creationId xmlns:a16="http://schemas.microsoft.com/office/drawing/2014/main" id="{9597840F-1983-D94A-AC48-58ECBF39EAC6}"/>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562474" y="2460059"/>
            <a:ext cx="6696075" cy="2528729"/>
          </a:xfrm>
          <a:prstGeom prst="rect">
            <a:avLst/>
          </a:prstGeom>
        </p:spPr>
      </p:pic>
    </p:spTree>
    <p:extLst>
      <p:ext uri="{BB962C8B-B14F-4D97-AF65-F5344CB8AC3E}">
        <p14:creationId xmlns:p14="http://schemas.microsoft.com/office/powerpoint/2010/main" val="3179658300"/>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HS2 Design Vision overview">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a:lvl1pPr>
          </a:lstStyle>
          <a:p>
            <a:r>
              <a:rPr lang="en-US" dirty="0"/>
              <a:t>Suggested title: HS2 Design Vision</a:t>
            </a:r>
          </a:p>
        </p:txBody>
      </p:sp>
      <p:pic>
        <p:nvPicPr>
          <p:cNvPr id="5" name="Picture 4">
            <a:extLst>
              <a:ext uri="{FF2B5EF4-FFF2-40B4-BE49-F238E27FC236}">
                <a16:creationId xmlns:a16="http://schemas.microsoft.com/office/drawing/2014/main" id="{256079CE-8AC0-614A-A630-C24CA41C8FF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606033" y="1142982"/>
            <a:ext cx="6397912" cy="5253282"/>
          </a:xfrm>
          <a:prstGeom prst="rect">
            <a:avLst/>
          </a:prstGeom>
        </p:spPr>
      </p:pic>
    </p:spTree>
    <p:extLst>
      <p:ext uri="{BB962C8B-B14F-4D97-AF65-F5344CB8AC3E}">
        <p14:creationId xmlns:p14="http://schemas.microsoft.com/office/powerpoint/2010/main" val="2396204428"/>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Agenda Time and text">
    <p:spTree>
      <p:nvGrpSpPr>
        <p:cNvPr id="1" name=""/>
        <p:cNvGrpSpPr/>
        <p:nvPr/>
      </p:nvGrpSpPr>
      <p:grpSpPr>
        <a:xfrm>
          <a:off x="0" y="0"/>
          <a:ext cx="0" cy="0"/>
          <a:chOff x="0" y="0"/>
          <a:chExt cx="0" cy="0"/>
        </a:xfrm>
      </p:grpSpPr>
      <p:sp>
        <p:nvSpPr>
          <p:cNvPr id="30" name="Text Placeholder 29">
            <a:extLst>
              <a:ext uri="{FF2B5EF4-FFF2-40B4-BE49-F238E27FC236}">
                <a16:creationId xmlns:a16="http://schemas.microsoft.com/office/drawing/2014/main" id="{635ED2A4-7AC7-4A86-8C61-781D2E1EE245}"/>
              </a:ext>
            </a:extLst>
          </p:cNvPr>
          <p:cNvSpPr>
            <a:spLocks noGrp="1"/>
          </p:cNvSpPr>
          <p:nvPr>
            <p:ph type="body" sz="quarter" idx="29" hasCustomPrompt="1"/>
          </p:nvPr>
        </p:nvSpPr>
        <p:spPr>
          <a:xfrm>
            <a:off x="2255838" y="2082181"/>
            <a:ext cx="3840162" cy="488950"/>
          </a:xfrm>
        </p:spPr>
        <p:txBody>
          <a:bodyPr/>
          <a:lstStyle>
            <a:lvl1pPr marL="0" marR="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sz="1600">
                <a:solidFill>
                  <a:schemeClr val="bg2"/>
                </a:solidFill>
              </a:defRPr>
            </a:lvl1pPr>
          </a:lstStyle>
          <a:p>
            <a:pPr lvl="0"/>
            <a:r>
              <a:rPr lang="en-GB" dirty="0"/>
              <a:t>Name of speaker, job title</a:t>
            </a:r>
          </a:p>
        </p:txBody>
      </p:sp>
      <p:sp>
        <p:nvSpPr>
          <p:cNvPr id="20" name="Text Placeholder 19">
            <a:extLst>
              <a:ext uri="{FF2B5EF4-FFF2-40B4-BE49-F238E27FC236}">
                <a16:creationId xmlns:a16="http://schemas.microsoft.com/office/drawing/2014/main" id="{5F3D4A83-A840-4DA1-9DE7-4A316753AA89}"/>
              </a:ext>
            </a:extLst>
          </p:cNvPr>
          <p:cNvSpPr>
            <a:spLocks noGrp="1"/>
          </p:cNvSpPr>
          <p:nvPr>
            <p:ph type="body" sz="quarter" idx="21" hasCustomPrompt="1"/>
          </p:nvPr>
        </p:nvSpPr>
        <p:spPr>
          <a:xfrm>
            <a:off x="2255838" y="1588469"/>
            <a:ext cx="3840162" cy="503237"/>
          </a:xfrm>
        </p:spPr>
        <p:txBody>
          <a:bodyPr/>
          <a:lstStyle>
            <a:lvl1pPr marL="0" marR="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sz="1800" b="1">
                <a:solidFill>
                  <a:schemeClr val="accent4"/>
                </a:solidFill>
              </a:defRPr>
            </a:lvl1pPr>
          </a:lstStyle>
          <a:p>
            <a:pPr lvl="0"/>
            <a:r>
              <a:rPr lang="en-GB" b="1" dirty="0"/>
              <a:t>Session name</a:t>
            </a:r>
            <a:endParaRPr kumimoji="0" lang="en-GB" sz="2000" b="0" i="0" u="none" strike="noStrike" kern="1200" cap="none" spc="0" normalizeH="0" baseline="0" noProof="0" dirty="0">
              <a:ln>
                <a:noFill/>
              </a:ln>
              <a:solidFill>
                <a:srgbClr val="BB579B"/>
              </a:solidFill>
              <a:effectLst/>
              <a:uLnTx/>
              <a:uFillTx/>
              <a:latin typeface="+mn-lt"/>
              <a:ea typeface="+mn-ea"/>
              <a:cs typeface="+mn-cs"/>
            </a:endParaRPr>
          </a:p>
        </p:txBody>
      </p:sp>
      <p:sp>
        <p:nvSpPr>
          <p:cNvPr id="13" name="Text Placeholder 12">
            <a:extLst>
              <a:ext uri="{FF2B5EF4-FFF2-40B4-BE49-F238E27FC236}">
                <a16:creationId xmlns:a16="http://schemas.microsoft.com/office/drawing/2014/main" id="{BF63642C-4F8B-4E82-8871-4237CB8E1FD0}"/>
              </a:ext>
            </a:extLst>
          </p:cNvPr>
          <p:cNvSpPr>
            <a:spLocks noGrp="1"/>
          </p:cNvSpPr>
          <p:nvPr>
            <p:ph type="body" sz="quarter" idx="20" hasCustomPrompt="1"/>
          </p:nvPr>
        </p:nvSpPr>
        <p:spPr>
          <a:xfrm>
            <a:off x="427110" y="430163"/>
            <a:ext cx="11298237" cy="843487"/>
          </a:xfrm>
        </p:spPr>
        <p:txBody>
          <a:bodyPr/>
          <a:lstStyle>
            <a:lvl1pPr>
              <a:defRPr sz="4000" b="1">
                <a:solidFill>
                  <a:schemeClr val="tx1"/>
                </a:solidFill>
              </a:defRPr>
            </a:lvl1pPr>
            <a:lvl2pPr>
              <a:defRPr sz="4000" b="1"/>
            </a:lvl2pPr>
            <a:lvl3pPr>
              <a:defRPr sz="4000" b="1"/>
            </a:lvl3pPr>
            <a:lvl4pPr>
              <a:defRPr sz="4000" b="1"/>
            </a:lvl4pPr>
            <a:lvl5pPr>
              <a:defRPr sz="4000" b="1"/>
            </a:lvl5pPr>
          </a:lstStyle>
          <a:p>
            <a:pPr lvl="0"/>
            <a:r>
              <a:rPr lang="en-US" dirty="0"/>
              <a:t>Suggest Text: Agenda</a:t>
            </a:r>
          </a:p>
        </p:txBody>
      </p:sp>
      <p:sp>
        <p:nvSpPr>
          <p:cNvPr id="31" name="Text Placeholder 29">
            <a:extLst>
              <a:ext uri="{FF2B5EF4-FFF2-40B4-BE49-F238E27FC236}">
                <a16:creationId xmlns:a16="http://schemas.microsoft.com/office/drawing/2014/main" id="{574FB116-0F7A-4410-BDA0-28B9EA1378AA}"/>
              </a:ext>
            </a:extLst>
          </p:cNvPr>
          <p:cNvSpPr>
            <a:spLocks noGrp="1"/>
          </p:cNvSpPr>
          <p:nvPr>
            <p:ph type="body" sz="quarter" idx="30" hasCustomPrompt="1"/>
          </p:nvPr>
        </p:nvSpPr>
        <p:spPr>
          <a:xfrm>
            <a:off x="2255838" y="3259247"/>
            <a:ext cx="3840162" cy="488950"/>
          </a:xfrm>
        </p:spPr>
        <p:txBody>
          <a:bodyPr/>
          <a:lstStyle>
            <a:lvl1pPr marL="0" marR="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sz="1600">
                <a:solidFill>
                  <a:schemeClr val="bg2"/>
                </a:solidFill>
              </a:defRPr>
            </a:lvl1pPr>
          </a:lstStyle>
          <a:p>
            <a:pPr lvl="0"/>
            <a:r>
              <a:rPr lang="en-GB" dirty="0"/>
              <a:t>Name of speaker, job title</a:t>
            </a:r>
          </a:p>
        </p:txBody>
      </p:sp>
      <p:sp>
        <p:nvSpPr>
          <p:cNvPr id="32" name="Text Placeholder 19">
            <a:extLst>
              <a:ext uri="{FF2B5EF4-FFF2-40B4-BE49-F238E27FC236}">
                <a16:creationId xmlns:a16="http://schemas.microsoft.com/office/drawing/2014/main" id="{046BE7C0-AB48-44A8-BA0F-3980424F300C}"/>
              </a:ext>
            </a:extLst>
          </p:cNvPr>
          <p:cNvSpPr>
            <a:spLocks noGrp="1"/>
          </p:cNvSpPr>
          <p:nvPr>
            <p:ph type="body" sz="quarter" idx="31" hasCustomPrompt="1"/>
          </p:nvPr>
        </p:nvSpPr>
        <p:spPr>
          <a:xfrm>
            <a:off x="2255838" y="2765535"/>
            <a:ext cx="3840162" cy="503237"/>
          </a:xfrm>
        </p:spPr>
        <p:txBody>
          <a:bodyPr/>
          <a:lstStyle>
            <a:lvl1pPr marL="0" marR="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sz="1800" b="1">
                <a:solidFill>
                  <a:schemeClr val="accent4"/>
                </a:solidFill>
              </a:defRPr>
            </a:lvl1pPr>
          </a:lstStyle>
          <a:p>
            <a:pPr lvl="0"/>
            <a:r>
              <a:rPr lang="en-GB" b="1" dirty="0"/>
              <a:t>Session name</a:t>
            </a:r>
            <a:endParaRPr kumimoji="0" lang="en-GB" sz="2000" b="0" i="0" u="none" strike="noStrike" kern="1200" cap="none" spc="0" normalizeH="0" baseline="0" noProof="0" dirty="0">
              <a:ln>
                <a:noFill/>
              </a:ln>
              <a:solidFill>
                <a:srgbClr val="BB579B"/>
              </a:solidFill>
              <a:effectLst/>
              <a:uLnTx/>
              <a:uFillTx/>
              <a:latin typeface="+mn-lt"/>
              <a:ea typeface="+mn-ea"/>
              <a:cs typeface="+mn-cs"/>
            </a:endParaRPr>
          </a:p>
        </p:txBody>
      </p:sp>
      <p:sp>
        <p:nvSpPr>
          <p:cNvPr id="37" name="Text Placeholder 29">
            <a:extLst>
              <a:ext uri="{FF2B5EF4-FFF2-40B4-BE49-F238E27FC236}">
                <a16:creationId xmlns:a16="http://schemas.microsoft.com/office/drawing/2014/main" id="{AD50E884-013E-464C-9205-47CC12864A18}"/>
              </a:ext>
            </a:extLst>
          </p:cNvPr>
          <p:cNvSpPr>
            <a:spLocks noGrp="1"/>
          </p:cNvSpPr>
          <p:nvPr>
            <p:ph type="body" sz="quarter" idx="32" hasCustomPrompt="1"/>
          </p:nvPr>
        </p:nvSpPr>
        <p:spPr>
          <a:xfrm>
            <a:off x="2255838" y="4414933"/>
            <a:ext cx="3840162" cy="488950"/>
          </a:xfrm>
        </p:spPr>
        <p:txBody>
          <a:bodyPr/>
          <a:lstStyle>
            <a:lvl1pPr marL="0" marR="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sz="1600">
                <a:solidFill>
                  <a:schemeClr val="bg2"/>
                </a:solidFill>
              </a:defRPr>
            </a:lvl1pPr>
          </a:lstStyle>
          <a:p>
            <a:pPr lvl="0"/>
            <a:r>
              <a:rPr lang="en-GB" dirty="0"/>
              <a:t>Name of speaker, job title</a:t>
            </a:r>
          </a:p>
        </p:txBody>
      </p:sp>
      <p:sp>
        <p:nvSpPr>
          <p:cNvPr id="38" name="Text Placeholder 19">
            <a:extLst>
              <a:ext uri="{FF2B5EF4-FFF2-40B4-BE49-F238E27FC236}">
                <a16:creationId xmlns:a16="http://schemas.microsoft.com/office/drawing/2014/main" id="{6D83E4C2-9766-4BED-AC11-2310A0C43CDF}"/>
              </a:ext>
            </a:extLst>
          </p:cNvPr>
          <p:cNvSpPr>
            <a:spLocks noGrp="1"/>
          </p:cNvSpPr>
          <p:nvPr>
            <p:ph type="body" sz="quarter" idx="33" hasCustomPrompt="1"/>
          </p:nvPr>
        </p:nvSpPr>
        <p:spPr>
          <a:xfrm>
            <a:off x="2255838" y="3921221"/>
            <a:ext cx="3840162" cy="503237"/>
          </a:xfrm>
        </p:spPr>
        <p:txBody>
          <a:bodyPr/>
          <a:lstStyle>
            <a:lvl1pPr marL="0" marR="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sz="1800" b="1">
                <a:solidFill>
                  <a:schemeClr val="accent4"/>
                </a:solidFill>
              </a:defRPr>
            </a:lvl1pPr>
          </a:lstStyle>
          <a:p>
            <a:pPr lvl="0"/>
            <a:r>
              <a:rPr lang="en-GB" b="1" dirty="0"/>
              <a:t>Session name</a:t>
            </a:r>
            <a:endParaRPr kumimoji="0" lang="en-GB" sz="2000" b="0" i="0" u="none" strike="noStrike" kern="1200" cap="none" spc="0" normalizeH="0" baseline="0" noProof="0" dirty="0">
              <a:ln>
                <a:noFill/>
              </a:ln>
              <a:solidFill>
                <a:srgbClr val="BB579B"/>
              </a:solidFill>
              <a:effectLst/>
              <a:uLnTx/>
              <a:uFillTx/>
              <a:latin typeface="+mn-lt"/>
              <a:ea typeface="+mn-ea"/>
              <a:cs typeface="+mn-cs"/>
            </a:endParaRPr>
          </a:p>
        </p:txBody>
      </p:sp>
      <p:sp>
        <p:nvSpPr>
          <p:cNvPr id="39" name="Text Placeholder 29">
            <a:extLst>
              <a:ext uri="{FF2B5EF4-FFF2-40B4-BE49-F238E27FC236}">
                <a16:creationId xmlns:a16="http://schemas.microsoft.com/office/drawing/2014/main" id="{DF8EC6AA-1EE6-47A2-BD07-3D3028C0CB6B}"/>
              </a:ext>
            </a:extLst>
          </p:cNvPr>
          <p:cNvSpPr>
            <a:spLocks noGrp="1"/>
          </p:cNvSpPr>
          <p:nvPr>
            <p:ph type="body" sz="quarter" idx="34" hasCustomPrompt="1"/>
          </p:nvPr>
        </p:nvSpPr>
        <p:spPr>
          <a:xfrm>
            <a:off x="2255838" y="5639688"/>
            <a:ext cx="3840162" cy="488950"/>
          </a:xfrm>
        </p:spPr>
        <p:txBody>
          <a:bodyPr/>
          <a:lstStyle>
            <a:lvl1pPr marL="0" marR="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sz="1600">
                <a:solidFill>
                  <a:schemeClr val="bg2"/>
                </a:solidFill>
              </a:defRPr>
            </a:lvl1pPr>
          </a:lstStyle>
          <a:p>
            <a:pPr lvl="0"/>
            <a:r>
              <a:rPr lang="en-GB" dirty="0"/>
              <a:t>Name of speaker, job title</a:t>
            </a:r>
          </a:p>
        </p:txBody>
      </p:sp>
      <p:sp>
        <p:nvSpPr>
          <p:cNvPr id="40" name="Text Placeholder 19">
            <a:extLst>
              <a:ext uri="{FF2B5EF4-FFF2-40B4-BE49-F238E27FC236}">
                <a16:creationId xmlns:a16="http://schemas.microsoft.com/office/drawing/2014/main" id="{0AB42EA2-9C98-428F-A94B-04816993147A}"/>
              </a:ext>
            </a:extLst>
          </p:cNvPr>
          <p:cNvSpPr>
            <a:spLocks noGrp="1"/>
          </p:cNvSpPr>
          <p:nvPr>
            <p:ph type="body" sz="quarter" idx="35" hasCustomPrompt="1"/>
          </p:nvPr>
        </p:nvSpPr>
        <p:spPr>
          <a:xfrm>
            <a:off x="2255838" y="5145976"/>
            <a:ext cx="3840162" cy="503237"/>
          </a:xfrm>
        </p:spPr>
        <p:txBody>
          <a:bodyPr/>
          <a:lstStyle>
            <a:lvl1pPr marL="0" marR="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sz="1800" b="1">
                <a:solidFill>
                  <a:schemeClr val="accent4"/>
                </a:solidFill>
              </a:defRPr>
            </a:lvl1pPr>
          </a:lstStyle>
          <a:p>
            <a:pPr lvl="0"/>
            <a:r>
              <a:rPr lang="en-GB" b="1" dirty="0"/>
              <a:t>Session name</a:t>
            </a:r>
            <a:endParaRPr kumimoji="0" lang="en-GB" sz="2000" b="0" i="0" u="none" strike="noStrike" kern="1200" cap="none" spc="0" normalizeH="0" baseline="0" noProof="0" dirty="0">
              <a:ln>
                <a:noFill/>
              </a:ln>
              <a:solidFill>
                <a:srgbClr val="BB579B"/>
              </a:solidFill>
              <a:effectLst/>
              <a:uLnTx/>
              <a:uFillTx/>
              <a:latin typeface="+mn-lt"/>
              <a:ea typeface="+mn-ea"/>
              <a:cs typeface="+mn-cs"/>
            </a:endParaRPr>
          </a:p>
        </p:txBody>
      </p:sp>
      <p:sp>
        <p:nvSpPr>
          <p:cNvPr id="19" name="Text Placeholder 29">
            <a:extLst>
              <a:ext uri="{FF2B5EF4-FFF2-40B4-BE49-F238E27FC236}">
                <a16:creationId xmlns:a16="http://schemas.microsoft.com/office/drawing/2014/main" id="{42012B37-4A25-4A48-8FF5-8E14FB5467E1}"/>
              </a:ext>
            </a:extLst>
          </p:cNvPr>
          <p:cNvSpPr>
            <a:spLocks noGrp="1"/>
          </p:cNvSpPr>
          <p:nvPr>
            <p:ph type="body" sz="quarter" idx="36" hasCustomPrompt="1"/>
          </p:nvPr>
        </p:nvSpPr>
        <p:spPr>
          <a:xfrm>
            <a:off x="7894638" y="2082181"/>
            <a:ext cx="3840162" cy="488950"/>
          </a:xfrm>
        </p:spPr>
        <p:txBody>
          <a:bodyPr/>
          <a:lstStyle>
            <a:lvl1pPr marL="0" marR="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sz="1600">
                <a:solidFill>
                  <a:schemeClr val="bg2"/>
                </a:solidFill>
              </a:defRPr>
            </a:lvl1pPr>
          </a:lstStyle>
          <a:p>
            <a:pPr lvl="0"/>
            <a:r>
              <a:rPr lang="en-GB" dirty="0"/>
              <a:t>Name of speaker, job title</a:t>
            </a:r>
          </a:p>
        </p:txBody>
      </p:sp>
      <p:sp>
        <p:nvSpPr>
          <p:cNvPr id="21" name="Text Placeholder 19">
            <a:extLst>
              <a:ext uri="{FF2B5EF4-FFF2-40B4-BE49-F238E27FC236}">
                <a16:creationId xmlns:a16="http://schemas.microsoft.com/office/drawing/2014/main" id="{06EB2F9B-6102-4C0D-B566-F707CAC21230}"/>
              </a:ext>
            </a:extLst>
          </p:cNvPr>
          <p:cNvSpPr>
            <a:spLocks noGrp="1"/>
          </p:cNvSpPr>
          <p:nvPr>
            <p:ph type="body" sz="quarter" idx="37" hasCustomPrompt="1"/>
          </p:nvPr>
        </p:nvSpPr>
        <p:spPr>
          <a:xfrm>
            <a:off x="7894638" y="1588469"/>
            <a:ext cx="3840162" cy="503237"/>
          </a:xfrm>
        </p:spPr>
        <p:txBody>
          <a:bodyPr/>
          <a:lstStyle>
            <a:lvl1pPr marL="0" marR="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sz="1800" b="1">
                <a:solidFill>
                  <a:schemeClr val="accent4"/>
                </a:solidFill>
              </a:defRPr>
            </a:lvl1pPr>
          </a:lstStyle>
          <a:p>
            <a:pPr lvl="0"/>
            <a:r>
              <a:rPr lang="en-GB" b="1" dirty="0"/>
              <a:t>Session name</a:t>
            </a:r>
            <a:endParaRPr kumimoji="0" lang="en-GB" sz="2000" b="0" i="0" u="none" strike="noStrike" kern="1200" cap="none" spc="0" normalizeH="0" baseline="0" noProof="0" dirty="0">
              <a:ln>
                <a:noFill/>
              </a:ln>
              <a:solidFill>
                <a:srgbClr val="BB579B"/>
              </a:solidFill>
              <a:effectLst/>
              <a:uLnTx/>
              <a:uFillTx/>
              <a:latin typeface="+mn-lt"/>
              <a:ea typeface="+mn-ea"/>
              <a:cs typeface="+mn-cs"/>
            </a:endParaRPr>
          </a:p>
        </p:txBody>
      </p:sp>
      <p:sp>
        <p:nvSpPr>
          <p:cNvPr id="41" name="Text Placeholder 29">
            <a:extLst>
              <a:ext uri="{FF2B5EF4-FFF2-40B4-BE49-F238E27FC236}">
                <a16:creationId xmlns:a16="http://schemas.microsoft.com/office/drawing/2014/main" id="{F491BCC5-E039-4207-B458-80E1EB26C8BF}"/>
              </a:ext>
            </a:extLst>
          </p:cNvPr>
          <p:cNvSpPr>
            <a:spLocks noGrp="1"/>
          </p:cNvSpPr>
          <p:nvPr>
            <p:ph type="body" sz="quarter" idx="42" hasCustomPrompt="1"/>
          </p:nvPr>
        </p:nvSpPr>
        <p:spPr>
          <a:xfrm>
            <a:off x="7894638" y="3259247"/>
            <a:ext cx="3840162" cy="488950"/>
          </a:xfrm>
        </p:spPr>
        <p:txBody>
          <a:bodyPr/>
          <a:lstStyle>
            <a:lvl1pPr marL="0" marR="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sz="1600">
                <a:solidFill>
                  <a:schemeClr val="bg2"/>
                </a:solidFill>
              </a:defRPr>
            </a:lvl1pPr>
          </a:lstStyle>
          <a:p>
            <a:pPr lvl="0"/>
            <a:r>
              <a:rPr lang="en-GB" dirty="0"/>
              <a:t>Name of speaker, job title</a:t>
            </a:r>
          </a:p>
        </p:txBody>
      </p:sp>
      <p:sp>
        <p:nvSpPr>
          <p:cNvPr id="42" name="Text Placeholder 19">
            <a:extLst>
              <a:ext uri="{FF2B5EF4-FFF2-40B4-BE49-F238E27FC236}">
                <a16:creationId xmlns:a16="http://schemas.microsoft.com/office/drawing/2014/main" id="{03FBF1DA-2663-43CB-B8FA-06110CE97D9D}"/>
              </a:ext>
            </a:extLst>
          </p:cNvPr>
          <p:cNvSpPr>
            <a:spLocks noGrp="1"/>
          </p:cNvSpPr>
          <p:nvPr>
            <p:ph type="body" sz="quarter" idx="43" hasCustomPrompt="1"/>
          </p:nvPr>
        </p:nvSpPr>
        <p:spPr>
          <a:xfrm>
            <a:off x="7894638" y="2765535"/>
            <a:ext cx="3840162" cy="503237"/>
          </a:xfrm>
        </p:spPr>
        <p:txBody>
          <a:bodyPr/>
          <a:lstStyle>
            <a:lvl1pPr marL="0" marR="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sz="1800" b="1">
                <a:solidFill>
                  <a:schemeClr val="accent4"/>
                </a:solidFill>
              </a:defRPr>
            </a:lvl1pPr>
          </a:lstStyle>
          <a:p>
            <a:pPr lvl="0"/>
            <a:r>
              <a:rPr lang="en-GB" b="1" dirty="0"/>
              <a:t>Session name</a:t>
            </a:r>
            <a:endParaRPr kumimoji="0" lang="en-GB" sz="2000" b="0" i="0" u="none" strike="noStrike" kern="1200" cap="none" spc="0" normalizeH="0" baseline="0" noProof="0" dirty="0">
              <a:ln>
                <a:noFill/>
              </a:ln>
              <a:solidFill>
                <a:srgbClr val="BB579B"/>
              </a:solidFill>
              <a:effectLst/>
              <a:uLnTx/>
              <a:uFillTx/>
              <a:latin typeface="+mn-lt"/>
              <a:ea typeface="+mn-ea"/>
              <a:cs typeface="+mn-cs"/>
            </a:endParaRPr>
          </a:p>
        </p:txBody>
      </p:sp>
      <p:sp>
        <p:nvSpPr>
          <p:cNvPr id="43" name="Text Placeholder 29">
            <a:extLst>
              <a:ext uri="{FF2B5EF4-FFF2-40B4-BE49-F238E27FC236}">
                <a16:creationId xmlns:a16="http://schemas.microsoft.com/office/drawing/2014/main" id="{55A277E4-365C-4B7F-B7FE-4ED030A9972A}"/>
              </a:ext>
            </a:extLst>
          </p:cNvPr>
          <p:cNvSpPr>
            <a:spLocks noGrp="1"/>
          </p:cNvSpPr>
          <p:nvPr>
            <p:ph type="body" sz="quarter" idx="44" hasCustomPrompt="1"/>
          </p:nvPr>
        </p:nvSpPr>
        <p:spPr>
          <a:xfrm>
            <a:off x="7894638" y="4414933"/>
            <a:ext cx="3840162" cy="488950"/>
          </a:xfrm>
        </p:spPr>
        <p:txBody>
          <a:bodyPr/>
          <a:lstStyle>
            <a:lvl1pPr marL="0" marR="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sz="1600">
                <a:solidFill>
                  <a:schemeClr val="bg2"/>
                </a:solidFill>
              </a:defRPr>
            </a:lvl1pPr>
          </a:lstStyle>
          <a:p>
            <a:pPr lvl="0"/>
            <a:r>
              <a:rPr lang="en-GB" dirty="0"/>
              <a:t>Name of speaker, job title</a:t>
            </a:r>
          </a:p>
        </p:txBody>
      </p:sp>
      <p:sp>
        <p:nvSpPr>
          <p:cNvPr id="44" name="Text Placeholder 19">
            <a:extLst>
              <a:ext uri="{FF2B5EF4-FFF2-40B4-BE49-F238E27FC236}">
                <a16:creationId xmlns:a16="http://schemas.microsoft.com/office/drawing/2014/main" id="{CE43B950-91D4-44A9-844B-31ABDE7261CD}"/>
              </a:ext>
            </a:extLst>
          </p:cNvPr>
          <p:cNvSpPr>
            <a:spLocks noGrp="1"/>
          </p:cNvSpPr>
          <p:nvPr>
            <p:ph type="body" sz="quarter" idx="45" hasCustomPrompt="1"/>
          </p:nvPr>
        </p:nvSpPr>
        <p:spPr>
          <a:xfrm>
            <a:off x="7894638" y="3921221"/>
            <a:ext cx="3840162" cy="503237"/>
          </a:xfrm>
        </p:spPr>
        <p:txBody>
          <a:bodyPr/>
          <a:lstStyle>
            <a:lvl1pPr marL="0" marR="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sz="1800" b="1">
                <a:solidFill>
                  <a:schemeClr val="accent4"/>
                </a:solidFill>
              </a:defRPr>
            </a:lvl1pPr>
          </a:lstStyle>
          <a:p>
            <a:pPr lvl="0"/>
            <a:r>
              <a:rPr lang="en-GB" b="1" dirty="0"/>
              <a:t>Session name</a:t>
            </a:r>
            <a:endParaRPr kumimoji="0" lang="en-GB" sz="2000" b="0" i="0" u="none" strike="noStrike" kern="1200" cap="none" spc="0" normalizeH="0" baseline="0" noProof="0" dirty="0">
              <a:ln>
                <a:noFill/>
              </a:ln>
              <a:solidFill>
                <a:srgbClr val="BB579B"/>
              </a:solidFill>
              <a:effectLst/>
              <a:uLnTx/>
              <a:uFillTx/>
              <a:latin typeface="+mn-lt"/>
              <a:ea typeface="+mn-ea"/>
              <a:cs typeface="+mn-cs"/>
            </a:endParaRPr>
          </a:p>
        </p:txBody>
      </p:sp>
      <p:sp>
        <p:nvSpPr>
          <p:cNvPr id="45" name="Text Placeholder 29">
            <a:extLst>
              <a:ext uri="{FF2B5EF4-FFF2-40B4-BE49-F238E27FC236}">
                <a16:creationId xmlns:a16="http://schemas.microsoft.com/office/drawing/2014/main" id="{96885116-6758-496B-B55B-4DFFEA70DFE1}"/>
              </a:ext>
            </a:extLst>
          </p:cNvPr>
          <p:cNvSpPr>
            <a:spLocks noGrp="1"/>
          </p:cNvSpPr>
          <p:nvPr>
            <p:ph type="body" sz="quarter" idx="46" hasCustomPrompt="1"/>
          </p:nvPr>
        </p:nvSpPr>
        <p:spPr>
          <a:xfrm>
            <a:off x="7894638" y="5639688"/>
            <a:ext cx="3840162" cy="488950"/>
          </a:xfrm>
        </p:spPr>
        <p:txBody>
          <a:bodyPr/>
          <a:lstStyle>
            <a:lvl1pPr marL="0" marR="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sz="1600">
                <a:solidFill>
                  <a:schemeClr val="bg2"/>
                </a:solidFill>
              </a:defRPr>
            </a:lvl1pPr>
          </a:lstStyle>
          <a:p>
            <a:pPr lvl="0"/>
            <a:r>
              <a:rPr lang="en-GB" dirty="0"/>
              <a:t>Name of speaker, job title</a:t>
            </a:r>
          </a:p>
        </p:txBody>
      </p:sp>
      <p:sp>
        <p:nvSpPr>
          <p:cNvPr id="46" name="Text Placeholder 19">
            <a:extLst>
              <a:ext uri="{FF2B5EF4-FFF2-40B4-BE49-F238E27FC236}">
                <a16:creationId xmlns:a16="http://schemas.microsoft.com/office/drawing/2014/main" id="{81755D2D-7587-4DA1-89F6-56F2CACAC3C7}"/>
              </a:ext>
            </a:extLst>
          </p:cNvPr>
          <p:cNvSpPr>
            <a:spLocks noGrp="1"/>
          </p:cNvSpPr>
          <p:nvPr>
            <p:ph type="body" sz="quarter" idx="47" hasCustomPrompt="1"/>
          </p:nvPr>
        </p:nvSpPr>
        <p:spPr>
          <a:xfrm>
            <a:off x="7894638" y="5145976"/>
            <a:ext cx="3840162" cy="503237"/>
          </a:xfrm>
        </p:spPr>
        <p:txBody>
          <a:bodyPr/>
          <a:lstStyle>
            <a:lvl1pPr marL="0" marR="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sz="1800" b="1">
                <a:solidFill>
                  <a:schemeClr val="accent4"/>
                </a:solidFill>
              </a:defRPr>
            </a:lvl1pPr>
          </a:lstStyle>
          <a:p>
            <a:pPr lvl="0"/>
            <a:r>
              <a:rPr lang="en-GB" b="1" dirty="0"/>
              <a:t>Session name</a:t>
            </a:r>
            <a:endParaRPr kumimoji="0" lang="en-GB" sz="2000" b="0" i="0" u="none" strike="noStrike" kern="1200" cap="none" spc="0" normalizeH="0" baseline="0" noProof="0" dirty="0">
              <a:ln>
                <a:noFill/>
              </a:ln>
              <a:solidFill>
                <a:srgbClr val="BB579B"/>
              </a:solidFill>
              <a:effectLst/>
              <a:uLnTx/>
              <a:uFillTx/>
              <a:latin typeface="+mn-lt"/>
              <a:ea typeface="+mn-ea"/>
              <a:cs typeface="+mn-cs"/>
            </a:endParaRPr>
          </a:p>
        </p:txBody>
      </p:sp>
      <p:sp>
        <p:nvSpPr>
          <p:cNvPr id="63" name="Text Placeholder 5">
            <a:extLst>
              <a:ext uri="{FF2B5EF4-FFF2-40B4-BE49-F238E27FC236}">
                <a16:creationId xmlns:a16="http://schemas.microsoft.com/office/drawing/2014/main" id="{21F2E120-88AD-49F5-923F-8ACF0F1A85A1}"/>
              </a:ext>
            </a:extLst>
          </p:cNvPr>
          <p:cNvSpPr>
            <a:spLocks noGrp="1"/>
          </p:cNvSpPr>
          <p:nvPr>
            <p:ph type="body" sz="quarter" idx="181" hasCustomPrompt="1"/>
          </p:nvPr>
        </p:nvSpPr>
        <p:spPr>
          <a:xfrm>
            <a:off x="854880" y="1569058"/>
            <a:ext cx="979200" cy="979200"/>
          </a:xfrm>
          <a:prstGeom prst="ellipse">
            <a:avLst/>
          </a:prstGeom>
          <a:solidFill>
            <a:schemeClr val="tx1"/>
          </a:solidFill>
        </p:spPr>
        <p:txBody>
          <a:bodyPr anchor="ctr"/>
          <a:lstStyle>
            <a:lvl1pPr algn="ctr">
              <a:lnSpc>
                <a:spcPct val="100000"/>
              </a:lnSpc>
              <a:defRPr sz="1600" b="1">
                <a:solidFill>
                  <a:schemeClr val="bg1"/>
                </a:solidFill>
              </a:defRPr>
            </a:lvl1pPr>
          </a:lstStyle>
          <a:p>
            <a:pPr lvl="0"/>
            <a:r>
              <a:rPr lang="en-US" dirty="0"/>
              <a:t>00:00</a:t>
            </a:r>
          </a:p>
        </p:txBody>
      </p:sp>
      <p:sp>
        <p:nvSpPr>
          <p:cNvPr id="64" name="Text Placeholder 5">
            <a:extLst>
              <a:ext uri="{FF2B5EF4-FFF2-40B4-BE49-F238E27FC236}">
                <a16:creationId xmlns:a16="http://schemas.microsoft.com/office/drawing/2014/main" id="{A71E77C6-2103-4E5E-9AAD-B06DAA50560F}"/>
              </a:ext>
            </a:extLst>
          </p:cNvPr>
          <p:cNvSpPr>
            <a:spLocks noGrp="1"/>
          </p:cNvSpPr>
          <p:nvPr>
            <p:ph type="body" sz="quarter" idx="182" hasCustomPrompt="1"/>
          </p:nvPr>
        </p:nvSpPr>
        <p:spPr>
          <a:xfrm>
            <a:off x="864194" y="5091362"/>
            <a:ext cx="979200" cy="979200"/>
          </a:xfrm>
          <a:prstGeom prst="ellipse">
            <a:avLst/>
          </a:prstGeom>
          <a:solidFill>
            <a:schemeClr val="tx1"/>
          </a:solidFill>
        </p:spPr>
        <p:txBody>
          <a:bodyPr anchor="ctr"/>
          <a:lstStyle>
            <a:lvl1pPr algn="ctr">
              <a:lnSpc>
                <a:spcPct val="100000"/>
              </a:lnSpc>
              <a:defRPr sz="1600" b="1">
                <a:solidFill>
                  <a:schemeClr val="bg1"/>
                </a:solidFill>
              </a:defRPr>
            </a:lvl1pPr>
          </a:lstStyle>
          <a:p>
            <a:pPr lvl="0"/>
            <a:r>
              <a:rPr lang="en-US" dirty="0"/>
              <a:t>00:00</a:t>
            </a:r>
          </a:p>
        </p:txBody>
      </p:sp>
      <p:sp>
        <p:nvSpPr>
          <p:cNvPr id="65" name="Text Placeholder 5">
            <a:extLst>
              <a:ext uri="{FF2B5EF4-FFF2-40B4-BE49-F238E27FC236}">
                <a16:creationId xmlns:a16="http://schemas.microsoft.com/office/drawing/2014/main" id="{3A80D0D1-45C1-4CD4-A453-B7944DB52BC9}"/>
              </a:ext>
            </a:extLst>
          </p:cNvPr>
          <p:cNvSpPr>
            <a:spLocks noGrp="1"/>
          </p:cNvSpPr>
          <p:nvPr>
            <p:ph type="body" sz="quarter" idx="183" hasCustomPrompt="1"/>
          </p:nvPr>
        </p:nvSpPr>
        <p:spPr>
          <a:xfrm>
            <a:off x="849600" y="3917260"/>
            <a:ext cx="979200" cy="979200"/>
          </a:xfrm>
          <a:prstGeom prst="ellipse">
            <a:avLst/>
          </a:prstGeom>
          <a:solidFill>
            <a:schemeClr val="tx1"/>
          </a:solidFill>
        </p:spPr>
        <p:txBody>
          <a:bodyPr anchor="ctr"/>
          <a:lstStyle>
            <a:lvl1pPr algn="ctr">
              <a:lnSpc>
                <a:spcPct val="100000"/>
              </a:lnSpc>
              <a:defRPr sz="1600" b="1">
                <a:solidFill>
                  <a:schemeClr val="bg1"/>
                </a:solidFill>
              </a:defRPr>
            </a:lvl1pPr>
          </a:lstStyle>
          <a:p>
            <a:pPr lvl="0"/>
            <a:r>
              <a:rPr lang="en-US" dirty="0"/>
              <a:t>00:00</a:t>
            </a:r>
          </a:p>
        </p:txBody>
      </p:sp>
      <p:sp>
        <p:nvSpPr>
          <p:cNvPr id="66" name="Text Placeholder 5">
            <a:extLst>
              <a:ext uri="{FF2B5EF4-FFF2-40B4-BE49-F238E27FC236}">
                <a16:creationId xmlns:a16="http://schemas.microsoft.com/office/drawing/2014/main" id="{BB5ABBF4-8BA0-42A8-8629-B8D5502A9E89}"/>
              </a:ext>
            </a:extLst>
          </p:cNvPr>
          <p:cNvSpPr>
            <a:spLocks noGrp="1"/>
          </p:cNvSpPr>
          <p:nvPr>
            <p:ph type="body" sz="quarter" idx="184" hasCustomPrompt="1"/>
          </p:nvPr>
        </p:nvSpPr>
        <p:spPr>
          <a:xfrm>
            <a:off x="864194" y="2743159"/>
            <a:ext cx="979200" cy="979200"/>
          </a:xfrm>
          <a:prstGeom prst="ellipse">
            <a:avLst/>
          </a:prstGeom>
          <a:solidFill>
            <a:schemeClr val="tx1"/>
          </a:solidFill>
        </p:spPr>
        <p:txBody>
          <a:bodyPr anchor="ctr"/>
          <a:lstStyle>
            <a:lvl1pPr algn="ctr">
              <a:lnSpc>
                <a:spcPct val="100000"/>
              </a:lnSpc>
              <a:defRPr sz="1600" b="1">
                <a:solidFill>
                  <a:schemeClr val="bg1"/>
                </a:solidFill>
              </a:defRPr>
            </a:lvl1pPr>
          </a:lstStyle>
          <a:p>
            <a:pPr lvl="0"/>
            <a:r>
              <a:rPr lang="en-US" dirty="0"/>
              <a:t>00:00</a:t>
            </a:r>
          </a:p>
        </p:txBody>
      </p:sp>
      <p:sp>
        <p:nvSpPr>
          <p:cNvPr id="67" name="Text Placeholder 5">
            <a:extLst>
              <a:ext uri="{FF2B5EF4-FFF2-40B4-BE49-F238E27FC236}">
                <a16:creationId xmlns:a16="http://schemas.microsoft.com/office/drawing/2014/main" id="{F8078CAF-C4E8-4B09-805A-508AB67B553E}"/>
              </a:ext>
            </a:extLst>
          </p:cNvPr>
          <p:cNvSpPr>
            <a:spLocks noGrp="1"/>
          </p:cNvSpPr>
          <p:nvPr>
            <p:ph type="body" sz="quarter" idx="185" hasCustomPrompt="1"/>
          </p:nvPr>
        </p:nvSpPr>
        <p:spPr>
          <a:xfrm>
            <a:off x="6478947" y="5091992"/>
            <a:ext cx="979200" cy="979200"/>
          </a:xfrm>
          <a:prstGeom prst="ellipse">
            <a:avLst/>
          </a:prstGeom>
          <a:solidFill>
            <a:schemeClr val="bg2"/>
          </a:solidFill>
        </p:spPr>
        <p:txBody>
          <a:bodyPr anchor="ctr"/>
          <a:lstStyle>
            <a:lvl1pPr algn="ctr">
              <a:lnSpc>
                <a:spcPct val="100000"/>
              </a:lnSpc>
              <a:defRPr sz="1600" b="1">
                <a:solidFill>
                  <a:schemeClr val="bg1"/>
                </a:solidFill>
              </a:defRPr>
            </a:lvl1pPr>
          </a:lstStyle>
          <a:p>
            <a:pPr lvl="0"/>
            <a:r>
              <a:rPr lang="en-US" dirty="0"/>
              <a:t>00:00</a:t>
            </a:r>
          </a:p>
        </p:txBody>
      </p:sp>
      <p:sp>
        <p:nvSpPr>
          <p:cNvPr id="68" name="Text Placeholder 5">
            <a:extLst>
              <a:ext uri="{FF2B5EF4-FFF2-40B4-BE49-F238E27FC236}">
                <a16:creationId xmlns:a16="http://schemas.microsoft.com/office/drawing/2014/main" id="{2343B031-C260-4833-9A4B-F4F2B335B686}"/>
              </a:ext>
            </a:extLst>
          </p:cNvPr>
          <p:cNvSpPr>
            <a:spLocks noGrp="1"/>
          </p:cNvSpPr>
          <p:nvPr>
            <p:ph type="body" sz="quarter" idx="186" hasCustomPrompt="1"/>
          </p:nvPr>
        </p:nvSpPr>
        <p:spPr>
          <a:xfrm>
            <a:off x="6478947" y="3910071"/>
            <a:ext cx="979200" cy="979200"/>
          </a:xfrm>
          <a:prstGeom prst="ellipse">
            <a:avLst/>
          </a:prstGeom>
          <a:solidFill>
            <a:schemeClr val="bg2"/>
          </a:solidFill>
        </p:spPr>
        <p:txBody>
          <a:bodyPr anchor="ctr"/>
          <a:lstStyle>
            <a:lvl1pPr algn="ctr">
              <a:lnSpc>
                <a:spcPct val="100000"/>
              </a:lnSpc>
              <a:defRPr sz="1600" b="1">
                <a:solidFill>
                  <a:schemeClr val="bg1"/>
                </a:solidFill>
              </a:defRPr>
            </a:lvl1pPr>
          </a:lstStyle>
          <a:p>
            <a:pPr lvl="0"/>
            <a:r>
              <a:rPr lang="en-US" dirty="0"/>
              <a:t>00:00</a:t>
            </a:r>
          </a:p>
        </p:txBody>
      </p:sp>
      <p:sp>
        <p:nvSpPr>
          <p:cNvPr id="69" name="Text Placeholder 5">
            <a:extLst>
              <a:ext uri="{FF2B5EF4-FFF2-40B4-BE49-F238E27FC236}">
                <a16:creationId xmlns:a16="http://schemas.microsoft.com/office/drawing/2014/main" id="{EF4C1417-A55C-4894-8954-C2EA3AFD621B}"/>
              </a:ext>
            </a:extLst>
          </p:cNvPr>
          <p:cNvSpPr>
            <a:spLocks noGrp="1"/>
          </p:cNvSpPr>
          <p:nvPr>
            <p:ph type="body" sz="quarter" idx="187" hasCustomPrompt="1"/>
          </p:nvPr>
        </p:nvSpPr>
        <p:spPr>
          <a:xfrm>
            <a:off x="6484227" y="2728149"/>
            <a:ext cx="979200" cy="979200"/>
          </a:xfrm>
          <a:prstGeom prst="ellipse">
            <a:avLst/>
          </a:prstGeom>
          <a:solidFill>
            <a:schemeClr val="bg2"/>
          </a:solidFill>
        </p:spPr>
        <p:txBody>
          <a:bodyPr anchor="ctr"/>
          <a:lstStyle>
            <a:lvl1pPr algn="ctr">
              <a:lnSpc>
                <a:spcPct val="100000"/>
              </a:lnSpc>
              <a:defRPr sz="1600" b="1">
                <a:solidFill>
                  <a:schemeClr val="bg1"/>
                </a:solidFill>
              </a:defRPr>
            </a:lvl1pPr>
          </a:lstStyle>
          <a:p>
            <a:pPr lvl="0"/>
            <a:r>
              <a:rPr lang="en-US" dirty="0"/>
              <a:t>00:00</a:t>
            </a:r>
          </a:p>
        </p:txBody>
      </p:sp>
      <p:sp>
        <p:nvSpPr>
          <p:cNvPr id="70" name="Text Placeholder 5">
            <a:extLst>
              <a:ext uri="{FF2B5EF4-FFF2-40B4-BE49-F238E27FC236}">
                <a16:creationId xmlns:a16="http://schemas.microsoft.com/office/drawing/2014/main" id="{FDAE67D0-A2A7-4477-A7F1-7EC55EDB6E57}"/>
              </a:ext>
            </a:extLst>
          </p:cNvPr>
          <p:cNvSpPr>
            <a:spLocks noGrp="1"/>
          </p:cNvSpPr>
          <p:nvPr>
            <p:ph type="body" sz="quarter" idx="188" hasCustomPrompt="1"/>
          </p:nvPr>
        </p:nvSpPr>
        <p:spPr>
          <a:xfrm>
            <a:off x="6484227" y="1546227"/>
            <a:ext cx="979200" cy="979200"/>
          </a:xfrm>
          <a:prstGeom prst="ellipse">
            <a:avLst/>
          </a:prstGeom>
          <a:solidFill>
            <a:schemeClr val="bg2"/>
          </a:solidFill>
        </p:spPr>
        <p:txBody>
          <a:bodyPr anchor="ctr"/>
          <a:lstStyle>
            <a:lvl1pPr algn="ctr">
              <a:lnSpc>
                <a:spcPct val="100000"/>
              </a:lnSpc>
              <a:defRPr sz="1600" b="1">
                <a:solidFill>
                  <a:schemeClr val="bg1"/>
                </a:solidFill>
              </a:defRPr>
            </a:lvl1pPr>
          </a:lstStyle>
          <a:p>
            <a:pPr lvl="0"/>
            <a:r>
              <a:rPr lang="en-US" dirty="0"/>
              <a:t>00:00</a:t>
            </a:r>
          </a:p>
        </p:txBody>
      </p:sp>
    </p:spTree>
    <p:extLst>
      <p:ext uri="{BB962C8B-B14F-4D97-AF65-F5344CB8AC3E}">
        <p14:creationId xmlns:p14="http://schemas.microsoft.com/office/powerpoint/2010/main" val="2857276235"/>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Our golden thr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69392"/>
            <a:ext cx="11355859" cy="713408"/>
          </a:xfrm>
        </p:spPr>
        <p:txBody>
          <a:bodyPr/>
          <a:lstStyle>
            <a:lvl1pPr>
              <a:lnSpc>
                <a:spcPct val="100000"/>
              </a:lnSpc>
              <a:defRPr/>
            </a:lvl1pPr>
          </a:lstStyle>
          <a:p>
            <a:r>
              <a:rPr lang="en-US" dirty="0"/>
              <a:t>Suggested title: Our golden thread</a:t>
            </a:r>
          </a:p>
        </p:txBody>
      </p:sp>
      <p:grpSp>
        <p:nvGrpSpPr>
          <p:cNvPr id="4" name="Group 3">
            <a:extLst>
              <a:ext uri="{FF2B5EF4-FFF2-40B4-BE49-F238E27FC236}">
                <a16:creationId xmlns:a16="http://schemas.microsoft.com/office/drawing/2014/main" id="{4D6F1C80-B67F-0D47-A99A-9236D04064ED}"/>
              </a:ext>
            </a:extLst>
          </p:cNvPr>
          <p:cNvGrpSpPr/>
          <p:nvPr userDrawn="1"/>
        </p:nvGrpSpPr>
        <p:grpSpPr>
          <a:xfrm>
            <a:off x="2809578" y="1442751"/>
            <a:ext cx="8713081" cy="4716647"/>
            <a:chOff x="3021719" y="1375257"/>
            <a:chExt cx="8713081" cy="4716647"/>
          </a:xfrm>
        </p:grpSpPr>
        <p:grpSp>
          <p:nvGrpSpPr>
            <p:cNvPr id="16" name="Group 15">
              <a:extLst>
                <a:ext uri="{FF2B5EF4-FFF2-40B4-BE49-F238E27FC236}">
                  <a16:creationId xmlns:a16="http://schemas.microsoft.com/office/drawing/2014/main" id="{94BD7D76-A036-B64A-81A8-408BD31ADA15}"/>
                </a:ext>
              </a:extLst>
            </p:cNvPr>
            <p:cNvGrpSpPr/>
            <p:nvPr/>
          </p:nvGrpSpPr>
          <p:grpSpPr>
            <a:xfrm>
              <a:off x="4120920" y="5401106"/>
              <a:ext cx="5556697" cy="291875"/>
              <a:chOff x="1331640" y="6022348"/>
              <a:chExt cx="5556697" cy="291875"/>
            </a:xfrm>
          </p:grpSpPr>
          <p:cxnSp>
            <p:nvCxnSpPr>
              <p:cNvPr id="67" name="Straight Arrow Connector 66">
                <a:extLst>
                  <a:ext uri="{FF2B5EF4-FFF2-40B4-BE49-F238E27FC236}">
                    <a16:creationId xmlns:a16="http://schemas.microsoft.com/office/drawing/2014/main" id="{6B926F85-9F0D-A742-AE1B-5DC0B3682997}"/>
                  </a:ext>
                </a:extLst>
              </p:cNvPr>
              <p:cNvCxnSpPr/>
              <p:nvPr/>
            </p:nvCxnSpPr>
            <p:spPr>
              <a:xfrm>
                <a:off x="4118326" y="6129432"/>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B38805A8-EA99-1943-B1BB-3ED7958A070F}"/>
                  </a:ext>
                </a:extLst>
              </p:cNvPr>
              <p:cNvCxnSpPr/>
              <p:nvPr/>
            </p:nvCxnSpPr>
            <p:spPr>
              <a:xfrm>
                <a:off x="1331640" y="6122536"/>
                <a:ext cx="5556697" cy="0"/>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514834F9-1D4B-F84A-8D39-F0387E996C71}"/>
                  </a:ext>
                </a:extLst>
              </p:cNvPr>
              <p:cNvCxnSpPr/>
              <p:nvPr/>
            </p:nvCxnSpPr>
            <p:spPr>
              <a:xfrm>
                <a:off x="2267744" y="6022352"/>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A4845ADF-5801-4543-857A-9AC28A695C84}"/>
                  </a:ext>
                </a:extLst>
              </p:cNvPr>
              <p:cNvCxnSpPr/>
              <p:nvPr/>
            </p:nvCxnSpPr>
            <p:spPr>
              <a:xfrm>
                <a:off x="1331640" y="6022351"/>
                <a:ext cx="0" cy="107081"/>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284F2BD1-4CD7-EA48-91FA-2245EE7B7CD6}"/>
                  </a:ext>
                </a:extLst>
              </p:cNvPr>
              <p:cNvCxnSpPr/>
              <p:nvPr/>
            </p:nvCxnSpPr>
            <p:spPr>
              <a:xfrm>
                <a:off x="3205294" y="6022353"/>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58FE2C81-100E-B04A-A6FB-049F172D712D}"/>
                  </a:ext>
                </a:extLst>
              </p:cNvPr>
              <p:cNvCxnSpPr/>
              <p:nvPr/>
            </p:nvCxnSpPr>
            <p:spPr>
              <a:xfrm>
                <a:off x="4118326" y="6022351"/>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634E0952-0FDF-CE46-A4A2-838C84EA255A}"/>
                  </a:ext>
                </a:extLst>
              </p:cNvPr>
              <p:cNvCxnSpPr/>
              <p:nvPr/>
            </p:nvCxnSpPr>
            <p:spPr>
              <a:xfrm>
                <a:off x="5041931" y="6022350"/>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AF160F5D-EB61-254C-909E-F2F66C6FBA40}"/>
                  </a:ext>
                </a:extLst>
              </p:cNvPr>
              <p:cNvCxnSpPr/>
              <p:nvPr/>
            </p:nvCxnSpPr>
            <p:spPr>
              <a:xfrm>
                <a:off x="5963130" y="6022349"/>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C04C2354-AB50-F942-9E80-26A6589D5604}"/>
                  </a:ext>
                </a:extLst>
              </p:cNvPr>
              <p:cNvCxnSpPr/>
              <p:nvPr/>
            </p:nvCxnSpPr>
            <p:spPr>
              <a:xfrm>
                <a:off x="6888337" y="6022348"/>
                <a:ext cx="0" cy="107084"/>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35" name="Rectangle 34">
              <a:extLst>
                <a:ext uri="{FF2B5EF4-FFF2-40B4-BE49-F238E27FC236}">
                  <a16:creationId xmlns:a16="http://schemas.microsoft.com/office/drawing/2014/main" id="{03E02C4C-F928-1547-B0B9-517DFEC3D76A}"/>
                </a:ext>
              </a:extLst>
            </p:cNvPr>
            <p:cNvSpPr/>
            <p:nvPr/>
          </p:nvSpPr>
          <p:spPr>
            <a:xfrm>
              <a:off x="3679294" y="1467494"/>
              <a:ext cx="1260000"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Vision</a:t>
              </a:r>
            </a:p>
          </p:txBody>
        </p:sp>
        <p:sp>
          <p:nvSpPr>
            <p:cNvPr id="36" name="Rectangle 35">
              <a:extLst>
                <a:ext uri="{FF2B5EF4-FFF2-40B4-BE49-F238E27FC236}">
                  <a16:creationId xmlns:a16="http://schemas.microsoft.com/office/drawing/2014/main" id="{23315FAA-BC47-C44B-8165-4C32FA6BBD1A}"/>
                </a:ext>
              </a:extLst>
            </p:cNvPr>
            <p:cNvSpPr/>
            <p:nvPr/>
          </p:nvSpPr>
          <p:spPr>
            <a:xfrm>
              <a:off x="3679294" y="2012285"/>
              <a:ext cx="1260000"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Mission</a:t>
              </a:r>
            </a:p>
          </p:txBody>
        </p:sp>
        <p:sp>
          <p:nvSpPr>
            <p:cNvPr id="37" name="Rectangle 36">
              <a:extLst>
                <a:ext uri="{FF2B5EF4-FFF2-40B4-BE49-F238E27FC236}">
                  <a16:creationId xmlns:a16="http://schemas.microsoft.com/office/drawing/2014/main" id="{D5A402EB-3ABC-814A-97AB-982C8F88B0D1}"/>
                </a:ext>
              </a:extLst>
            </p:cNvPr>
            <p:cNvSpPr/>
            <p:nvPr/>
          </p:nvSpPr>
          <p:spPr>
            <a:xfrm>
              <a:off x="3679294" y="2544134"/>
              <a:ext cx="1260000"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Values</a:t>
              </a:r>
            </a:p>
          </p:txBody>
        </p:sp>
        <p:sp>
          <p:nvSpPr>
            <p:cNvPr id="38" name="Rectangle 37">
              <a:extLst>
                <a:ext uri="{FF2B5EF4-FFF2-40B4-BE49-F238E27FC236}">
                  <a16:creationId xmlns:a16="http://schemas.microsoft.com/office/drawing/2014/main" id="{F565498C-8344-AB49-9CC4-17EDB18A3EE7}"/>
                </a:ext>
              </a:extLst>
            </p:cNvPr>
            <p:cNvSpPr/>
            <p:nvPr/>
          </p:nvSpPr>
          <p:spPr>
            <a:xfrm>
              <a:off x="4985342" y="2904174"/>
              <a:ext cx="1260000" cy="36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Integrity</a:t>
              </a:r>
            </a:p>
          </p:txBody>
        </p:sp>
        <p:sp>
          <p:nvSpPr>
            <p:cNvPr id="39" name="Rectangle 38">
              <a:extLst>
                <a:ext uri="{FF2B5EF4-FFF2-40B4-BE49-F238E27FC236}">
                  <a16:creationId xmlns:a16="http://schemas.microsoft.com/office/drawing/2014/main" id="{0C4B796C-EBE9-8D4A-800F-4E50B8644B0E}"/>
                </a:ext>
              </a:extLst>
            </p:cNvPr>
            <p:cNvSpPr/>
            <p:nvPr/>
          </p:nvSpPr>
          <p:spPr>
            <a:xfrm>
              <a:off x="6272882" y="2903586"/>
              <a:ext cx="1260000" cy="36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600" dirty="0">
                  <a:solidFill>
                    <a:prstClr val="white"/>
                  </a:solidFill>
                </a:rPr>
                <a:t>Leadership</a:t>
              </a:r>
            </a:p>
          </p:txBody>
        </p:sp>
        <p:sp>
          <p:nvSpPr>
            <p:cNvPr id="40" name="Rectangle 39">
              <a:extLst>
                <a:ext uri="{FF2B5EF4-FFF2-40B4-BE49-F238E27FC236}">
                  <a16:creationId xmlns:a16="http://schemas.microsoft.com/office/drawing/2014/main" id="{03F60022-BBE2-B044-9CD3-DA53B5AF70B1}"/>
                </a:ext>
              </a:extLst>
            </p:cNvPr>
            <p:cNvSpPr/>
            <p:nvPr/>
          </p:nvSpPr>
          <p:spPr>
            <a:xfrm>
              <a:off x="7565187" y="2904174"/>
              <a:ext cx="1260000" cy="36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Respect</a:t>
              </a:r>
            </a:p>
          </p:txBody>
        </p:sp>
        <p:sp>
          <p:nvSpPr>
            <p:cNvPr id="43" name="Rectangle 42">
              <a:extLst>
                <a:ext uri="{FF2B5EF4-FFF2-40B4-BE49-F238E27FC236}">
                  <a16:creationId xmlns:a16="http://schemas.microsoft.com/office/drawing/2014/main" id="{BF61D622-DE88-FD4C-87A3-D26BDF543236}"/>
                </a:ext>
              </a:extLst>
            </p:cNvPr>
            <p:cNvSpPr/>
            <p:nvPr/>
          </p:nvSpPr>
          <p:spPr>
            <a:xfrm>
              <a:off x="3679292" y="3447456"/>
              <a:ext cx="6419775"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Strategic goals</a:t>
              </a:r>
            </a:p>
          </p:txBody>
        </p:sp>
        <p:sp>
          <p:nvSpPr>
            <p:cNvPr id="44" name="Rectangle 43">
              <a:extLst>
                <a:ext uri="{FF2B5EF4-FFF2-40B4-BE49-F238E27FC236}">
                  <a16:creationId xmlns:a16="http://schemas.microsoft.com/office/drawing/2014/main" id="{ACAD7D7E-634C-5545-A60B-47B6F866BBC0}"/>
                </a:ext>
              </a:extLst>
            </p:cNvPr>
            <p:cNvSpPr/>
            <p:nvPr/>
          </p:nvSpPr>
          <p:spPr>
            <a:xfrm>
              <a:off x="3679291" y="3992247"/>
              <a:ext cx="6419775" cy="6120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prstClr val="white"/>
                  </a:solidFill>
                </a:rPr>
                <a:t>Strategic goal (6) – Health and safety</a:t>
              </a:r>
            </a:p>
            <a:p>
              <a:pPr algn="ctr"/>
              <a:r>
                <a:rPr lang="en-GB" sz="1200" dirty="0">
                  <a:solidFill>
                    <a:prstClr val="white"/>
                  </a:solidFill>
                </a:rPr>
                <a:t>HS2 will create a railway designed, built and operated </a:t>
              </a:r>
              <a:br>
                <a:rPr lang="en-GB" sz="1200" dirty="0">
                  <a:solidFill>
                    <a:prstClr val="white"/>
                  </a:solidFill>
                </a:rPr>
              </a:br>
              <a:r>
                <a:rPr lang="en-GB" sz="1200" dirty="0">
                  <a:solidFill>
                    <a:prstClr val="white"/>
                  </a:solidFill>
                </a:rPr>
                <a:t>to the highest health, safety and security standards.</a:t>
              </a:r>
            </a:p>
          </p:txBody>
        </p:sp>
        <p:grpSp>
          <p:nvGrpSpPr>
            <p:cNvPr id="45" name="Group 44">
              <a:extLst>
                <a:ext uri="{FF2B5EF4-FFF2-40B4-BE49-F238E27FC236}">
                  <a16:creationId xmlns:a16="http://schemas.microsoft.com/office/drawing/2014/main" id="{329E2C8E-108C-8F48-8287-E2939C2EFB53}"/>
                </a:ext>
              </a:extLst>
            </p:cNvPr>
            <p:cNvGrpSpPr/>
            <p:nvPr/>
          </p:nvGrpSpPr>
          <p:grpSpPr>
            <a:xfrm>
              <a:off x="3679294" y="4789106"/>
              <a:ext cx="6419775" cy="612000"/>
              <a:chOff x="816521" y="5337280"/>
              <a:chExt cx="6419775" cy="612000"/>
            </a:xfrm>
            <a:solidFill>
              <a:schemeClr val="accent1"/>
            </a:solidFill>
          </p:grpSpPr>
          <p:sp>
            <p:nvSpPr>
              <p:cNvPr id="60" name="Rectangle 59">
                <a:extLst>
                  <a:ext uri="{FF2B5EF4-FFF2-40B4-BE49-F238E27FC236}">
                    <a16:creationId xmlns:a16="http://schemas.microsoft.com/office/drawing/2014/main" id="{521B7D28-819E-8E48-A2A1-828EB74AE09E}"/>
                  </a:ext>
                </a:extLst>
              </p:cNvPr>
              <p:cNvSpPr/>
              <p:nvPr/>
            </p:nvSpPr>
            <p:spPr>
              <a:xfrm>
                <a:off x="816521"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Workforce safety</a:t>
                </a:r>
              </a:p>
            </p:txBody>
          </p:sp>
          <p:sp>
            <p:nvSpPr>
              <p:cNvPr id="61" name="Rectangle 60">
                <a:extLst>
                  <a:ext uri="{FF2B5EF4-FFF2-40B4-BE49-F238E27FC236}">
                    <a16:creationId xmlns:a16="http://schemas.microsoft.com/office/drawing/2014/main" id="{5C4D939C-4A64-294B-9503-11DB0B97119A}"/>
                  </a:ext>
                </a:extLst>
              </p:cNvPr>
              <p:cNvSpPr/>
              <p:nvPr/>
            </p:nvSpPr>
            <p:spPr>
              <a:xfrm>
                <a:off x="1736483"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Public and neighbour safety</a:t>
                </a:r>
              </a:p>
            </p:txBody>
          </p:sp>
          <p:sp>
            <p:nvSpPr>
              <p:cNvPr id="62" name="Rectangle 61">
                <a:extLst>
                  <a:ext uri="{FF2B5EF4-FFF2-40B4-BE49-F238E27FC236}">
                    <a16:creationId xmlns:a16="http://schemas.microsoft.com/office/drawing/2014/main" id="{6C4142E2-2BB3-A844-8E4C-BC7B1D9212E9}"/>
                  </a:ext>
                </a:extLst>
              </p:cNvPr>
              <p:cNvSpPr/>
              <p:nvPr/>
            </p:nvSpPr>
            <p:spPr>
              <a:xfrm>
                <a:off x="2656445"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900" dirty="0">
                    <a:solidFill>
                      <a:prstClr val="white"/>
                    </a:solidFill>
                  </a:rPr>
                  <a:t>Occupational health and wellbeing</a:t>
                </a:r>
              </a:p>
            </p:txBody>
          </p:sp>
          <p:sp>
            <p:nvSpPr>
              <p:cNvPr id="63" name="Rectangle 62">
                <a:extLst>
                  <a:ext uri="{FF2B5EF4-FFF2-40B4-BE49-F238E27FC236}">
                    <a16:creationId xmlns:a16="http://schemas.microsoft.com/office/drawing/2014/main" id="{4509ECD6-333B-7C45-956B-0623C76ED0E5}"/>
                  </a:ext>
                </a:extLst>
              </p:cNvPr>
              <p:cNvSpPr/>
              <p:nvPr/>
            </p:nvSpPr>
            <p:spPr>
              <a:xfrm>
                <a:off x="3576407"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Safe design</a:t>
                </a:r>
              </a:p>
            </p:txBody>
          </p:sp>
          <p:sp>
            <p:nvSpPr>
              <p:cNvPr id="64" name="Rectangle 63">
                <a:extLst>
                  <a:ext uri="{FF2B5EF4-FFF2-40B4-BE49-F238E27FC236}">
                    <a16:creationId xmlns:a16="http://schemas.microsoft.com/office/drawing/2014/main" id="{8635ED31-D8EB-BB43-AA1D-D123750F9A3D}"/>
                  </a:ext>
                </a:extLst>
              </p:cNvPr>
              <p:cNvSpPr/>
              <p:nvPr/>
            </p:nvSpPr>
            <p:spPr>
              <a:xfrm>
                <a:off x="4496369"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900" dirty="0">
                    <a:solidFill>
                      <a:prstClr val="white"/>
                    </a:solidFill>
                  </a:rPr>
                  <a:t>Safe supply chain management</a:t>
                </a:r>
              </a:p>
            </p:txBody>
          </p:sp>
          <p:sp>
            <p:nvSpPr>
              <p:cNvPr id="65" name="Rectangle 64">
                <a:extLst>
                  <a:ext uri="{FF2B5EF4-FFF2-40B4-BE49-F238E27FC236}">
                    <a16:creationId xmlns:a16="http://schemas.microsoft.com/office/drawing/2014/main" id="{7270A0EF-6946-E343-8388-FFCDB371B0E4}"/>
                  </a:ext>
                </a:extLst>
              </p:cNvPr>
              <p:cNvSpPr/>
              <p:nvPr/>
            </p:nvSpPr>
            <p:spPr>
              <a:xfrm>
                <a:off x="5416331"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Operations safety</a:t>
                </a:r>
              </a:p>
            </p:txBody>
          </p:sp>
          <p:sp>
            <p:nvSpPr>
              <p:cNvPr id="66" name="Rectangle 65">
                <a:extLst>
                  <a:ext uri="{FF2B5EF4-FFF2-40B4-BE49-F238E27FC236}">
                    <a16:creationId xmlns:a16="http://schemas.microsoft.com/office/drawing/2014/main" id="{D1F04E1A-A37B-6C4D-BBD2-2ABF4A082D09}"/>
                  </a:ext>
                </a:extLst>
              </p:cNvPr>
              <p:cNvSpPr/>
              <p:nvPr/>
            </p:nvSpPr>
            <p:spPr>
              <a:xfrm>
                <a:off x="6336296"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SMART assurance</a:t>
                </a:r>
              </a:p>
            </p:txBody>
          </p:sp>
        </p:grpSp>
        <p:cxnSp>
          <p:nvCxnSpPr>
            <p:cNvPr id="46" name="Straight Arrow Connector 45">
              <a:extLst>
                <a:ext uri="{FF2B5EF4-FFF2-40B4-BE49-F238E27FC236}">
                  <a16:creationId xmlns:a16="http://schemas.microsoft.com/office/drawing/2014/main" id="{71552A48-C240-2542-A21A-7C09E56FBF4C}"/>
                </a:ext>
              </a:extLst>
            </p:cNvPr>
            <p:cNvCxnSpPr>
              <a:cxnSpLocks/>
            </p:cNvCxnSpPr>
            <p:nvPr/>
          </p:nvCxnSpPr>
          <p:spPr>
            <a:xfrm>
              <a:off x="4309294" y="182749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91A5F3E8-4676-3E4A-B212-2ABFD89DCA40}"/>
                </a:ext>
              </a:extLst>
            </p:cNvPr>
            <p:cNvCxnSpPr/>
            <p:nvPr/>
          </p:nvCxnSpPr>
          <p:spPr>
            <a:xfrm>
              <a:off x="4309294" y="2359343"/>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AC9E740B-4655-324D-9AAC-0D2E5D73900B}"/>
                </a:ext>
              </a:extLst>
            </p:cNvPr>
            <p:cNvCxnSpPr/>
            <p:nvPr/>
          </p:nvCxnSpPr>
          <p:spPr>
            <a:xfrm>
              <a:off x="4931656" y="2724134"/>
              <a:ext cx="4554676" cy="0"/>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FE10AFEA-65A9-0741-A893-60F2099D1D2C}"/>
                </a:ext>
              </a:extLst>
            </p:cNvPr>
            <p:cNvCxnSpPr/>
            <p:nvPr/>
          </p:nvCxnSpPr>
          <p:spPr>
            <a:xfrm>
              <a:off x="9471741" y="272413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882744B5-2757-E645-ADE6-A02C2AD95962}"/>
                </a:ext>
              </a:extLst>
            </p:cNvPr>
            <p:cNvCxnSpPr/>
            <p:nvPr/>
          </p:nvCxnSpPr>
          <p:spPr>
            <a:xfrm>
              <a:off x="8196389" y="272413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46C877D9-7D67-ED42-ACF8-BF478E200B9B}"/>
                </a:ext>
              </a:extLst>
            </p:cNvPr>
            <p:cNvCxnSpPr/>
            <p:nvPr/>
          </p:nvCxnSpPr>
          <p:spPr>
            <a:xfrm>
              <a:off x="6906445" y="272413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976EBD5B-E8B5-8A40-82AD-41053D481C80}"/>
                </a:ext>
              </a:extLst>
            </p:cNvPr>
            <p:cNvCxnSpPr/>
            <p:nvPr/>
          </p:nvCxnSpPr>
          <p:spPr>
            <a:xfrm>
              <a:off x="5616501" y="272413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D2902FDE-A7F4-4F4C-9DCB-3430770C0FD3}"/>
                </a:ext>
              </a:extLst>
            </p:cNvPr>
            <p:cNvSpPr/>
            <p:nvPr/>
          </p:nvSpPr>
          <p:spPr>
            <a:xfrm>
              <a:off x="8848615" y="2904174"/>
              <a:ext cx="126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Safety</a:t>
              </a:r>
            </a:p>
          </p:txBody>
        </p:sp>
        <p:cxnSp>
          <p:nvCxnSpPr>
            <p:cNvPr id="57" name="Straight Arrow Connector 56">
              <a:extLst>
                <a:ext uri="{FF2B5EF4-FFF2-40B4-BE49-F238E27FC236}">
                  <a16:creationId xmlns:a16="http://schemas.microsoft.com/office/drawing/2014/main" id="{7EE0FF77-3A0B-594E-86D4-EC7E8F8BE644}"/>
                </a:ext>
              </a:extLst>
            </p:cNvPr>
            <p:cNvCxnSpPr>
              <a:cxnSpLocks/>
            </p:cNvCxnSpPr>
            <p:nvPr/>
          </p:nvCxnSpPr>
          <p:spPr>
            <a:xfrm>
              <a:off x="4297529" y="2904134"/>
              <a:ext cx="0" cy="543322"/>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915314F8-2FA0-F347-A828-E1A801B4CC78}"/>
                </a:ext>
              </a:extLst>
            </p:cNvPr>
            <p:cNvCxnSpPr/>
            <p:nvPr/>
          </p:nvCxnSpPr>
          <p:spPr>
            <a:xfrm>
              <a:off x="6879158" y="3807456"/>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62ED2F85-1D68-8D46-BD90-C0602062654E}"/>
                </a:ext>
              </a:extLst>
            </p:cNvPr>
            <p:cNvCxnSpPr/>
            <p:nvPr/>
          </p:nvCxnSpPr>
          <p:spPr>
            <a:xfrm>
              <a:off x="6878615" y="4604315"/>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57992F1A-A148-2C43-A295-301C062ED755}"/>
                </a:ext>
              </a:extLst>
            </p:cNvPr>
            <p:cNvSpPr/>
            <p:nvPr/>
          </p:nvSpPr>
          <p:spPr>
            <a:xfrm>
              <a:off x="3021719" y="1375257"/>
              <a:ext cx="467912" cy="471664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1600" dirty="0">
                  <a:solidFill>
                    <a:prstClr val="white"/>
                  </a:solidFill>
                </a:rPr>
                <a:t>Health and safety brand</a:t>
              </a:r>
            </a:p>
          </p:txBody>
        </p:sp>
        <p:cxnSp>
          <p:nvCxnSpPr>
            <p:cNvPr id="29" name="Straight Arrow Connector 28">
              <a:extLst>
                <a:ext uri="{FF2B5EF4-FFF2-40B4-BE49-F238E27FC236}">
                  <a16:creationId xmlns:a16="http://schemas.microsoft.com/office/drawing/2014/main" id="{7ECBEEEC-74C9-AA40-B03F-7177AD0F93E6}"/>
                </a:ext>
              </a:extLst>
            </p:cNvPr>
            <p:cNvCxnSpPr/>
            <p:nvPr/>
          </p:nvCxnSpPr>
          <p:spPr>
            <a:xfrm>
              <a:off x="3478974" y="1688034"/>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210A0E33-1DD0-AC47-B99A-D71E1722838E}"/>
                </a:ext>
              </a:extLst>
            </p:cNvPr>
            <p:cNvCxnSpPr/>
            <p:nvPr/>
          </p:nvCxnSpPr>
          <p:spPr>
            <a:xfrm>
              <a:off x="3478974" y="2231214"/>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42B52F8F-BA6E-214A-86C7-E329E35B1863}"/>
                </a:ext>
              </a:extLst>
            </p:cNvPr>
            <p:cNvCxnSpPr/>
            <p:nvPr/>
          </p:nvCxnSpPr>
          <p:spPr>
            <a:xfrm>
              <a:off x="3478974" y="2763063"/>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7C8EEAEE-DB10-704C-A216-CD42B4F419AC}"/>
                </a:ext>
              </a:extLst>
            </p:cNvPr>
            <p:cNvCxnSpPr/>
            <p:nvPr/>
          </p:nvCxnSpPr>
          <p:spPr>
            <a:xfrm>
              <a:off x="3478974" y="3650459"/>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532B366C-0CD2-7B40-BF1A-8167512B9878}"/>
                </a:ext>
              </a:extLst>
            </p:cNvPr>
            <p:cNvCxnSpPr/>
            <p:nvPr/>
          </p:nvCxnSpPr>
          <p:spPr>
            <a:xfrm>
              <a:off x="3478974" y="4337210"/>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7D7D253D-3004-8546-B148-1C50E9ED6A66}"/>
                </a:ext>
              </a:extLst>
            </p:cNvPr>
            <p:cNvCxnSpPr/>
            <p:nvPr/>
          </p:nvCxnSpPr>
          <p:spPr>
            <a:xfrm>
              <a:off x="3478974" y="5134035"/>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49CD591C-5201-684C-B57F-44E9A52BFCAF}"/>
                </a:ext>
              </a:extLst>
            </p:cNvPr>
            <p:cNvGrpSpPr/>
            <p:nvPr/>
          </p:nvGrpSpPr>
          <p:grpSpPr>
            <a:xfrm>
              <a:off x="10099069" y="3213984"/>
              <a:ext cx="1635731" cy="2838992"/>
              <a:chOff x="7328870" y="4437658"/>
              <a:chExt cx="1635731" cy="2838992"/>
            </a:xfrm>
          </p:grpSpPr>
          <p:cxnSp>
            <p:nvCxnSpPr>
              <p:cNvPr id="25" name="Straight Arrow Connector 24">
                <a:extLst>
                  <a:ext uri="{FF2B5EF4-FFF2-40B4-BE49-F238E27FC236}">
                    <a16:creationId xmlns:a16="http://schemas.microsoft.com/office/drawing/2014/main" id="{E7F89B95-C52B-314C-BDE2-8C990E9CE66E}"/>
                  </a:ext>
                </a:extLst>
              </p:cNvPr>
              <p:cNvCxnSpPr/>
              <p:nvPr/>
            </p:nvCxnSpPr>
            <p:spPr>
              <a:xfrm>
                <a:off x="7328870" y="6318780"/>
                <a:ext cx="426375"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6" name="Isosceles Triangle 64">
                <a:extLst>
                  <a:ext uri="{FF2B5EF4-FFF2-40B4-BE49-F238E27FC236}">
                    <a16:creationId xmlns:a16="http://schemas.microsoft.com/office/drawing/2014/main" id="{87A94151-5508-0249-B5D4-42A2FC3E4E36}"/>
                  </a:ext>
                </a:extLst>
              </p:cNvPr>
              <p:cNvSpPr/>
              <p:nvPr/>
            </p:nvSpPr>
            <p:spPr>
              <a:xfrm>
                <a:off x="7429028" y="5030584"/>
                <a:ext cx="1535573" cy="2246066"/>
              </a:xfrm>
              <a:prstGeom prst="triangle">
                <a:avLst>
                  <a:gd name="adj" fmla="val 4890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200" dirty="0">
                    <a:solidFill>
                      <a:prstClr val="white"/>
                    </a:solidFill>
                  </a:rPr>
                  <a:t>Measure</a:t>
                </a:r>
              </a:p>
            </p:txBody>
          </p:sp>
          <p:sp>
            <p:nvSpPr>
              <p:cNvPr id="27" name="Rectangle 26">
                <a:extLst>
                  <a:ext uri="{FF2B5EF4-FFF2-40B4-BE49-F238E27FC236}">
                    <a16:creationId xmlns:a16="http://schemas.microsoft.com/office/drawing/2014/main" id="{9EDFF3C7-26C2-5340-B997-4A2D9367341E}"/>
                  </a:ext>
                </a:extLst>
              </p:cNvPr>
              <p:cNvSpPr/>
              <p:nvPr/>
            </p:nvSpPr>
            <p:spPr>
              <a:xfrm>
                <a:off x="7566814" y="4437658"/>
                <a:ext cx="1260000" cy="5934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prstClr val="white"/>
                    </a:solidFill>
                  </a:rPr>
                  <a:t>Balanced scorecard</a:t>
                </a:r>
              </a:p>
            </p:txBody>
          </p:sp>
        </p:grpSp>
        <p:sp>
          <p:nvSpPr>
            <p:cNvPr id="21" name="Rectangle 20">
              <a:extLst>
                <a:ext uri="{FF2B5EF4-FFF2-40B4-BE49-F238E27FC236}">
                  <a16:creationId xmlns:a16="http://schemas.microsoft.com/office/drawing/2014/main" id="{34190859-D65B-444D-AF9D-6FC7E5A0F77D}"/>
                </a:ext>
              </a:extLst>
            </p:cNvPr>
            <p:cNvSpPr/>
            <p:nvPr/>
          </p:nvSpPr>
          <p:spPr>
            <a:xfrm>
              <a:off x="3679291" y="5692976"/>
              <a:ext cx="6439957"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Our health and safety commitments </a:t>
              </a:r>
            </a:p>
          </p:txBody>
        </p:sp>
        <p:cxnSp>
          <p:nvCxnSpPr>
            <p:cNvPr id="19" name="Straight Arrow Connector 18">
              <a:extLst>
                <a:ext uri="{FF2B5EF4-FFF2-40B4-BE49-F238E27FC236}">
                  <a16:creationId xmlns:a16="http://schemas.microsoft.com/office/drawing/2014/main" id="{01B4D52C-2BD9-104F-A852-4A0F9C9C84A4}"/>
                </a:ext>
              </a:extLst>
            </p:cNvPr>
            <p:cNvCxnSpPr/>
            <p:nvPr/>
          </p:nvCxnSpPr>
          <p:spPr>
            <a:xfrm>
              <a:off x="3489631" y="5872976"/>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10112941"/>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CD75E-4E17-44E1-8946-64A9E31B83EA}"/>
              </a:ext>
            </a:extLst>
          </p:cNvPr>
          <p:cNvSpPr>
            <a:spLocks noGrp="1"/>
          </p:cNvSpPr>
          <p:nvPr>
            <p:ph type="title" hasCustomPrompt="1"/>
          </p:nvPr>
        </p:nvSpPr>
        <p:spPr>
          <a:xfrm>
            <a:off x="457200" y="469392"/>
            <a:ext cx="7269734" cy="968474"/>
          </a:xfrm>
        </p:spPr>
        <p:txBody>
          <a:bodyPr/>
          <a:lstStyle>
            <a:lvl1pPr>
              <a:lnSpc>
                <a:spcPct val="100000"/>
              </a:lnSpc>
              <a:defRPr/>
            </a:lvl1pPr>
          </a:lstStyle>
          <a:p>
            <a:r>
              <a:rPr lang="en-US" dirty="0"/>
              <a:t>Schedule title</a:t>
            </a:r>
            <a:endParaRPr lang="en-GB" dirty="0"/>
          </a:p>
        </p:txBody>
      </p:sp>
      <p:sp>
        <p:nvSpPr>
          <p:cNvPr id="16" name="Text Placeholder 13">
            <a:extLst>
              <a:ext uri="{FF2B5EF4-FFF2-40B4-BE49-F238E27FC236}">
                <a16:creationId xmlns:a16="http://schemas.microsoft.com/office/drawing/2014/main" id="{129BFD6B-D563-0042-8384-41242F22B78A}"/>
              </a:ext>
            </a:extLst>
          </p:cNvPr>
          <p:cNvSpPr>
            <a:spLocks noGrp="1"/>
          </p:cNvSpPr>
          <p:nvPr>
            <p:ph type="body" sz="quarter" idx="15" hasCustomPrompt="1"/>
          </p:nvPr>
        </p:nvSpPr>
        <p:spPr>
          <a:xfrm>
            <a:off x="547225" y="1983209"/>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19" name="Text Placeholder 13">
            <a:extLst>
              <a:ext uri="{FF2B5EF4-FFF2-40B4-BE49-F238E27FC236}">
                <a16:creationId xmlns:a16="http://schemas.microsoft.com/office/drawing/2014/main" id="{DFBA8BCA-E875-7F4E-A834-259130898944}"/>
              </a:ext>
            </a:extLst>
          </p:cNvPr>
          <p:cNvSpPr>
            <a:spLocks noGrp="1"/>
          </p:cNvSpPr>
          <p:nvPr>
            <p:ph type="body" sz="quarter" idx="63" hasCustomPrompt="1"/>
          </p:nvPr>
        </p:nvSpPr>
        <p:spPr>
          <a:xfrm>
            <a:off x="1785435" y="15778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20" name="Text Placeholder 13">
            <a:extLst>
              <a:ext uri="{FF2B5EF4-FFF2-40B4-BE49-F238E27FC236}">
                <a16:creationId xmlns:a16="http://schemas.microsoft.com/office/drawing/2014/main" id="{82088DE0-7429-344A-BF59-ED6FCA6FBCD1}"/>
              </a:ext>
            </a:extLst>
          </p:cNvPr>
          <p:cNvSpPr>
            <a:spLocks noGrp="1"/>
          </p:cNvSpPr>
          <p:nvPr>
            <p:ph type="body" sz="quarter" idx="64" hasCustomPrompt="1"/>
          </p:nvPr>
        </p:nvSpPr>
        <p:spPr>
          <a:xfrm>
            <a:off x="547225" y="2375484"/>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1" name="Text Placeholder 13">
            <a:extLst>
              <a:ext uri="{FF2B5EF4-FFF2-40B4-BE49-F238E27FC236}">
                <a16:creationId xmlns:a16="http://schemas.microsoft.com/office/drawing/2014/main" id="{C0CC2A2E-61DE-634A-81F9-F6E9D6EDC461}"/>
              </a:ext>
            </a:extLst>
          </p:cNvPr>
          <p:cNvSpPr>
            <a:spLocks noGrp="1"/>
          </p:cNvSpPr>
          <p:nvPr>
            <p:ph type="body" sz="quarter" idx="65" hasCustomPrompt="1"/>
          </p:nvPr>
        </p:nvSpPr>
        <p:spPr>
          <a:xfrm>
            <a:off x="547199" y="2761545"/>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2" name="Text Placeholder 13">
            <a:extLst>
              <a:ext uri="{FF2B5EF4-FFF2-40B4-BE49-F238E27FC236}">
                <a16:creationId xmlns:a16="http://schemas.microsoft.com/office/drawing/2014/main" id="{F8E8D78C-FD43-6B47-BFA3-A5FF653884E9}"/>
              </a:ext>
            </a:extLst>
          </p:cNvPr>
          <p:cNvSpPr>
            <a:spLocks noGrp="1"/>
          </p:cNvSpPr>
          <p:nvPr>
            <p:ph type="body" sz="quarter" idx="66" hasCustomPrompt="1"/>
          </p:nvPr>
        </p:nvSpPr>
        <p:spPr>
          <a:xfrm>
            <a:off x="547198" y="3144676"/>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7" name="Text Placeholder 13">
            <a:extLst>
              <a:ext uri="{FF2B5EF4-FFF2-40B4-BE49-F238E27FC236}">
                <a16:creationId xmlns:a16="http://schemas.microsoft.com/office/drawing/2014/main" id="{F67A0A54-1919-1246-8F14-6B773854ED8B}"/>
              </a:ext>
            </a:extLst>
          </p:cNvPr>
          <p:cNvSpPr>
            <a:spLocks noGrp="1"/>
          </p:cNvSpPr>
          <p:nvPr>
            <p:ph type="body" sz="quarter" idx="67" hasCustomPrompt="1"/>
          </p:nvPr>
        </p:nvSpPr>
        <p:spPr>
          <a:xfrm>
            <a:off x="547225" y="3527351"/>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8" name="Text Placeholder 13">
            <a:extLst>
              <a:ext uri="{FF2B5EF4-FFF2-40B4-BE49-F238E27FC236}">
                <a16:creationId xmlns:a16="http://schemas.microsoft.com/office/drawing/2014/main" id="{DCB96053-D343-1E4C-80AB-F27FEA3D1CA5}"/>
              </a:ext>
            </a:extLst>
          </p:cNvPr>
          <p:cNvSpPr>
            <a:spLocks noGrp="1"/>
          </p:cNvSpPr>
          <p:nvPr>
            <p:ph type="body" sz="quarter" idx="68" hasCustomPrompt="1"/>
          </p:nvPr>
        </p:nvSpPr>
        <p:spPr>
          <a:xfrm>
            <a:off x="547225" y="3907632"/>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9" name="Text Placeholder 13">
            <a:extLst>
              <a:ext uri="{FF2B5EF4-FFF2-40B4-BE49-F238E27FC236}">
                <a16:creationId xmlns:a16="http://schemas.microsoft.com/office/drawing/2014/main" id="{8036E36E-DAF0-F94C-9F52-6EAFFF05D724}"/>
              </a:ext>
            </a:extLst>
          </p:cNvPr>
          <p:cNvSpPr>
            <a:spLocks noGrp="1"/>
          </p:cNvSpPr>
          <p:nvPr>
            <p:ph type="body" sz="quarter" idx="69" hasCustomPrompt="1"/>
          </p:nvPr>
        </p:nvSpPr>
        <p:spPr>
          <a:xfrm>
            <a:off x="547199" y="4288250"/>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30" name="Text Placeholder 13">
            <a:extLst>
              <a:ext uri="{FF2B5EF4-FFF2-40B4-BE49-F238E27FC236}">
                <a16:creationId xmlns:a16="http://schemas.microsoft.com/office/drawing/2014/main" id="{4F3CA523-45DB-144C-9A6E-4A6EA68FF8F4}"/>
              </a:ext>
            </a:extLst>
          </p:cNvPr>
          <p:cNvSpPr>
            <a:spLocks noGrp="1"/>
          </p:cNvSpPr>
          <p:nvPr>
            <p:ph type="body" sz="quarter" idx="70" hasCustomPrompt="1"/>
          </p:nvPr>
        </p:nvSpPr>
        <p:spPr>
          <a:xfrm>
            <a:off x="547198" y="4671381"/>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31" name="Text Placeholder 13">
            <a:extLst>
              <a:ext uri="{FF2B5EF4-FFF2-40B4-BE49-F238E27FC236}">
                <a16:creationId xmlns:a16="http://schemas.microsoft.com/office/drawing/2014/main" id="{9AE82DBE-F207-EA45-B231-DEE98C7C3BA8}"/>
              </a:ext>
            </a:extLst>
          </p:cNvPr>
          <p:cNvSpPr>
            <a:spLocks noGrp="1"/>
          </p:cNvSpPr>
          <p:nvPr>
            <p:ph type="body" sz="quarter" idx="71" hasCustomPrompt="1"/>
          </p:nvPr>
        </p:nvSpPr>
        <p:spPr>
          <a:xfrm>
            <a:off x="547225" y="5053608"/>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32" name="Text Placeholder 13">
            <a:extLst>
              <a:ext uri="{FF2B5EF4-FFF2-40B4-BE49-F238E27FC236}">
                <a16:creationId xmlns:a16="http://schemas.microsoft.com/office/drawing/2014/main" id="{F8900B26-515F-674A-B4B6-B9CBBE078F83}"/>
              </a:ext>
            </a:extLst>
          </p:cNvPr>
          <p:cNvSpPr>
            <a:spLocks noGrp="1"/>
          </p:cNvSpPr>
          <p:nvPr>
            <p:ph type="body" sz="quarter" idx="72" hasCustomPrompt="1"/>
          </p:nvPr>
        </p:nvSpPr>
        <p:spPr>
          <a:xfrm>
            <a:off x="547225" y="5428123"/>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33" name="Text Placeholder 13">
            <a:extLst>
              <a:ext uri="{FF2B5EF4-FFF2-40B4-BE49-F238E27FC236}">
                <a16:creationId xmlns:a16="http://schemas.microsoft.com/office/drawing/2014/main" id="{8182585A-9232-A041-8859-86194597BA1B}"/>
              </a:ext>
            </a:extLst>
          </p:cNvPr>
          <p:cNvSpPr>
            <a:spLocks noGrp="1"/>
          </p:cNvSpPr>
          <p:nvPr>
            <p:ph type="body" sz="quarter" idx="73" hasCustomPrompt="1"/>
          </p:nvPr>
        </p:nvSpPr>
        <p:spPr>
          <a:xfrm>
            <a:off x="547199" y="5807814"/>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47" name="Text Placeholder 13">
            <a:extLst>
              <a:ext uri="{FF2B5EF4-FFF2-40B4-BE49-F238E27FC236}">
                <a16:creationId xmlns:a16="http://schemas.microsoft.com/office/drawing/2014/main" id="{FA0791B6-7F06-0944-A97B-01E9E43D3F87}"/>
              </a:ext>
            </a:extLst>
          </p:cNvPr>
          <p:cNvSpPr>
            <a:spLocks noGrp="1"/>
          </p:cNvSpPr>
          <p:nvPr>
            <p:ph type="body" sz="quarter" idx="74" hasCustomPrompt="1"/>
          </p:nvPr>
        </p:nvSpPr>
        <p:spPr>
          <a:xfrm>
            <a:off x="2786920" y="15778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48" name="Text Placeholder 13">
            <a:extLst>
              <a:ext uri="{FF2B5EF4-FFF2-40B4-BE49-F238E27FC236}">
                <a16:creationId xmlns:a16="http://schemas.microsoft.com/office/drawing/2014/main" id="{620FFA3F-315D-5148-9C9F-8E4B80422BBF}"/>
              </a:ext>
            </a:extLst>
          </p:cNvPr>
          <p:cNvSpPr>
            <a:spLocks noGrp="1"/>
          </p:cNvSpPr>
          <p:nvPr>
            <p:ph type="body" sz="quarter" idx="75" hasCustomPrompt="1"/>
          </p:nvPr>
        </p:nvSpPr>
        <p:spPr>
          <a:xfrm>
            <a:off x="3788405" y="15778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49" name="Text Placeholder 13">
            <a:extLst>
              <a:ext uri="{FF2B5EF4-FFF2-40B4-BE49-F238E27FC236}">
                <a16:creationId xmlns:a16="http://schemas.microsoft.com/office/drawing/2014/main" id="{A9631397-CB8B-A942-89F3-AA6D9F991442}"/>
              </a:ext>
            </a:extLst>
          </p:cNvPr>
          <p:cNvSpPr>
            <a:spLocks noGrp="1"/>
          </p:cNvSpPr>
          <p:nvPr>
            <p:ph type="body" sz="quarter" idx="76" hasCustomPrompt="1"/>
          </p:nvPr>
        </p:nvSpPr>
        <p:spPr>
          <a:xfrm>
            <a:off x="4789890" y="15778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0" name="Text Placeholder 13">
            <a:extLst>
              <a:ext uri="{FF2B5EF4-FFF2-40B4-BE49-F238E27FC236}">
                <a16:creationId xmlns:a16="http://schemas.microsoft.com/office/drawing/2014/main" id="{5AADC139-7C18-A945-8888-BB29AB7271B8}"/>
              </a:ext>
            </a:extLst>
          </p:cNvPr>
          <p:cNvSpPr>
            <a:spLocks noGrp="1"/>
          </p:cNvSpPr>
          <p:nvPr>
            <p:ph type="body" sz="quarter" idx="77" hasCustomPrompt="1"/>
          </p:nvPr>
        </p:nvSpPr>
        <p:spPr>
          <a:xfrm>
            <a:off x="5791375" y="15825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1" name="Text Placeholder 13">
            <a:extLst>
              <a:ext uri="{FF2B5EF4-FFF2-40B4-BE49-F238E27FC236}">
                <a16:creationId xmlns:a16="http://schemas.microsoft.com/office/drawing/2014/main" id="{4BFB230B-36C7-C54B-9BF3-334120B9335F}"/>
              </a:ext>
            </a:extLst>
          </p:cNvPr>
          <p:cNvSpPr>
            <a:spLocks noGrp="1"/>
          </p:cNvSpPr>
          <p:nvPr>
            <p:ph type="body" sz="quarter" idx="78" hasCustomPrompt="1"/>
          </p:nvPr>
        </p:nvSpPr>
        <p:spPr>
          <a:xfrm>
            <a:off x="6792860" y="15825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2" name="Text Placeholder 13">
            <a:extLst>
              <a:ext uri="{FF2B5EF4-FFF2-40B4-BE49-F238E27FC236}">
                <a16:creationId xmlns:a16="http://schemas.microsoft.com/office/drawing/2014/main" id="{CA9FB207-E614-D04F-85D5-AC05A06942DA}"/>
              </a:ext>
            </a:extLst>
          </p:cNvPr>
          <p:cNvSpPr>
            <a:spLocks noGrp="1"/>
          </p:cNvSpPr>
          <p:nvPr>
            <p:ph type="body" sz="quarter" idx="79" hasCustomPrompt="1"/>
          </p:nvPr>
        </p:nvSpPr>
        <p:spPr>
          <a:xfrm>
            <a:off x="7794345" y="15825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3" name="Text Placeholder 13">
            <a:extLst>
              <a:ext uri="{FF2B5EF4-FFF2-40B4-BE49-F238E27FC236}">
                <a16:creationId xmlns:a16="http://schemas.microsoft.com/office/drawing/2014/main" id="{C46DF494-10DA-ED47-A97E-B90C2D7D671D}"/>
              </a:ext>
            </a:extLst>
          </p:cNvPr>
          <p:cNvSpPr>
            <a:spLocks noGrp="1"/>
          </p:cNvSpPr>
          <p:nvPr>
            <p:ph type="body" sz="quarter" idx="80" hasCustomPrompt="1"/>
          </p:nvPr>
        </p:nvSpPr>
        <p:spPr>
          <a:xfrm>
            <a:off x="8795830" y="15825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4" name="Text Placeholder 13">
            <a:extLst>
              <a:ext uri="{FF2B5EF4-FFF2-40B4-BE49-F238E27FC236}">
                <a16:creationId xmlns:a16="http://schemas.microsoft.com/office/drawing/2014/main" id="{0F8B7831-37F7-B547-B21B-8BDF5FFFE04E}"/>
              </a:ext>
            </a:extLst>
          </p:cNvPr>
          <p:cNvSpPr>
            <a:spLocks noGrp="1"/>
          </p:cNvSpPr>
          <p:nvPr>
            <p:ph type="body" sz="quarter" idx="81" hasCustomPrompt="1"/>
          </p:nvPr>
        </p:nvSpPr>
        <p:spPr>
          <a:xfrm>
            <a:off x="9797315" y="15825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5" name="Text Placeholder 13">
            <a:extLst>
              <a:ext uri="{FF2B5EF4-FFF2-40B4-BE49-F238E27FC236}">
                <a16:creationId xmlns:a16="http://schemas.microsoft.com/office/drawing/2014/main" id="{D625DF05-5606-604F-B453-D21A60E7D554}"/>
              </a:ext>
            </a:extLst>
          </p:cNvPr>
          <p:cNvSpPr>
            <a:spLocks noGrp="1"/>
          </p:cNvSpPr>
          <p:nvPr>
            <p:ph type="body" sz="quarter" idx="82" hasCustomPrompt="1"/>
          </p:nvPr>
        </p:nvSpPr>
        <p:spPr>
          <a:xfrm>
            <a:off x="10798800" y="15825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5" name="SmartArt Placeholder 4">
            <a:extLst>
              <a:ext uri="{FF2B5EF4-FFF2-40B4-BE49-F238E27FC236}">
                <a16:creationId xmlns:a16="http://schemas.microsoft.com/office/drawing/2014/main" id="{D3904BEC-59C0-9D43-99B5-CA3295CCBA64}"/>
              </a:ext>
            </a:extLst>
          </p:cNvPr>
          <p:cNvSpPr>
            <a:spLocks noGrp="1"/>
          </p:cNvSpPr>
          <p:nvPr>
            <p:ph type="dgm" sz="quarter" idx="83" hasCustomPrompt="1"/>
          </p:nvPr>
        </p:nvSpPr>
        <p:spPr>
          <a:xfrm>
            <a:off x="1786398"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dirty="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dirty="0"/>
          </a:p>
        </p:txBody>
      </p:sp>
      <p:sp>
        <p:nvSpPr>
          <p:cNvPr id="159" name="SmartArt Placeholder 4">
            <a:extLst>
              <a:ext uri="{FF2B5EF4-FFF2-40B4-BE49-F238E27FC236}">
                <a16:creationId xmlns:a16="http://schemas.microsoft.com/office/drawing/2014/main" id="{500C9191-DB47-2E4E-87A8-05477F83D34A}"/>
              </a:ext>
            </a:extLst>
          </p:cNvPr>
          <p:cNvSpPr>
            <a:spLocks noGrp="1"/>
          </p:cNvSpPr>
          <p:nvPr>
            <p:ph type="dgm" sz="quarter" idx="84" hasCustomPrompt="1"/>
          </p:nvPr>
        </p:nvSpPr>
        <p:spPr>
          <a:xfrm>
            <a:off x="1786398"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dirty="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dirty="0"/>
          </a:p>
        </p:txBody>
      </p:sp>
      <p:sp>
        <p:nvSpPr>
          <p:cNvPr id="160" name="SmartArt Placeholder 4">
            <a:extLst>
              <a:ext uri="{FF2B5EF4-FFF2-40B4-BE49-F238E27FC236}">
                <a16:creationId xmlns:a16="http://schemas.microsoft.com/office/drawing/2014/main" id="{BE2B7141-0CE5-784F-9DA5-C445AF4F51C7}"/>
              </a:ext>
            </a:extLst>
          </p:cNvPr>
          <p:cNvSpPr>
            <a:spLocks noGrp="1"/>
          </p:cNvSpPr>
          <p:nvPr>
            <p:ph type="dgm" sz="quarter" idx="85" hasCustomPrompt="1"/>
          </p:nvPr>
        </p:nvSpPr>
        <p:spPr>
          <a:xfrm>
            <a:off x="1785432"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dirty="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dirty="0"/>
          </a:p>
        </p:txBody>
      </p:sp>
      <p:sp>
        <p:nvSpPr>
          <p:cNvPr id="161" name="SmartArt Placeholder 4">
            <a:extLst>
              <a:ext uri="{FF2B5EF4-FFF2-40B4-BE49-F238E27FC236}">
                <a16:creationId xmlns:a16="http://schemas.microsoft.com/office/drawing/2014/main" id="{AF93DD85-9FE9-AF45-BEC9-783B65A434D2}"/>
              </a:ext>
            </a:extLst>
          </p:cNvPr>
          <p:cNvSpPr>
            <a:spLocks noGrp="1"/>
          </p:cNvSpPr>
          <p:nvPr>
            <p:ph type="dgm" sz="quarter" idx="86" hasCustomPrompt="1"/>
          </p:nvPr>
        </p:nvSpPr>
        <p:spPr>
          <a:xfrm>
            <a:off x="1785433"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dirty="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dirty="0"/>
          </a:p>
        </p:txBody>
      </p:sp>
      <p:sp>
        <p:nvSpPr>
          <p:cNvPr id="162" name="SmartArt Placeholder 4">
            <a:extLst>
              <a:ext uri="{FF2B5EF4-FFF2-40B4-BE49-F238E27FC236}">
                <a16:creationId xmlns:a16="http://schemas.microsoft.com/office/drawing/2014/main" id="{62413477-E4D6-604B-8561-735A7FE8E62C}"/>
              </a:ext>
            </a:extLst>
          </p:cNvPr>
          <p:cNvSpPr>
            <a:spLocks noGrp="1"/>
          </p:cNvSpPr>
          <p:nvPr>
            <p:ph type="dgm" sz="quarter" idx="87" hasCustomPrompt="1"/>
          </p:nvPr>
        </p:nvSpPr>
        <p:spPr>
          <a:xfrm>
            <a:off x="1785434"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dirty="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dirty="0"/>
          </a:p>
        </p:txBody>
      </p:sp>
      <p:sp>
        <p:nvSpPr>
          <p:cNvPr id="163" name="SmartArt Placeholder 4">
            <a:extLst>
              <a:ext uri="{FF2B5EF4-FFF2-40B4-BE49-F238E27FC236}">
                <a16:creationId xmlns:a16="http://schemas.microsoft.com/office/drawing/2014/main" id="{9983299C-7BDE-FE4C-BC8E-07A0FB9F0F28}"/>
              </a:ext>
            </a:extLst>
          </p:cNvPr>
          <p:cNvSpPr>
            <a:spLocks noGrp="1"/>
          </p:cNvSpPr>
          <p:nvPr>
            <p:ph type="dgm" sz="quarter" idx="88" hasCustomPrompt="1"/>
          </p:nvPr>
        </p:nvSpPr>
        <p:spPr>
          <a:xfrm>
            <a:off x="1786396"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dirty="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dirty="0"/>
          </a:p>
        </p:txBody>
      </p:sp>
      <p:sp>
        <p:nvSpPr>
          <p:cNvPr id="164" name="SmartArt Placeholder 4">
            <a:extLst>
              <a:ext uri="{FF2B5EF4-FFF2-40B4-BE49-F238E27FC236}">
                <a16:creationId xmlns:a16="http://schemas.microsoft.com/office/drawing/2014/main" id="{D2685EAF-DD01-7B41-B692-81ED7A6EF129}"/>
              </a:ext>
            </a:extLst>
          </p:cNvPr>
          <p:cNvSpPr>
            <a:spLocks noGrp="1"/>
          </p:cNvSpPr>
          <p:nvPr>
            <p:ph type="dgm" sz="quarter" idx="89" hasCustomPrompt="1"/>
          </p:nvPr>
        </p:nvSpPr>
        <p:spPr>
          <a:xfrm>
            <a:off x="1786396"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dirty="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dirty="0"/>
          </a:p>
        </p:txBody>
      </p:sp>
      <p:sp>
        <p:nvSpPr>
          <p:cNvPr id="165" name="SmartArt Placeholder 4">
            <a:extLst>
              <a:ext uri="{FF2B5EF4-FFF2-40B4-BE49-F238E27FC236}">
                <a16:creationId xmlns:a16="http://schemas.microsoft.com/office/drawing/2014/main" id="{663BB0E7-3FAD-A94B-870F-A63E1066FC00}"/>
              </a:ext>
            </a:extLst>
          </p:cNvPr>
          <p:cNvSpPr>
            <a:spLocks noGrp="1"/>
          </p:cNvSpPr>
          <p:nvPr>
            <p:ph type="dgm" sz="quarter" idx="90" hasCustomPrompt="1"/>
          </p:nvPr>
        </p:nvSpPr>
        <p:spPr>
          <a:xfrm>
            <a:off x="1785430"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dirty="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dirty="0"/>
          </a:p>
        </p:txBody>
      </p:sp>
      <p:sp>
        <p:nvSpPr>
          <p:cNvPr id="166" name="SmartArt Placeholder 4">
            <a:extLst>
              <a:ext uri="{FF2B5EF4-FFF2-40B4-BE49-F238E27FC236}">
                <a16:creationId xmlns:a16="http://schemas.microsoft.com/office/drawing/2014/main" id="{25A2B122-C044-9548-AF69-A284ABAE8F1B}"/>
              </a:ext>
            </a:extLst>
          </p:cNvPr>
          <p:cNvSpPr>
            <a:spLocks noGrp="1"/>
          </p:cNvSpPr>
          <p:nvPr>
            <p:ph type="dgm" sz="quarter" idx="91" hasCustomPrompt="1"/>
          </p:nvPr>
        </p:nvSpPr>
        <p:spPr>
          <a:xfrm>
            <a:off x="1785431"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dirty="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dirty="0"/>
          </a:p>
        </p:txBody>
      </p:sp>
      <p:sp>
        <p:nvSpPr>
          <p:cNvPr id="167" name="SmartArt Placeholder 4">
            <a:extLst>
              <a:ext uri="{FF2B5EF4-FFF2-40B4-BE49-F238E27FC236}">
                <a16:creationId xmlns:a16="http://schemas.microsoft.com/office/drawing/2014/main" id="{3C40608E-A908-0B44-914B-774ABA03C7D2}"/>
              </a:ext>
            </a:extLst>
          </p:cNvPr>
          <p:cNvSpPr>
            <a:spLocks noGrp="1"/>
          </p:cNvSpPr>
          <p:nvPr>
            <p:ph type="dgm" sz="quarter" idx="92" hasCustomPrompt="1"/>
          </p:nvPr>
        </p:nvSpPr>
        <p:spPr>
          <a:xfrm>
            <a:off x="1785432"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dirty="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dirty="0"/>
          </a:p>
        </p:txBody>
      </p:sp>
      <p:sp>
        <p:nvSpPr>
          <p:cNvPr id="168" name="SmartArt Placeholder 4">
            <a:extLst>
              <a:ext uri="{FF2B5EF4-FFF2-40B4-BE49-F238E27FC236}">
                <a16:creationId xmlns:a16="http://schemas.microsoft.com/office/drawing/2014/main" id="{CC0231FA-B974-6E40-9CE2-5328B94056B4}"/>
              </a:ext>
            </a:extLst>
          </p:cNvPr>
          <p:cNvSpPr>
            <a:spLocks noGrp="1"/>
          </p:cNvSpPr>
          <p:nvPr>
            <p:ph type="dgm" sz="quarter" idx="93" hasCustomPrompt="1"/>
          </p:nvPr>
        </p:nvSpPr>
        <p:spPr>
          <a:xfrm>
            <a:off x="1785429"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dirty="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dirty="0"/>
          </a:p>
        </p:txBody>
      </p:sp>
      <p:sp>
        <p:nvSpPr>
          <p:cNvPr id="169" name="SmartArt Placeholder 4">
            <a:extLst>
              <a:ext uri="{FF2B5EF4-FFF2-40B4-BE49-F238E27FC236}">
                <a16:creationId xmlns:a16="http://schemas.microsoft.com/office/drawing/2014/main" id="{D79BBA93-C843-D643-AC6D-85070713BA87}"/>
              </a:ext>
            </a:extLst>
          </p:cNvPr>
          <p:cNvSpPr>
            <a:spLocks noGrp="1"/>
          </p:cNvSpPr>
          <p:nvPr>
            <p:ph type="dgm" sz="quarter" idx="94" hasCustomPrompt="1"/>
          </p:nvPr>
        </p:nvSpPr>
        <p:spPr>
          <a:xfrm>
            <a:off x="2787889"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dirty="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dirty="0"/>
          </a:p>
        </p:txBody>
      </p:sp>
      <p:sp>
        <p:nvSpPr>
          <p:cNvPr id="170" name="SmartArt Placeholder 4">
            <a:extLst>
              <a:ext uri="{FF2B5EF4-FFF2-40B4-BE49-F238E27FC236}">
                <a16:creationId xmlns:a16="http://schemas.microsoft.com/office/drawing/2014/main" id="{9D7BC1DD-C984-E948-9914-FA1BC0FBA72E}"/>
              </a:ext>
            </a:extLst>
          </p:cNvPr>
          <p:cNvSpPr>
            <a:spLocks noGrp="1"/>
          </p:cNvSpPr>
          <p:nvPr>
            <p:ph type="dgm" sz="quarter" idx="95" hasCustomPrompt="1"/>
          </p:nvPr>
        </p:nvSpPr>
        <p:spPr>
          <a:xfrm>
            <a:off x="2787889"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dirty="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dirty="0"/>
          </a:p>
        </p:txBody>
      </p:sp>
      <p:sp>
        <p:nvSpPr>
          <p:cNvPr id="171" name="SmartArt Placeholder 4">
            <a:extLst>
              <a:ext uri="{FF2B5EF4-FFF2-40B4-BE49-F238E27FC236}">
                <a16:creationId xmlns:a16="http://schemas.microsoft.com/office/drawing/2014/main" id="{7849389C-350B-2641-B19E-9B52E56C437A}"/>
              </a:ext>
            </a:extLst>
          </p:cNvPr>
          <p:cNvSpPr>
            <a:spLocks noGrp="1"/>
          </p:cNvSpPr>
          <p:nvPr>
            <p:ph type="dgm" sz="quarter" idx="96" hasCustomPrompt="1"/>
          </p:nvPr>
        </p:nvSpPr>
        <p:spPr>
          <a:xfrm>
            <a:off x="2786923"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dirty="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dirty="0"/>
          </a:p>
        </p:txBody>
      </p:sp>
      <p:sp>
        <p:nvSpPr>
          <p:cNvPr id="172" name="SmartArt Placeholder 4">
            <a:extLst>
              <a:ext uri="{FF2B5EF4-FFF2-40B4-BE49-F238E27FC236}">
                <a16:creationId xmlns:a16="http://schemas.microsoft.com/office/drawing/2014/main" id="{44BD863E-C021-7F42-9548-5E52FD272041}"/>
              </a:ext>
            </a:extLst>
          </p:cNvPr>
          <p:cNvSpPr>
            <a:spLocks noGrp="1"/>
          </p:cNvSpPr>
          <p:nvPr>
            <p:ph type="dgm" sz="quarter" idx="97" hasCustomPrompt="1"/>
          </p:nvPr>
        </p:nvSpPr>
        <p:spPr>
          <a:xfrm>
            <a:off x="2786924"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dirty="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dirty="0"/>
          </a:p>
        </p:txBody>
      </p:sp>
      <p:sp>
        <p:nvSpPr>
          <p:cNvPr id="173" name="SmartArt Placeholder 4">
            <a:extLst>
              <a:ext uri="{FF2B5EF4-FFF2-40B4-BE49-F238E27FC236}">
                <a16:creationId xmlns:a16="http://schemas.microsoft.com/office/drawing/2014/main" id="{018CD05D-A1B7-D645-8E14-CBAE8623AE35}"/>
              </a:ext>
            </a:extLst>
          </p:cNvPr>
          <p:cNvSpPr>
            <a:spLocks noGrp="1"/>
          </p:cNvSpPr>
          <p:nvPr>
            <p:ph type="dgm" sz="quarter" idx="98" hasCustomPrompt="1"/>
          </p:nvPr>
        </p:nvSpPr>
        <p:spPr>
          <a:xfrm>
            <a:off x="2786925"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dirty="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dirty="0"/>
          </a:p>
        </p:txBody>
      </p:sp>
      <p:sp>
        <p:nvSpPr>
          <p:cNvPr id="174" name="SmartArt Placeholder 4">
            <a:extLst>
              <a:ext uri="{FF2B5EF4-FFF2-40B4-BE49-F238E27FC236}">
                <a16:creationId xmlns:a16="http://schemas.microsoft.com/office/drawing/2014/main" id="{FF41A869-AF4A-ED4A-A707-31D2E468D15C}"/>
              </a:ext>
            </a:extLst>
          </p:cNvPr>
          <p:cNvSpPr>
            <a:spLocks noGrp="1"/>
          </p:cNvSpPr>
          <p:nvPr>
            <p:ph type="dgm" sz="quarter" idx="99" hasCustomPrompt="1"/>
          </p:nvPr>
        </p:nvSpPr>
        <p:spPr>
          <a:xfrm>
            <a:off x="2787887"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dirty="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dirty="0"/>
          </a:p>
        </p:txBody>
      </p:sp>
      <p:sp>
        <p:nvSpPr>
          <p:cNvPr id="175" name="SmartArt Placeholder 4">
            <a:extLst>
              <a:ext uri="{FF2B5EF4-FFF2-40B4-BE49-F238E27FC236}">
                <a16:creationId xmlns:a16="http://schemas.microsoft.com/office/drawing/2014/main" id="{DB7AD519-B4B0-4940-95E0-884A342B4BAC}"/>
              </a:ext>
            </a:extLst>
          </p:cNvPr>
          <p:cNvSpPr>
            <a:spLocks noGrp="1"/>
          </p:cNvSpPr>
          <p:nvPr>
            <p:ph type="dgm" sz="quarter" idx="100" hasCustomPrompt="1"/>
          </p:nvPr>
        </p:nvSpPr>
        <p:spPr>
          <a:xfrm>
            <a:off x="2787887"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dirty="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dirty="0"/>
          </a:p>
        </p:txBody>
      </p:sp>
      <p:sp>
        <p:nvSpPr>
          <p:cNvPr id="176" name="SmartArt Placeholder 4">
            <a:extLst>
              <a:ext uri="{FF2B5EF4-FFF2-40B4-BE49-F238E27FC236}">
                <a16:creationId xmlns:a16="http://schemas.microsoft.com/office/drawing/2014/main" id="{E678F0D9-4130-8841-9E45-2C9045B5151E}"/>
              </a:ext>
            </a:extLst>
          </p:cNvPr>
          <p:cNvSpPr>
            <a:spLocks noGrp="1"/>
          </p:cNvSpPr>
          <p:nvPr>
            <p:ph type="dgm" sz="quarter" idx="101" hasCustomPrompt="1"/>
          </p:nvPr>
        </p:nvSpPr>
        <p:spPr>
          <a:xfrm>
            <a:off x="2786921"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dirty="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dirty="0"/>
          </a:p>
        </p:txBody>
      </p:sp>
      <p:sp>
        <p:nvSpPr>
          <p:cNvPr id="177" name="SmartArt Placeholder 4">
            <a:extLst>
              <a:ext uri="{FF2B5EF4-FFF2-40B4-BE49-F238E27FC236}">
                <a16:creationId xmlns:a16="http://schemas.microsoft.com/office/drawing/2014/main" id="{B84D953F-EED7-E842-B0A4-0924E81FC51C}"/>
              </a:ext>
            </a:extLst>
          </p:cNvPr>
          <p:cNvSpPr>
            <a:spLocks noGrp="1"/>
          </p:cNvSpPr>
          <p:nvPr>
            <p:ph type="dgm" sz="quarter" idx="102" hasCustomPrompt="1"/>
          </p:nvPr>
        </p:nvSpPr>
        <p:spPr>
          <a:xfrm>
            <a:off x="2786922"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dirty="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dirty="0"/>
          </a:p>
        </p:txBody>
      </p:sp>
      <p:sp>
        <p:nvSpPr>
          <p:cNvPr id="178" name="SmartArt Placeholder 4">
            <a:extLst>
              <a:ext uri="{FF2B5EF4-FFF2-40B4-BE49-F238E27FC236}">
                <a16:creationId xmlns:a16="http://schemas.microsoft.com/office/drawing/2014/main" id="{391C7F12-8563-7147-A182-06963DF78063}"/>
              </a:ext>
            </a:extLst>
          </p:cNvPr>
          <p:cNvSpPr>
            <a:spLocks noGrp="1"/>
          </p:cNvSpPr>
          <p:nvPr>
            <p:ph type="dgm" sz="quarter" idx="103" hasCustomPrompt="1"/>
          </p:nvPr>
        </p:nvSpPr>
        <p:spPr>
          <a:xfrm>
            <a:off x="2786923"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dirty="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dirty="0"/>
          </a:p>
        </p:txBody>
      </p:sp>
      <p:sp>
        <p:nvSpPr>
          <p:cNvPr id="179" name="SmartArt Placeholder 4">
            <a:extLst>
              <a:ext uri="{FF2B5EF4-FFF2-40B4-BE49-F238E27FC236}">
                <a16:creationId xmlns:a16="http://schemas.microsoft.com/office/drawing/2014/main" id="{4E33A558-F664-9E40-9E57-03ABAAD8C1BF}"/>
              </a:ext>
            </a:extLst>
          </p:cNvPr>
          <p:cNvSpPr>
            <a:spLocks noGrp="1"/>
          </p:cNvSpPr>
          <p:nvPr>
            <p:ph type="dgm" sz="quarter" idx="104" hasCustomPrompt="1"/>
          </p:nvPr>
        </p:nvSpPr>
        <p:spPr>
          <a:xfrm>
            <a:off x="2786920"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dirty="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dirty="0"/>
          </a:p>
        </p:txBody>
      </p:sp>
      <p:sp>
        <p:nvSpPr>
          <p:cNvPr id="180" name="SmartArt Placeholder 4">
            <a:extLst>
              <a:ext uri="{FF2B5EF4-FFF2-40B4-BE49-F238E27FC236}">
                <a16:creationId xmlns:a16="http://schemas.microsoft.com/office/drawing/2014/main" id="{916BED62-0FC3-334A-A7F3-77DB9AE0FCF5}"/>
              </a:ext>
            </a:extLst>
          </p:cNvPr>
          <p:cNvSpPr>
            <a:spLocks noGrp="1"/>
          </p:cNvSpPr>
          <p:nvPr>
            <p:ph type="dgm" sz="quarter" idx="105" hasCustomPrompt="1"/>
          </p:nvPr>
        </p:nvSpPr>
        <p:spPr>
          <a:xfrm>
            <a:off x="3788399"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dirty="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dirty="0"/>
          </a:p>
        </p:txBody>
      </p:sp>
      <p:sp>
        <p:nvSpPr>
          <p:cNvPr id="181" name="SmartArt Placeholder 4">
            <a:extLst>
              <a:ext uri="{FF2B5EF4-FFF2-40B4-BE49-F238E27FC236}">
                <a16:creationId xmlns:a16="http://schemas.microsoft.com/office/drawing/2014/main" id="{16BF0D1D-21D4-0D4E-ABBB-3EA23D0C4856}"/>
              </a:ext>
            </a:extLst>
          </p:cNvPr>
          <p:cNvSpPr>
            <a:spLocks noGrp="1"/>
          </p:cNvSpPr>
          <p:nvPr>
            <p:ph type="dgm" sz="quarter" idx="106" hasCustomPrompt="1"/>
          </p:nvPr>
        </p:nvSpPr>
        <p:spPr>
          <a:xfrm>
            <a:off x="3788399"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dirty="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dirty="0"/>
          </a:p>
        </p:txBody>
      </p:sp>
      <p:sp>
        <p:nvSpPr>
          <p:cNvPr id="182" name="SmartArt Placeholder 4">
            <a:extLst>
              <a:ext uri="{FF2B5EF4-FFF2-40B4-BE49-F238E27FC236}">
                <a16:creationId xmlns:a16="http://schemas.microsoft.com/office/drawing/2014/main" id="{BF7546C5-8A43-C445-9E48-DBDD6EB51829}"/>
              </a:ext>
            </a:extLst>
          </p:cNvPr>
          <p:cNvSpPr>
            <a:spLocks noGrp="1"/>
          </p:cNvSpPr>
          <p:nvPr>
            <p:ph type="dgm" sz="quarter" idx="107" hasCustomPrompt="1"/>
          </p:nvPr>
        </p:nvSpPr>
        <p:spPr>
          <a:xfrm>
            <a:off x="3787433"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dirty="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dirty="0"/>
          </a:p>
        </p:txBody>
      </p:sp>
      <p:sp>
        <p:nvSpPr>
          <p:cNvPr id="183" name="SmartArt Placeholder 4">
            <a:extLst>
              <a:ext uri="{FF2B5EF4-FFF2-40B4-BE49-F238E27FC236}">
                <a16:creationId xmlns:a16="http://schemas.microsoft.com/office/drawing/2014/main" id="{1A5C5A92-7675-E64E-AAFE-1B291D090C9D}"/>
              </a:ext>
            </a:extLst>
          </p:cNvPr>
          <p:cNvSpPr>
            <a:spLocks noGrp="1"/>
          </p:cNvSpPr>
          <p:nvPr>
            <p:ph type="dgm" sz="quarter" idx="108" hasCustomPrompt="1"/>
          </p:nvPr>
        </p:nvSpPr>
        <p:spPr>
          <a:xfrm>
            <a:off x="3787434"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dirty="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dirty="0"/>
          </a:p>
        </p:txBody>
      </p:sp>
      <p:sp>
        <p:nvSpPr>
          <p:cNvPr id="184" name="SmartArt Placeholder 4">
            <a:extLst>
              <a:ext uri="{FF2B5EF4-FFF2-40B4-BE49-F238E27FC236}">
                <a16:creationId xmlns:a16="http://schemas.microsoft.com/office/drawing/2014/main" id="{4CD87507-D51F-D943-9F1D-78B5F84F6A84}"/>
              </a:ext>
            </a:extLst>
          </p:cNvPr>
          <p:cNvSpPr>
            <a:spLocks noGrp="1"/>
          </p:cNvSpPr>
          <p:nvPr>
            <p:ph type="dgm" sz="quarter" idx="109" hasCustomPrompt="1"/>
          </p:nvPr>
        </p:nvSpPr>
        <p:spPr>
          <a:xfrm>
            <a:off x="3787435"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dirty="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dirty="0"/>
          </a:p>
        </p:txBody>
      </p:sp>
      <p:sp>
        <p:nvSpPr>
          <p:cNvPr id="185" name="SmartArt Placeholder 4">
            <a:extLst>
              <a:ext uri="{FF2B5EF4-FFF2-40B4-BE49-F238E27FC236}">
                <a16:creationId xmlns:a16="http://schemas.microsoft.com/office/drawing/2014/main" id="{D85DDFE5-3D19-5D47-A6F6-F25A9A1FE799}"/>
              </a:ext>
            </a:extLst>
          </p:cNvPr>
          <p:cNvSpPr>
            <a:spLocks noGrp="1"/>
          </p:cNvSpPr>
          <p:nvPr>
            <p:ph type="dgm" sz="quarter" idx="110" hasCustomPrompt="1"/>
          </p:nvPr>
        </p:nvSpPr>
        <p:spPr>
          <a:xfrm>
            <a:off x="3788397"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dirty="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dirty="0"/>
          </a:p>
        </p:txBody>
      </p:sp>
      <p:sp>
        <p:nvSpPr>
          <p:cNvPr id="186" name="SmartArt Placeholder 4">
            <a:extLst>
              <a:ext uri="{FF2B5EF4-FFF2-40B4-BE49-F238E27FC236}">
                <a16:creationId xmlns:a16="http://schemas.microsoft.com/office/drawing/2014/main" id="{44E4D983-9DE2-5744-ABBB-825463238FB3}"/>
              </a:ext>
            </a:extLst>
          </p:cNvPr>
          <p:cNvSpPr>
            <a:spLocks noGrp="1"/>
          </p:cNvSpPr>
          <p:nvPr>
            <p:ph type="dgm" sz="quarter" idx="111" hasCustomPrompt="1"/>
          </p:nvPr>
        </p:nvSpPr>
        <p:spPr>
          <a:xfrm>
            <a:off x="3788397"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dirty="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dirty="0"/>
          </a:p>
        </p:txBody>
      </p:sp>
      <p:sp>
        <p:nvSpPr>
          <p:cNvPr id="187" name="SmartArt Placeholder 4">
            <a:extLst>
              <a:ext uri="{FF2B5EF4-FFF2-40B4-BE49-F238E27FC236}">
                <a16:creationId xmlns:a16="http://schemas.microsoft.com/office/drawing/2014/main" id="{9BF4CDA6-7DA8-DB48-98B8-B64C6369E72F}"/>
              </a:ext>
            </a:extLst>
          </p:cNvPr>
          <p:cNvSpPr>
            <a:spLocks noGrp="1"/>
          </p:cNvSpPr>
          <p:nvPr>
            <p:ph type="dgm" sz="quarter" idx="112" hasCustomPrompt="1"/>
          </p:nvPr>
        </p:nvSpPr>
        <p:spPr>
          <a:xfrm>
            <a:off x="3787431"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dirty="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dirty="0"/>
          </a:p>
        </p:txBody>
      </p:sp>
      <p:sp>
        <p:nvSpPr>
          <p:cNvPr id="188" name="SmartArt Placeholder 4">
            <a:extLst>
              <a:ext uri="{FF2B5EF4-FFF2-40B4-BE49-F238E27FC236}">
                <a16:creationId xmlns:a16="http://schemas.microsoft.com/office/drawing/2014/main" id="{3E2DF36D-B306-D347-8406-BF2CF8911F96}"/>
              </a:ext>
            </a:extLst>
          </p:cNvPr>
          <p:cNvSpPr>
            <a:spLocks noGrp="1"/>
          </p:cNvSpPr>
          <p:nvPr>
            <p:ph type="dgm" sz="quarter" idx="113" hasCustomPrompt="1"/>
          </p:nvPr>
        </p:nvSpPr>
        <p:spPr>
          <a:xfrm>
            <a:off x="3787432"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dirty="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dirty="0"/>
          </a:p>
        </p:txBody>
      </p:sp>
      <p:sp>
        <p:nvSpPr>
          <p:cNvPr id="189" name="SmartArt Placeholder 4">
            <a:extLst>
              <a:ext uri="{FF2B5EF4-FFF2-40B4-BE49-F238E27FC236}">
                <a16:creationId xmlns:a16="http://schemas.microsoft.com/office/drawing/2014/main" id="{460B18FE-C455-2145-96B5-E11849A04484}"/>
              </a:ext>
            </a:extLst>
          </p:cNvPr>
          <p:cNvSpPr>
            <a:spLocks noGrp="1"/>
          </p:cNvSpPr>
          <p:nvPr>
            <p:ph type="dgm" sz="quarter" idx="114" hasCustomPrompt="1"/>
          </p:nvPr>
        </p:nvSpPr>
        <p:spPr>
          <a:xfrm>
            <a:off x="3787433"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dirty="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dirty="0"/>
          </a:p>
        </p:txBody>
      </p:sp>
      <p:sp>
        <p:nvSpPr>
          <p:cNvPr id="190" name="SmartArt Placeholder 4">
            <a:extLst>
              <a:ext uri="{FF2B5EF4-FFF2-40B4-BE49-F238E27FC236}">
                <a16:creationId xmlns:a16="http://schemas.microsoft.com/office/drawing/2014/main" id="{433E13D3-E304-F54C-9AC3-14C32ECF8512}"/>
              </a:ext>
            </a:extLst>
          </p:cNvPr>
          <p:cNvSpPr>
            <a:spLocks noGrp="1"/>
          </p:cNvSpPr>
          <p:nvPr>
            <p:ph type="dgm" sz="quarter" idx="115" hasCustomPrompt="1"/>
          </p:nvPr>
        </p:nvSpPr>
        <p:spPr>
          <a:xfrm>
            <a:off x="3787430"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dirty="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dirty="0"/>
          </a:p>
        </p:txBody>
      </p:sp>
      <p:sp>
        <p:nvSpPr>
          <p:cNvPr id="191" name="SmartArt Placeholder 4">
            <a:extLst>
              <a:ext uri="{FF2B5EF4-FFF2-40B4-BE49-F238E27FC236}">
                <a16:creationId xmlns:a16="http://schemas.microsoft.com/office/drawing/2014/main" id="{C6AF47DF-E4B8-C747-992A-627B6554E0BF}"/>
              </a:ext>
            </a:extLst>
          </p:cNvPr>
          <p:cNvSpPr>
            <a:spLocks noGrp="1"/>
          </p:cNvSpPr>
          <p:nvPr>
            <p:ph type="dgm" sz="quarter" idx="116" hasCustomPrompt="1"/>
          </p:nvPr>
        </p:nvSpPr>
        <p:spPr>
          <a:xfrm>
            <a:off x="4789890"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dirty="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dirty="0"/>
          </a:p>
        </p:txBody>
      </p:sp>
      <p:sp>
        <p:nvSpPr>
          <p:cNvPr id="192" name="SmartArt Placeholder 4">
            <a:extLst>
              <a:ext uri="{FF2B5EF4-FFF2-40B4-BE49-F238E27FC236}">
                <a16:creationId xmlns:a16="http://schemas.microsoft.com/office/drawing/2014/main" id="{764BDE27-4A2F-4F47-8D1C-2B498C2E64D2}"/>
              </a:ext>
            </a:extLst>
          </p:cNvPr>
          <p:cNvSpPr>
            <a:spLocks noGrp="1"/>
          </p:cNvSpPr>
          <p:nvPr>
            <p:ph type="dgm" sz="quarter" idx="117" hasCustomPrompt="1"/>
          </p:nvPr>
        </p:nvSpPr>
        <p:spPr>
          <a:xfrm>
            <a:off x="4789890"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dirty="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dirty="0"/>
          </a:p>
        </p:txBody>
      </p:sp>
      <p:sp>
        <p:nvSpPr>
          <p:cNvPr id="193" name="SmartArt Placeholder 4">
            <a:extLst>
              <a:ext uri="{FF2B5EF4-FFF2-40B4-BE49-F238E27FC236}">
                <a16:creationId xmlns:a16="http://schemas.microsoft.com/office/drawing/2014/main" id="{122AC16D-70B8-874C-8D09-522484050517}"/>
              </a:ext>
            </a:extLst>
          </p:cNvPr>
          <p:cNvSpPr>
            <a:spLocks noGrp="1"/>
          </p:cNvSpPr>
          <p:nvPr>
            <p:ph type="dgm" sz="quarter" idx="118" hasCustomPrompt="1"/>
          </p:nvPr>
        </p:nvSpPr>
        <p:spPr>
          <a:xfrm>
            <a:off x="4788924"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dirty="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dirty="0"/>
          </a:p>
        </p:txBody>
      </p:sp>
      <p:sp>
        <p:nvSpPr>
          <p:cNvPr id="194" name="SmartArt Placeholder 4">
            <a:extLst>
              <a:ext uri="{FF2B5EF4-FFF2-40B4-BE49-F238E27FC236}">
                <a16:creationId xmlns:a16="http://schemas.microsoft.com/office/drawing/2014/main" id="{EC5D3DF6-8E7D-AC47-A408-8D2B15EC7446}"/>
              </a:ext>
            </a:extLst>
          </p:cNvPr>
          <p:cNvSpPr>
            <a:spLocks noGrp="1"/>
          </p:cNvSpPr>
          <p:nvPr>
            <p:ph type="dgm" sz="quarter" idx="119" hasCustomPrompt="1"/>
          </p:nvPr>
        </p:nvSpPr>
        <p:spPr>
          <a:xfrm>
            <a:off x="4788925"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dirty="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dirty="0"/>
          </a:p>
        </p:txBody>
      </p:sp>
      <p:sp>
        <p:nvSpPr>
          <p:cNvPr id="195" name="SmartArt Placeholder 4">
            <a:extLst>
              <a:ext uri="{FF2B5EF4-FFF2-40B4-BE49-F238E27FC236}">
                <a16:creationId xmlns:a16="http://schemas.microsoft.com/office/drawing/2014/main" id="{6B2FE00D-4551-CC4E-8457-7470D3AC4A86}"/>
              </a:ext>
            </a:extLst>
          </p:cNvPr>
          <p:cNvSpPr>
            <a:spLocks noGrp="1"/>
          </p:cNvSpPr>
          <p:nvPr>
            <p:ph type="dgm" sz="quarter" idx="120" hasCustomPrompt="1"/>
          </p:nvPr>
        </p:nvSpPr>
        <p:spPr>
          <a:xfrm>
            <a:off x="4788926"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dirty="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dirty="0"/>
          </a:p>
        </p:txBody>
      </p:sp>
      <p:sp>
        <p:nvSpPr>
          <p:cNvPr id="196" name="SmartArt Placeholder 4">
            <a:extLst>
              <a:ext uri="{FF2B5EF4-FFF2-40B4-BE49-F238E27FC236}">
                <a16:creationId xmlns:a16="http://schemas.microsoft.com/office/drawing/2014/main" id="{E45F01EB-F506-CA44-8609-36E750B62B82}"/>
              </a:ext>
            </a:extLst>
          </p:cNvPr>
          <p:cNvSpPr>
            <a:spLocks noGrp="1"/>
          </p:cNvSpPr>
          <p:nvPr>
            <p:ph type="dgm" sz="quarter" idx="121" hasCustomPrompt="1"/>
          </p:nvPr>
        </p:nvSpPr>
        <p:spPr>
          <a:xfrm>
            <a:off x="4789888"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dirty="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dirty="0"/>
          </a:p>
        </p:txBody>
      </p:sp>
      <p:sp>
        <p:nvSpPr>
          <p:cNvPr id="197" name="SmartArt Placeholder 4">
            <a:extLst>
              <a:ext uri="{FF2B5EF4-FFF2-40B4-BE49-F238E27FC236}">
                <a16:creationId xmlns:a16="http://schemas.microsoft.com/office/drawing/2014/main" id="{4770998F-81F2-B04B-A143-7471E0A1370F}"/>
              </a:ext>
            </a:extLst>
          </p:cNvPr>
          <p:cNvSpPr>
            <a:spLocks noGrp="1"/>
          </p:cNvSpPr>
          <p:nvPr>
            <p:ph type="dgm" sz="quarter" idx="122" hasCustomPrompt="1"/>
          </p:nvPr>
        </p:nvSpPr>
        <p:spPr>
          <a:xfrm>
            <a:off x="4789888"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dirty="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dirty="0"/>
          </a:p>
        </p:txBody>
      </p:sp>
      <p:sp>
        <p:nvSpPr>
          <p:cNvPr id="198" name="SmartArt Placeholder 4">
            <a:extLst>
              <a:ext uri="{FF2B5EF4-FFF2-40B4-BE49-F238E27FC236}">
                <a16:creationId xmlns:a16="http://schemas.microsoft.com/office/drawing/2014/main" id="{02A0E6DF-3AC0-B14B-B9B0-1CD205FB04FA}"/>
              </a:ext>
            </a:extLst>
          </p:cNvPr>
          <p:cNvSpPr>
            <a:spLocks noGrp="1"/>
          </p:cNvSpPr>
          <p:nvPr>
            <p:ph type="dgm" sz="quarter" idx="123" hasCustomPrompt="1"/>
          </p:nvPr>
        </p:nvSpPr>
        <p:spPr>
          <a:xfrm>
            <a:off x="4788922"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dirty="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dirty="0"/>
          </a:p>
        </p:txBody>
      </p:sp>
      <p:sp>
        <p:nvSpPr>
          <p:cNvPr id="199" name="SmartArt Placeholder 4">
            <a:extLst>
              <a:ext uri="{FF2B5EF4-FFF2-40B4-BE49-F238E27FC236}">
                <a16:creationId xmlns:a16="http://schemas.microsoft.com/office/drawing/2014/main" id="{1F3AD946-5815-4545-8E78-036155DA70E1}"/>
              </a:ext>
            </a:extLst>
          </p:cNvPr>
          <p:cNvSpPr>
            <a:spLocks noGrp="1"/>
          </p:cNvSpPr>
          <p:nvPr>
            <p:ph type="dgm" sz="quarter" idx="124" hasCustomPrompt="1"/>
          </p:nvPr>
        </p:nvSpPr>
        <p:spPr>
          <a:xfrm>
            <a:off x="4788923"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dirty="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dirty="0"/>
          </a:p>
        </p:txBody>
      </p:sp>
      <p:sp>
        <p:nvSpPr>
          <p:cNvPr id="200" name="SmartArt Placeholder 4">
            <a:extLst>
              <a:ext uri="{FF2B5EF4-FFF2-40B4-BE49-F238E27FC236}">
                <a16:creationId xmlns:a16="http://schemas.microsoft.com/office/drawing/2014/main" id="{76842FE0-72D1-0242-9D9C-E82AD09E5E6C}"/>
              </a:ext>
            </a:extLst>
          </p:cNvPr>
          <p:cNvSpPr>
            <a:spLocks noGrp="1"/>
          </p:cNvSpPr>
          <p:nvPr>
            <p:ph type="dgm" sz="quarter" idx="125" hasCustomPrompt="1"/>
          </p:nvPr>
        </p:nvSpPr>
        <p:spPr>
          <a:xfrm>
            <a:off x="4788924"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dirty="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dirty="0"/>
          </a:p>
        </p:txBody>
      </p:sp>
      <p:sp>
        <p:nvSpPr>
          <p:cNvPr id="201" name="SmartArt Placeholder 4">
            <a:extLst>
              <a:ext uri="{FF2B5EF4-FFF2-40B4-BE49-F238E27FC236}">
                <a16:creationId xmlns:a16="http://schemas.microsoft.com/office/drawing/2014/main" id="{1E609B16-F04A-EF43-8117-E141BBCF5688}"/>
              </a:ext>
            </a:extLst>
          </p:cNvPr>
          <p:cNvSpPr>
            <a:spLocks noGrp="1"/>
          </p:cNvSpPr>
          <p:nvPr>
            <p:ph type="dgm" sz="quarter" idx="126" hasCustomPrompt="1"/>
          </p:nvPr>
        </p:nvSpPr>
        <p:spPr>
          <a:xfrm>
            <a:off x="4788921"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dirty="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dirty="0"/>
          </a:p>
        </p:txBody>
      </p:sp>
      <p:sp>
        <p:nvSpPr>
          <p:cNvPr id="202" name="SmartArt Placeholder 4">
            <a:extLst>
              <a:ext uri="{FF2B5EF4-FFF2-40B4-BE49-F238E27FC236}">
                <a16:creationId xmlns:a16="http://schemas.microsoft.com/office/drawing/2014/main" id="{490D0BBB-2055-DC49-8068-131C98DB1F0B}"/>
              </a:ext>
            </a:extLst>
          </p:cNvPr>
          <p:cNvSpPr>
            <a:spLocks noGrp="1"/>
          </p:cNvSpPr>
          <p:nvPr>
            <p:ph type="dgm" sz="quarter" idx="127" hasCustomPrompt="1"/>
          </p:nvPr>
        </p:nvSpPr>
        <p:spPr>
          <a:xfrm>
            <a:off x="5792332"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dirty="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dirty="0"/>
          </a:p>
        </p:txBody>
      </p:sp>
      <p:sp>
        <p:nvSpPr>
          <p:cNvPr id="203" name="SmartArt Placeholder 4">
            <a:extLst>
              <a:ext uri="{FF2B5EF4-FFF2-40B4-BE49-F238E27FC236}">
                <a16:creationId xmlns:a16="http://schemas.microsoft.com/office/drawing/2014/main" id="{6E3FCBC1-06D6-B04F-B660-6B6DE2F49860}"/>
              </a:ext>
            </a:extLst>
          </p:cNvPr>
          <p:cNvSpPr>
            <a:spLocks noGrp="1"/>
          </p:cNvSpPr>
          <p:nvPr>
            <p:ph type="dgm" sz="quarter" idx="128" hasCustomPrompt="1"/>
          </p:nvPr>
        </p:nvSpPr>
        <p:spPr>
          <a:xfrm>
            <a:off x="5792332"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dirty="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dirty="0"/>
          </a:p>
        </p:txBody>
      </p:sp>
      <p:sp>
        <p:nvSpPr>
          <p:cNvPr id="204" name="SmartArt Placeholder 4">
            <a:extLst>
              <a:ext uri="{FF2B5EF4-FFF2-40B4-BE49-F238E27FC236}">
                <a16:creationId xmlns:a16="http://schemas.microsoft.com/office/drawing/2014/main" id="{C47C8B1A-7F93-B649-A7BC-746AF33C57D6}"/>
              </a:ext>
            </a:extLst>
          </p:cNvPr>
          <p:cNvSpPr>
            <a:spLocks noGrp="1"/>
          </p:cNvSpPr>
          <p:nvPr>
            <p:ph type="dgm" sz="quarter" idx="129" hasCustomPrompt="1"/>
          </p:nvPr>
        </p:nvSpPr>
        <p:spPr>
          <a:xfrm>
            <a:off x="5791366"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dirty="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dirty="0"/>
          </a:p>
        </p:txBody>
      </p:sp>
      <p:sp>
        <p:nvSpPr>
          <p:cNvPr id="205" name="SmartArt Placeholder 4">
            <a:extLst>
              <a:ext uri="{FF2B5EF4-FFF2-40B4-BE49-F238E27FC236}">
                <a16:creationId xmlns:a16="http://schemas.microsoft.com/office/drawing/2014/main" id="{CBF5AB7D-08C7-4441-94B1-431D5C826026}"/>
              </a:ext>
            </a:extLst>
          </p:cNvPr>
          <p:cNvSpPr>
            <a:spLocks noGrp="1"/>
          </p:cNvSpPr>
          <p:nvPr>
            <p:ph type="dgm" sz="quarter" idx="130" hasCustomPrompt="1"/>
          </p:nvPr>
        </p:nvSpPr>
        <p:spPr>
          <a:xfrm>
            <a:off x="5791367"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dirty="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dirty="0"/>
          </a:p>
        </p:txBody>
      </p:sp>
      <p:sp>
        <p:nvSpPr>
          <p:cNvPr id="206" name="SmartArt Placeholder 4">
            <a:extLst>
              <a:ext uri="{FF2B5EF4-FFF2-40B4-BE49-F238E27FC236}">
                <a16:creationId xmlns:a16="http://schemas.microsoft.com/office/drawing/2014/main" id="{E96AB84F-1B01-484D-9D13-3267E5B43073}"/>
              </a:ext>
            </a:extLst>
          </p:cNvPr>
          <p:cNvSpPr>
            <a:spLocks noGrp="1"/>
          </p:cNvSpPr>
          <p:nvPr>
            <p:ph type="dgm" sz="quarter" idx="131" hasCustomPrompt="1"/>
          </p:nvPr>
        </p:nvSpPr>
        <p:spPr>
          <a:xfrm>
            <a:off x="5791368"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dirty="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dirty="0"/>
          </a:p>
        </p:txBody>
      </p:sp>
      <p:sp>
        <p:nvSpPr>
          <p:cNvPr id="207" name="SmartArt Placeholder 4">
            <a:extLst>
              <a:ext uri="{FF2B5EF4-FFF2-40B4-BE49-F238E27FC236}">
                <a16:creationId xmlns:a16="http://schemas.microsoft.com/office/drawing/2014/main" id="{60F2E4F9-64FF-5649-A510-6630935E4E76}"/>
              </a:ext>
            </a:extLst>
          </p:cNvPr>
          <p:cNvSpPr>
            <a:spLocks noGrp="1"/>
          </p:cNvSpPr>
          <p:nvPr>
            <p:ph type="dgm" sz="quarter" idx="132" hasCustomPrompt="1"/>
          </p:nvPr>
        </p:nvSpPr>
        <p:spPr>
          <a:xfrm>
            <a:off x="5792330"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dirty="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dirty="0"/>
          </a:p>
        </p:txBody>
      </p:sp>
      <p:sp>
        <p:nvSpPr>
          <p:cNvPr id="208" name="SmartArt Placeholder 4">
            <a:extLst>
              <a:ext uri="{FF2B5EF4-FFF2-40B4-BE49-F238E27FC236}">
                <a16:creationId xmlns:a16="http://schemas.microsoft.com/office/drawing/2014/main" id="{B799A981-BF59-474F-9F29-B5F7FEDB3CAE}"/>
              </a:ext>
            </a:extLst>
          </p:cNvPr>
          <p:cNvSpPr>
            <a:spLocks noGrp="1"/>
          </p:cNvSpPr>
          <p:nvPr>
            <p:ph type="dgm" sz="quarter" idx="133" hasCustomPrompt="1"/>
          </p:nvPr>
        </p:nvSpPr>
        <p:spPr>
          <a:xfrm>
            <a:off x="5792330"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dirty="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dirty="0"/>
          </a:p>
        </p:txBody>
      </p:sp>
      <p:sp>
        <p:nvSpPr>
          <p:cNvPr id="209" name="SmartArt Placeholder 4">
            <a:extLst>
              <a:ext uri="{FF2B5EF4-FFF2-40B4-BE49-F238E27FC236}">
                <a16:creationId xmlns:a16="http://schemas.microsoft.com/office/drawing/2014/main" id="{4FFAE25E-FC07-DE47-AF8B-C9D323F2916C}"/>
              </a:ext>
            </a:extLst>
          </p:cNvPr>
          <p:cNvSpPr>
            <a:spLocks noGrp="1"/>
          </p:cNvSpPr>
          <p:nvPr>
            <p:ph type="dgm" sz="quarter" idx="134" hasCustomPrompt="1"/>
          </p:nvPr>
        </p:nvSpPr>
        <p:spPr>
          <a:xfrm>
            <a:off x="5791364"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dirty="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dirty="0"/>
          </a:p>
        </p:txBody>
      </p:sp>
      <p:sp>
        <p:nvSpPr>
          <p:cNvPr id="210" name="SmartArt Placeholder 4">
            <a:extLst>
              <a:ext uri="{FF2B5EF4-FFF2-40B4-BE49-F238E27FC236}">
                <a16:creationId xmlns:a16="http://schemas.microsoft.com/office/drawing/2014/main" id="{EE6A44F1-9ACD-9E4C-B4A6-B1D04F098537}"/>
              </a:ext>
            </a:extLst>
          </p:cNvPr>
          <p:cNvSpPr>
            <a:spLocks noGrp="1"/>
          </p:cNvSpPr>
          <p:nvPr>
            <p:ph type="dgm" sz="quarter" idx="135" hasCustomPrompt="1"/>
          </p:nvPr>
        </p:nvSpPr>
        <p:spPr>
          <a:xfrm>
            <a:off x="5791365"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dirty="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dirty="0"/>
          </a:p>
        </p:txBody>
      </p:sp>
      <p:sp>
        <p:nvSpPr>
          <p:cNvPr id="211" name="SmartArt Placeholder 4">
            <a:extLst>
              <a:ext uri="{FF2B5EF4-FFF2-40B4-BE49-F238E27FC236}">
                <a16:creationId xmlns:a16="http://schemas.microsoft.com/office/drawing/2014/main" id="{03F5DCB6-3080-1644-AE01-12B2625ABD72}"/>
              </a:ext>
            </a:extLst>
          </p:cNvPr>
          <p:cNvSpPr>
            <a:spLocks noGrp="1"/>
          </p:cNvSpPr>
          <p:nvPr>
            <p:ph type="dgm" sz="quarter" idx="136" hasCustomPrompt="1"/>
          </p:nvPr>
        </p:nvSpPr>
        <p:spPr>
          <a:xfrm>
            <a:off x="5791366"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dirty="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dirty="0"/>
          </a:p>
        </p:txBody>
      </p:sp>
      <p:sp>
        <p:nvSpPr>
          <p:cNvPr id="212" name="SmartArt Placeholder 4">
            <a:extLst>
              <a:ext uri="{FF2B5EF4-FFF2-40B4-BE49-F238E27FC236}">
                <a16:creationId xmlns:a16="http://schemas.microsoft.com/office/drawing/2014/main" id="{7AB7FF6A-1837-B64E-94F0-C76F1F020A87}"/>
              </a:ext>
            </a:extLst>
          </p:cNvPr>
          <p:cNvSpPr>
            <a:spLocks noGrp="1"/>
          </p:cNvSpPr>
          <p:nvPr>
            <p:ph type="dgm" sz="quarter" idx="137" hasCustomPrompt="1"/>
          </p:nvPr>
        </p:nvSpPr>
        <p:spPr>
          <a:xfrm>
            <a:off x="5791363"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dirty="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dirty="0"/>
          </a:p>
        </p:txBody>
      </p:sp>
      <p:sp>
        <p:nvSpPr>
          <p:cNvPr id="224" name="SmartArt Placeholder 4">
            <a:extLst>
              <a:ext uri="{FF2B5EF4-FFF2-40B4-BE49-F238E27FC236}">
                <a16:creationId xmlns:a16="http://schemas.microsoft.com/office/drawing/2014/main" id="{72B48CF5-8037-4E4F-B5CF-C648074DC791}"/>
              </a:ext>
            </a:extLst>
          </p:cNvPr>
          <p:cNvSpPr>
            <a:spLocks noGrp="1"/>
          </p:cNvSpPr>
          <p:nvPr>
            <p:ph type="dgm" sz="quarter" idx="138" hasCustomPrompt="1"/>
          </p:nvPr>
        </p:nvSpPr>
        <p:spPr>
          <a:xfrm>
            <a:off x="6792866"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dirty="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dirty="0"/>
          </a:p>
        </p:txBody>
      </p:sp>
      <p:sp>
        <p:nvSpPr>
          <p:cNvPr id="225" name="SmartArt Placeholder 4">
            <a:extLst>
              <a:ext uri="{FF2B5EF4-FFF2-40B4-BE49-F238E27FC236}">
                <a16:creationId xmlns:a16="http://schemas.microsoft.com/office/drawing/2014/main" id="{E7101632-BF9A-5E48-8D95-E3DF428A08B5}"/>
              </a:ext>
            </a:extLst>
          </p:cNvPr>
          <p:cNvSpPr>
            <a:spLocks noGrp="1"/>
          </p:cNvSpPr>
          <p:nvPr>
            <p:ph type="dgm" sz="quarter" idx="139" hasCustomPrompt="1"/>
          </p:nvPr>
        </p:nvSpPr>
        <p:spPr>
          <a:xfrm>
            <a:off x="6792866"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dirty="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dirty="0"/>
          </a:p>
        </p:txBody>
      </p:sp>
      <p:sp>
        <p:nvSpPr>
          <p:cNvPr id="226" name="SmartArt Placeholder 4">
            <a:extLst>
              <a:ext uri="{FF2B5EF4-FFF2-40B4-BE49-F238E27FC236}">
                <a16:creationId xmlns:a16="http://schemas.microsoft.com/office/drawing/2014/main" id="{15A98BDA-CA33-074B-8C8E-32C6B8025D0E}"/>
              </a:ext>
            </a:extLst>
          </p:cNvPr>
          <p:cNvSpPr>
            <a:spLocks noGrp="1"/>
          </p:cNvSpPr>
          <p:nvPr>
            <p:ph type="dgm" sz="quarter" idx="140" hasCustomPrompt="1"/>
          </p:nvPr>
        </p:nvSpPr>
        <p:spPr>
          <a:xfrm>
            <a:off x="6791900"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dirty="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dirty="0"/>
          </a:p>
        </p:txBody>
      </p:sp>
      <p:sp>
        <p:nvSpPr>
          <p:cNvPr id="227" name="SmartArt Placeholder 4">
            <a:extLst>
              <a:ext uri="{FF2B5EF4-FFF2-40B4-BE49-F238E27FC236}">
                <a16:creationId xmlns:a16="http://schemas.microsoft.com/office/drawing/2014/main" id="{72E20542-A9E7-1345-936F-CC6DFF5239E0}"/>
              </a:ext>
            </a:extLst>
          </p:cNvPr>
          <p:cNvSpPr>
            <a:spLocks noGrp="1"/>
          </p:cNvSpPr>
          <p:nvPr>
            <p:ph type="dgm" sz="quarter" idx="141" hasCustomPrompt="1"/>
          </p:nvPr>
        </p:nvSpPr>
        <p:spPr>
          <a:xfrm>
            <a:off x="6791901"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dirty="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dirty="0"/>
          </a:p>
        </p:txBody>
      </p:sp>
      <p:sp>
        <p:nvSpPr>
          <p:cNvPr id="228" name="SmartArt Placeholder 4">
            <a:extLst>
              <a:ext uri="{FF2B5EF4-FFF2-40B4-BE49-F238E27FC236}">
                <a16:creationId xmlns:a16="http://schemas.microsoft.com/office/drawing/2014/main" id="{3A0ECB10-A0D9-F34E-8B1B-2F88BA44FC2E}"/>
              </a:ext>
            </a:extLst>
          </p:cNvPr>
          <p:cNvSpPr>
            <a:spLocks noGrp="1"/>
          </p:cNvSpPr>
          <p:nvPr>
            <p:ph type="dgm" sz="quarter" idx="142" hasCustomPrompt="1"/>
          </p:nvPr>
        </p:nvSpPr>
        <p:spPr>
          <a:xfrm>
            <a:off x="6791902"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dirty="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dirty="0"/>
          </a:p>
        </p:txBody>
      </p:sp>
      <p:sp>
        <p:nvSpPr>
          <p:cNvPr id="229" name="SmartArt Placeholder 4">
            <a:extLst>
              <a:ext uri="{FF2B5EF4-FFF2-40B4-BE49-F238E27FC236}">
                <a16:creationId xmlns:a16="http://schemas.microsoft.com/office/drawing/2014/main" id="{0C8F5D61-C01E-C148-8B5D-985411B38316}"/>
              </a:ext>
            </a:extLst>
          </p:cNvPr>
          <p:cNvSpPr>
            <a:spLocks noGrp="1"/>
          </p:cNvSpPr>
          <p:nvPr>
            <p:ph type="dgm" sz="quarter" idx="143" hasCustomPrompt="1"/>
          </p:nvPr>
        </p:nvSpPr>
        <p:spPr>
          <a:xfrm>
            <a:off x="6792864"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dirty="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dirty="0"/>
          </a:p>
        </p:txBody>
      </p:sp>
      <p:sp>
        <p:nvSpPr>
          <p:cNvPr id="230" name="SmartArt Placeholder 4">
            <a:extLst>
              <a:ext uri="{FF2B5EF4-FFF2-40B4-BE49-F238E27FC236}">
                <a16:creationId xmlns:a16="http://schemas.microsoft.com/office/drawing/2014/main" id="{F5760954-381E-F646-AE3C-CC4674129B4F}"/>
              </a:ext>
            </a:extLst>
          </p:cNvPr>
          <p:cNvSpPr>
            <a:spLocks noGrp="1"/>
          </p:cNvSpPr>
          <p:nvPr>
            <p:ph type="dgm" sz="quarter" idx="144" hasCustomPrompt="1"/>
          </p:nvPr>
        </p:nvSpPr>
        <p:spPr>
          <a:xfrm>
            <a:off x="6792864"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dirty="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dirty="0"/>
          </a:p>
        </p:txBody>
      </p:sp>
      <p:sp>
        <p:nvSpPr>
          <p:cNvPr id="231" name="SmartArt Placeholder 4">
            <a:extLst>
              <a:ext uri="{FF2B5EF4-FFF2-40B4-BE49-F238E27FC236}">
                <a16:creationId xmlns:a16="http://schemas.microsoft.com/office/drawing/2014/main" id="{DCB3A1F7-36A5-6541-A8F5-400D75D6328A}"/>
              </a:ext>
            </a:extLst>
          </p:cNvPr>
          <p:cNvSpPr>
            <a:spLocks noGrp="1"/>
          </p:cNvSpPr>
          <p:nvPr>
            <p:ph type="dgm" sz="quarter" idx="145" hasCustomPrompt="1"/>
          </p:nvPr>
        </p:nvSpPr>
        <p:spPr>
          <a:xfrm>
            <a:off x="6791898"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dirty="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dirty="0"/>
          </a:p>
        </p:txBody>
      </p:sp>
      <p:sp>
        <p:nvSpPr>
          <p:cNvPr id="232" name="SmartArt Placeholder 4">
            <a:extLst>
              <a:ext uri="{FF2B5EF4-FFF2-40B4-BE49-F238E27FC236}">
                <a16:creationId xmlns:a16="http://schemas.microsoft.com/office/drawing/2014/main" id="{7A2ADB20-AA38-CE4B-A785-0CE5BC5A123F}"/>
              </a:ext>
            </a:extLst>
          </p:cNvPr>
          <p:cNvSpPr>
            <a:spLocks noGrp="1"/>
          </p:cNvSpPr>
          <p:nvPr>
            <p:ph type="dgm" sz="quarter" idx="146" hasCustomPrompt="1"/>
          </p:nvPr>
        </p:nvSpPr>
        <p:spPr>
          <a:xfrm>
            <a:off x="6791899"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dirty="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dirty="0"/>
          </a:p>
        </p:txBody>
      </p:sp>
      <p:sp>
        <p:nvSpPr>
          <p:cNvPr id="233" name="SmartArt Placeholder 4">
            <a:extLst>
              <a:ext uri="{FF2B5EF4-FFF2-40B4-BE49-F238E27FC236}">
                <a16:creationId xmlns:a16="http://schemas.microsoft.com/office/drawing/2014/main" id="{EE212360-213A-C04A-98E0-BB8F76046E99}"/>
              </a:ext>
            </a:extLst>
          </p:cNvPr>
          <p:cNvSpPr>
            <a:spLocks noGrp="1"/>
          </p:cNvSpPr>
          <p:nvPr>
            <p:ph type="dgm" sz="quarter" idx="147" hasCustomPrompt="1"/>
          </p:nvPr>
        </p:nvSpPr>
        <p:spPr>
          <a:xfrm>
            <a:off x="6791900"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dirty="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dirty="0"/>
          </a:p>
        </p:txBody>
      </p:sp>
      <p:sp>
        <p:nvSpPr>
          <p:cNvPr id="234" name="SmartArt Placeholder 4">
            <a:extLst>
              <a:ext uri="{FF2B5EF4-FFF2-40B4-BE49-F238E27FC236}">
                <a16:creationId xmlns:a16="http://schemas.microsoft.com/office/drawing/2014/main" id="{A0333252-67DC-F245-95B2-F912B26157BE}"/>
              </a:ext>
            </a:extLst>
          </p:cNvPr>
          <p:cNvSpPr>
            <a:spLocks noGrp="1"/>
          </p:cNvSpPr>
          <p:nvPr>
            <p:ph type="dgm" sz="quarter" idx="148" hasCustomPrompt="1"/>
          </p:nvPr>
        </p:nvSpPr>
        <p:spPr>
          <a:xfrm>
            <a:off x="6791897"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dirty="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dirty="0"/>
          </a:p>
        </p:txBody>
      </p:sp>
      <p:sp>
        <p:nvSpPr>
          <p:cNvPr id="235" name="SmartArt Placeholder 4">
            <a:extLst>
              <a:ext uri="{FF2B5EF4-FFF2-40B4-BE49-F238E27FC236}">
                <a16:creationId xmlns:a16="http://schemas.microsoft.com/office/drawing/2014/main" id="{E573D733-B89C-7B4E-96E7-661622535D90}"/>
              </a:ext>
            </a:extLst>
          </p:cNvPr>
          <p:cNvSpPr>
            <a:spLocks noGrp="1"/>
          </p:cNvSpPr>
          <p:nvPr>
            <p:ph type="dgm" sz="quarter" idx="149" hasCustomPrompt="1"/>
          </p:nvPr>
        </p:nvSpPr>
        <p:spPr>
          <a:xfrm>
            <a:off x="7794357"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dirty="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dirty="0"/>
          </a:p>
        </p:txBody>
      </p:sp>
      <p:sp>
        <p:nvSpPr>
          <p:cNvPr id="236" name="SmartArt Placeholder 4">
            <a:extLst>
              <a:ext uri="{FF2B5EF4-FFF2-40B4-BE49-F238E27FC236}">
                <a16:creationId xmlns:a16="http://schemas.microsoft.com/office/drawing/2014/main" id="{92310242-1155-B748-A293-CD7E520E6CEC}"/>
              </a:ext>
            </a:extLst>
          </p:cNvPr>
          <p:cNvSpPr>
            <a:spLocks noGrp="1"/>
          </p:cNvSpPr>
          <p:nvPr>
            <p:ph type="dgm" sz="quarter" idx="150" hasCustomPrompt="1"/>
          </p:nvPr>
        </p:nvSpPr>
        <p:spPr>
          <a:xfrm>
            <a:off x="7794357"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dirty="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dirty="0"/>
          </a:p>
        </p:txBody>
      </p:sp>
      <p:sp>
        <p:nvSpPr>
          <p:cNvPr id="237" name="SmartArt Placeholder 4">
            <a:extLst>
              <a:ext uri="{FF2B5EF4-FFF2-40B4-BE49-F238E27FC236}">
                <a16:creationId xmlns:a16="http://schemas.microsoft.com/office/drawing/2014/main" id="{16C42E6F-EC6C-914B-AF31-645673352CFE}"/>
              </a:ext>
            </a:extLst>
          </p:cNvPr>
          <p:cNvSpPr>
            <a:spLocks noGrp="1"/>
          </p:cNvSpPr>
          <p:nvPr>
            <p:ph type="dgm" sz="quarter" idx="151" hasCustomPrompt="1"/>
          </p:nvPr>
        </p:nvSpPr>
        <p:spPr>
          <a:xfrm>
            <a:off x="7793391"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dirty="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dirty="0"/>
          </a:p>
        </p:txBody>
      </p:sp>
      <p:sp>
        <p:nvSpPr>
          <p:cNvPr id="238" name="SmartArt Placeholder 4">
            <a:extLst>
              <a:ext uri="{FF2B5EF4-FFF2-40B4-BE49-F238E27FC236}">
                <a16:creationId xmlns:a16="http://schemas.microsoft.com/office/drawing/2014/main" id="{2F4E7B8B-9A69-CC4A-B961-3E9108DD2139}"/>
              </a:ext>
            </a:extLst>
          </p:cNvPr>
          <p:cNvSpPr>
            <a:spLocks noGrp="1"/>
          </p:cNvSpPr>
          <p:nvPr>
            <p:ph type="dgm" sz="quarter" idx="152" hasCustomPrompt="1"/>
          </p:nvPr>
        </p:nvSpPr>
        <p:spPr>
          <a:xfrm>
            <a:off x="7793392"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dirty="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dirty="0"/>
          </a:p>
        </p:txBody>
      </p:sp>
      <p:sp>
        <p:nvSpPr>
          <p:cNvPr id="239" name="SmartArt Placeholder 4">
            <a:extLst>
              <a:ext uri="{FF2B5EF4-FFF2-40B4-BE49-F238E27FC236}">
                <a16:creationId xmlns:a16="http://schemas.microsoft.com/office/drawing/2014/main" id="{91F1B634-607E-FB48-827F-9BABC15B53BA}"/>
              </a:ext>
            </a:extLst>
          </p:cNvPr>
          <p:cNvSpPr>
            <a:spLocks noGrp="1"/>
          </p:cNvSpPr>
          <p:nvPr>
            <p:ph type="dgm" sz="quarter" idx="153" hasCustomPrompt="1"/>
          </p:nvPr>
        </p:nvSpPr>
        <p:spPr>
          <a:xfrm>
            <a:off x="7793393"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dirty="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dirty="0"/>
          </a:p>
        </p:txBody>
      </p:sp>
      <p:sp>
        <p:nvSpPr>
          <p:cNvPr id="240" name="SmartArt Placeholder 4">
            <a:extLst>
              <a:ext uri="{FF2B5EF4-FFF2-40B4-BE49-F238E27FC236}">
                <a16:creationId xmlns:a16="http://schemas.microsoft.com/office/drawing/2014/main" id="{4151A955-F6DD-E140-A111-2022BED764A8}"/>
              </a:ext>
            </a:extLst>
          </p:cNvPr>
          <p:cNvSpPr>
            <a:spLocks noGrp="1"/>
          </p:cNvSpPr>
          <p:nvPr>
            <p:ph type="dgm" sz="quarter" idx="154" hasCustomPrompt="1"/>
          </p:nvPr>
        </p:nvSpPr>
        <p:spPr>
          <a:xfrm>
            <a:off x="7794355"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dirty="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dirty="0"/>
          </a:p>
        </p:txBody>
      </p:sp>
      <p:sp>
        <p:nvSpPr>
          <p:cNvPr id="241" name="SmartArt Placeholder 4">
            <a:extLst>
              <a:ext uri="{FF2B5EF4-FFF2-40B4-BE49-F238E27FC236}">
                <a16:creationId xmlns:a16="http://schemas.microsoft.com/office/drawing/2014/main" id="{8489421A-33A4-C44A-9EF5-79571B7D9FA3}"/>
              </a:ext>
            </a:extLst>
          </p:cNvPr>
          <p:cNvSpPr>
            <a:spLocks noGrp="1"/>
          </p:cNvSpPr>
          <p:nvPr>
            <p:ph type="dgm" sz="quarter" idx="155" hasCustomPrompt="1"/>
          </p:nvPr>
        </p:nvSpPr>
        <p:spPr>
          <a:xfrm>
            <a:off x="7794355"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dirty="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dirty="0"/>
          </a:p>
        </p:txBody>
      </p:sp>
      <p:sp>
        <p:nvSpPr>
          <p:cNvPr id="242" name="SmartArt Placeholder 4">
            <a:extLst>
              <a:ext uri="{FF2B5EF4-FFF2-40B4-BE49-F238E27FC236}">
                <a16:creationId xmlns:a16="http://schemas.microsoft.com/office/drawing/2014/main" id="{1AC4FE84-ECAA-5A4F-B0B3-A8441D120DB3}"/>
              </a:ext>
            </a:extLst>
          </p:cNvPr>
          <p:cNvSpPr>
            <a:spLocks noGrp="1"/>
          </p:cNvSpPr>
          <p:nvPr>
            <p:ph type="dgm" sz="quarter" idx="156" hasCustomPrompt="1"/>
          </p:nvPr>
        </p:nvSpPr>
        <p:spPr>
          <a:xfrm>
            <a:off x="7793389"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dirty="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dirty="0"/>
          </a:p>
        </p:txBody>
      </p:sp>
      <p:sp>
        <p:nvSpPr>
          <p:cNvPr id="243" name="SmartArt Placeholder 4">
            <a:extLst>
              <a:ext uri="{FF2B5EF4-FFF2-40B4-BE49-F238E27FC236}">
                <a16:creationId xmlns:a16="http://schemas.microsoft.com/office/drawing/2014/main" id="{1BCA9CDE-3AED-BF42-B2D3-FFD87E4A6D31}"/>
              </a:ext>
            </a:extLst>
          </p:cNvPr>
          <p:cNvSpPr>
            <a:spLocks noGrp="1"/>
          </p:cNvSpPr>
          <p:nvPr>
            <p:ph type="dgm" sz="quarter" idx="157" hasCustomPrompt="1"/>
          </p:nvPr>
        </p:nvSpPr>
        <p:spPr>
          <a:xfrm>
            <a:off x="7793390"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dirty="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dirty="0"/>
          </a:p>
        </p:txBody>
      </p:sp>
      <p:sp>
        <p:nvSpPr>
          <p:cNvPr id="244" name="SmartArt Placeholder 4">
            <a:extLst>
              <a:ext uri="{FF2B5EF4-FFF2-40B4-BE49-F238E27FC236}">
                <a16:creationId xmlns:a16="http://schemas.microsoft.com/office/drawing/2014/main" id="{3DC2FFD8-A345-9046-9EAB-C5F9F229B287}"/>
              </a:ext>
            </a:extLst>
          </p:cNvPr>
          <p:cNvSpPr>
            <a:spLocks noGrp="1"/>
          </p:cNvSpPr>
          <p:nvPr>
            <p:ph type="dgm" sz="quarter" idx="158" hasCustomPrompt="1"/>
          </p:nvPr>
        </p:nvSpPr>
        <p:spPr>
          <a:xfrm>
            <a:off x="7793391"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dirty="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dirty="0"/>
          </a:p>
        </p:txBody>
      </p:sp>
      <p:sp>
        <p:nvSpPr>
          <p:cNvPr id="245" name="SmartArt Placeholder 4">
            <a:extLst>
              <a:ext uri="{FF2B5EF4-FFF2-40B4-BE49-F238E27FC236}">
                <a16:creationId xmlns:a16="http://schemas.microsoft.com/office/drawing/2014/main" id="{BAAA71ED-C9E7-A645-8F4D-21BB44F2D307}"/>
              </a:ext>
            </a:extLst>
          </p:cNvPr>
          <p:cNvSpPr>
            <a:spLocks noGrp="1"/>
          </p:cNvSpPr>
          <p:nvPr>
            <p:ph type="dgm" sz="quarter" idx="159" hasCustomPrompt="1"/>
          </p:nvPr>
        </p:nvSpPr>
        <p:spPr>
          <a:xfrm>
            <a:off x="7793388"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dirty="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dirty="0"/>
          </a:p>
        </p:txBody>
      </p:sp>
      <p:sp>
        <p:nvSpPr>
          <p:cNvPr id="246" name="SmartArt Placeholder 4">
            <a:extLst>
              <a:ext uri="{FF2B5EF4-FFF2-40B4-BE49-F238E27FC236}">
                <a16:creationId xmlns:a16="http://schemas.microsoft.com/office/drawing/2014/main" id="{6EDB630B-F660-964F-B69F-AC105D948342}"/>
              </a:ext>
            </a:extLst>
          </p:cNvPr>
          <p:cNvSpPr>
            <a:spLocks noGrp="1"/>
          </p:cNvSpPr>
          <p:nvPr>
            <p:ph type="dgm" sz="quarter" idx="160" hasCustomPrompt="1"/>
          </p:nvPr>
        </p:nvSpPr>
        <p:spPr>
          <a:xfrm>
            <a:off x="8794867"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dirty="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dirty="0"/>
          </a:p>
        </p:txBody>
      </p:sp>
      <p:sp>
        <p:nvSpPr>
          <p:cNvPr id="247" name="SmartArt Placeholder 4">
            <a:extLst>
              <a:ext uri="{FF2B5EF4-FFF2-40B4-BE49-F238E27FC236}">
                <a16:creationId xmlns:a16="http://schemas.microsoft.com/office/drawing/2014/main" id="{BDC19D3C-5A4B-104E-B628-A285476DB8D0}"/>
              </a:ext>
            </a:extLst>
          </p:cNvPr>
          <p:cNvSpPr>
            <a:spLocks noGrp="1"/>
          </p:cNvSpPr>
          <p:nvPr>
            <p:ph type="dgm" sz="quarter" idx="161" hasCustomPrompt="1"/>
          </p:nvPr>
        </p:nvSpPr>
        <p:spPr>
          <a:xfrm>
            <a:off x="8794867"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dirty="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dirty="0"/>
          </a:p>
        </p:txBody>
      </p:sp>
      <p:sp>
        <p:nvSpPr>
          <p:cNvPr id="248" name="SmartArt Placeholder 4">
            <a:extLst>
              <a:ext uri="{FF2B5EF4-FFF2-40B4-BE49-F238E27FC236}">
                <a16:creationId xmlns:a16="http://schemas.microsoft.com/office/drawing/2014/main" id="{9533E1D4-972F-8541-806F-AE9CDAD2C153}"/>
              </a:ext>
            </a:extLst>
          </p:cNvPr>
          <p:cNvSpPr>
            <a:spLocks noGrp="1"/>
          </p:cNvSpPr>
          <p:nvPr>
            <p:ph type="dgm" sz="quarter" idx="162" hasCustomPrompt="1"/>
          </p:nvPr>
        </p:nvSpPr>
        <p:spPr>
          <a:xfrm>
            <a:off x="8793901"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dirty="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dirty="0"/>
          </a:p>
        </p:txBody>
      </p:sp>
      <p:sp>
        <p:nvSpPr>
          <p:cNvPr id="249" name="SmartArt Placeholder 4">
            <a:extLst>
              <a:ext uri="{FF2B5EF4-FFF2-40B4-BE49-F238E27FC236}">
                <a16:creationId xmlns:a16="http://schemas.microsoft.com/office/drawing/2014/main" id="{6CF11CBC-2A82-A444-83A2-4E4B9CC0AA97}"/>
              </a:ext>
            </a:extLst>
          </p:cNvPr>
          <p:cNvSpPr>
            <a:spLocks noGrp="1"/>
          </p:cNvSpPr>
          <p:nvPr>
            <p:ph type="dgm" sz="quarter" idx="163" hasCustomPrompt="1"/>
          </p:nvPr>
        </p:nvSpPr>
        <p:spPr>
          <a:xfrm>
            <a:off x="8793902"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dirty="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dirty="0"/>
          </a:p>
        </p:txBody>
      </p:sp>
      <p:sp>
        <p:nvSpPr>
          <p:cNvPr id="250" name="SmartArt Placeholder 4">
            <a:extLst>
              <a:ext uri="{FF2B5EF4-FFF2-40B4-BE49-F238E27FC236}">
                <a16:creationId xmlns:a16="http://schemas.microsoft.com/office/drawing/2014/main" id="{76AB5889-514A-4D45-B814-6C241EE9AD87}"/>
              </a:ext>
            </a:extLst>
          </p:cNvPr>
          <p:cNvSpPr>
            <a:spLocks noGrp="1"/>
          </p:cNvSpPr>
          <p:nvPr>
            <p:ph type="dgm" sz="quarter" idx="164" hasCustomPrompt="1"/>
          </p:nvPr>
        </p:nvSpPr>
        <p:spPr>
          <a:xfrm>
            <a:off x="8793903"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dirty="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dirty="0"/>
          </a:p>
        </p:txBody>
      </p:sp>
      <p:sp>
        <p:nvSpPr>
          <p:cNvPr id="251" name="SmartArt Placeholder 4">
            <a:extLst>
              <a:ext uri="{FF2B5EF4-FFF2-40B4-BE49-F238E27FC236}">
                <a16:creationId xmlns:a16="http://schemas.microsoft.com/office/drawing/2014/main" id="{F08F7498-AFA0-7240-B0E6-F9730AFADADD}"/>
              </a:ext>
            </a:extLst>
          </p:cNvPr>
          <p:cNvSpPr>
            <a:spLocks noGrp="1"/>
          </p:cNvSpPr>
          <p:nvPr>
            <p:ph type="dgm" sz="quarter" idx="165" hasCustomPrompt="1"/>
          </p:nvPr>
        </p:nvSpPr>
        <p:spPr>
          <a:xfrm>
            <a:off x="8794865"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dirty="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dirty="0"/>
          </a:p>
        </p:txBody>
      </p:sp>
      <p:sp>
        <p:nvSpPr>
          <p:cNvPr id="252" name="SmartArt Placeholder 4">
            <a:extLst>
              <a:ext uri="{FF2B5EF4-FFF2-40B4-BE49-F238E27FC236}">
                <a16:creationId xmlns:a16="http://schemas.microsoft.com/office/drawing/2014/main" id="{8C7B46E1-7F30-1F44-8184-B3BCC205522C}"/>
              </a:ext>
            </a:extLst>
          </p:cNvPr>
          <p:cNvSpPr>
            <a:spLocks noGrp="1"/>
          </p:cNvSpPr>
          <p:nvPr>
            <p:ph type="dgm" sz="quarter" idx="166" hasCustomPrompt="1"/>
          </p:nvPr>
        </p:nvSpPr>
        <p:spPr>
          <a:xfrm>
            <a:off x="8794865"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dirty="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dirty="0"/>
          </a:p>
        </p:txBody>
      </p:sp>
      <p:sp>
        <p:nvSpPr>
          <p:cNvPr id="253" name="SmartArt Placeholder 4">
            <a:extLst>
              <a:ext uri="{FF2B5EF4-FFF2-40B4-BE49-F238E27FC236}">
                <a16:creationId xmlns:a16="http://schemas.microsoft.com/office/drawing/2014/main" id="{BA39093F-CE2C-B342-BD55-F1B199D69574}"/>
              </a:ext>
            </a:extLst>
          </p:cNvPr>
          <p:cNvSpPr>
            <a:spLocks noGrp="1"/>
          </p:cNvSpPr>
          <p:nvPr>
            <p:ph type="dgm" sz="quarter" idx="167" hasCustomPrompt="1"/>
          </p:nvPr>
        </p:nvSpPr>
        <p:spPr>
          <a:xfrm>
            <a:off x="8793899"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dirty="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dirty="0"/>
          </a:p>
        </p:txBody>
      </p:sp>
      <p:sp>
        <p:nvSpPr>
          <p:cNvPr id="254" name="SmartArt Placeholder 4">
            <a:extLst>
              <a:ext uri="{FF2B5EF4-FFF2-40B4-BE49-F238E27FC236}">
                <a16:creationId xmlns:a16="http://schemas.microsoft.com/office/drawing/2014/main" id="{7BA3215D-8767-0F4C-A9AB-23D0D15782BA}"/>
              </a:ext>
            </a:extLst>
          </p:cNvPr>
          <p:cNvSpPr>
            <a:spLocks noGrp="1"/>
          </p:cNvSpPr>
          <p:nvPr>
            <p:ph type="dgm" sz="quarter" idx="168" hasCustomPrompt="1"/>
          </p:nvPr>
        </p:nvSpPr>
        <p:spPr>
          <a:xfrm>
            <a:off x="8793900"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dirty="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dirty="0"/>
          </a:p>
        </p:txBody>
      </p:sp>
      <p:sp>
        <p:nvSpPr>
          <p:cNvPr id="255" name="SmartArt Placeholder 4">
            <a:extLst>
              <a:ext uri="{FF2B5EF4-FFF2-40B4-BE49-F238E27FC236}">
                <a16:creationId xmlns:a16="http://schemas.microsoft.com/office/drawing/2014/main" id="{A988EC68-E0F8-5B47-860E-C10EA8645EB7}"/>
              </a:ext>
            </a:extLst>
          </p:cNvPr>
          <p:cNvSpPr>
            <a:spLocks noGrp="1"/>
          </p:cNvSpPr>
          <p:nvPr>
            <p:ph type="dgm" sz="quarter" idx="169" hasCustomPrompt="1"/>
          </p:nvPr>
        </p:nvSpPr>
        <p:spPr>
          <a:xfrm>
            <a:off x="8793901"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dirty="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dirty="0"/>
          </a:p>
        </p:txBody>
      </p:sp>
      <p:sp>
        <p:nvSpPr>
          <p:cNvPr id="256" name="SmartArt Placeholder 4">
            <a:extLst>
              <a:ext uri="{FF2B5EF4-FFF2-40B4-BE49-F238E27FC236}">
                <a16:creationId xmlns:a16="http://schemas.microsoft.com/office/drawing/2014/main" id="{3A6F09E9-0EDE-DE4C-A626-BBAC0CC0069D}"/>
              </a:ext>
            </a:extLst>
          </p:cNvPr>
          <p:cNvSpPr>
            <a:spLocks noGrp="1"/>
          </p:cNvSpPr>
          <p:nvPr>
            <p:ph type="dgm" sz="quarter" idx="170" hasCustomPrompt="1"/>
          </p:nvPr>
        </p:nvSpPr>
        <p:spPr>
          <a:xfrm>
            <a:off x="8793898"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dirty="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dirty="0"/>
          </a:p>
        </p:txBody>
      </p:sp>
      <p:sp>
        <p:nvSpPr>
          <p:cNvPr id="257" name="SmartArt Placeholder 4">
            <a:extLst>
              <a:ext uri="{FF2B5EF4-FFF2-40B4-BE49-F238E27FC236}">
                <a16:creationId xmlns:a16="http://schemas.microsoft.com/office/drawing/2014/main" id="{35AF5881-52D5-F047-A764-E2108E07208C}"/>
              </a:ext>
            </a:extLst>
          </p:cNvPr>
          <p:cNvSpPr>
            <a:spLocks noGrp="1"/>
          </p:cNvSpPr>
          <p:nvPr>
            <p:ph type="dgm" sz="quarter" idx="171" hasCustomPrompt="1"/>
          </p:nvPr>
        </p:nvSpPr>
        <p:spPr>
          <a:xfrm>
            <a:off x="9796358"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dirty="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dirty="0"/>
          </a:p>
        </p:txBody>
      </p:sp>
      <p:sp>
        <p:nvSpPr>
          <p:cNvPr id="258" name="SmartArt Placeholder 4">
            <a:extLst>
              <a:ext uri="{FF2B5EF4-FFF2-40B4-BE49-F238E27FC236}">
                <a16:creationId xmlns:a16="http://schemas.microsoft.com/office/drawing/2014/main" id="{8F42F657-E12A-F24B-BCB7-5A8EA0BE061F}"/>
              </a:ext>
            </a:extLst>
          </p:cNvPr>
          <p:cNvSpPr>
            <a:spLocks noGrp="1"/>
          </p:cNvSpPr>
          <p:nvPr>
            <p:ph type="dgm" sz="quarter" idx="172" hasCustomPrompt="1"/>
          </p:nvPr>
        </p:nvSpPr>
        <p:spPr>
          <a:xfrm>
            <a:off x="9796358"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dirty="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dirty="0"/>
          </a:p>
        </p:txBody>
      </p:sp>
      <p:sp>
        <p:nvSpPr>
          <p:cNvPr id="259" name="SmartArt Placeholder 4">
            <a:extLst>
              <a:ext uri="{FF2B5EF4-FFF2-40B4-BE49-F238E27FC236}">
                <a16:creationId xmlns:a16="http://schemas.microsoft.com/office/drawing/2014/main" id="{A9F3B08D-6250-9A4B-9CC9-9235620327FB}"/>
              </a:ext>
            </a:extLst>
          </p:cNvPr>
          <p:cNvSpPr>
            <a:spLocks noGrp="1"/>
          </p:cNvSpPr>
          <p:nvPr>
            <p:ph type="dgm" sz="quarter" idx="173" hasCustomPrompt="1"/>
          </p:nvPr>
        </p:nvSpPr>
        <p:spPr>
          <a:xfrm>
            <a:off x="9795392"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dirty="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dirty="0"/>
          </a:p>
        </p:txBody>
      </p:sp>
      <p:sp>
        <p:nvSpPr>
          <p:cNvPr id="260" name="SmartArt Placeholder 4">
            <a:extLst>
              <a:ext uri="{FF2B5EF4-FFF2-40B4-BE49-F238E27FC236}">
                <a16:creationId xmlns:a16="http://schemas.microsoft.com/office/drawing/2014/main" id="{BB04BA58-C66D-B645-B31B-E46449DE69CD}"/>
              </a:ext>
            </a:extLst>
          </p:cNvPr>
          <p:cNvSpPr>
            <a:spLocks noGrp="1"/>
          </p:cNvSpPr>
          <p:nvPr>
            <p:ph type="dgm" sz="quarter" idx="174" hasCustomPrompt="1"/>
          </p:nvPr>
        </p:nvSpPr>
        <p:spPr>
          <a:xfrm>
            <a:off x="9795393"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dirty="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dirty="0"/>
          </a:p>
        </p:txBody>
      </p:sp>
      <p:sp>
        <p:nvSpPr>
          <p:cNvPr id="261" name="SmartArt Placeholder 4">
            <a:extLst>
              <a:ext uri="{FF2B5EF4-FFF2-40B4-BE49-F238E27FC236}">
                <a16:creationId xmlns:a16="http://schemas.microsoft.com/office/drawing/2014/main" id="{7AF7EAC8-8862-8043-ADD5-7D22B6FF408E}"/>
              </a:ext>
            </a:extLst>
          </p:cNvPr>
          <p:cNvSpPr>
            <a:spLocks noGrp="1"/>
          </p:cNvSpPr>
          <p:nvPr>
            <p:ph type="dgm" sz="quarter" idx="175" hasCustomPrompt="1"/>
          </p:nvPr>
        </p:nvSpPr>
        <p:spPr>
          <a:xfrm>
            <a:off x="9795394"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dirty="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dirty="0"/>
          </a:p>
        </p:txBody>
      </p:sp>
      <p:sp>
        <p:nvSpPr>
          <p:cNvPr id="262" name="SmartArt Placeholder 4">
            <a:extLst>
              <a:ext uri="{FF2B5EF4-FFF2-40B4-BE49-F238E27FC236}">
                <a16:creationId xmlns:a16="http://schemas.microsoft.com/office/drawing/2014/main" id="{8694F2E6-E752-1A46-BCA9-CC14D3AB7F6B}"/>
              </a:ext>
            </a:extLst>
          </p:cNvPr>
          <p:cNvSpPr>
            <a:spLocks noGrp="1"/>
          </p:cNvSpPr>
          <p:nvPr>
            <p:ph type="dgm" sz="quarter" idx="176" hasCustomPrompt="1"/>
          </p:nvPr>
        </p:nvSpPr>
        <p:spPr>
          <a:xfrm>
            <a:off x="9796356"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dirty="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dirty="0"/>
          </a:p>
        </p:txBody>
      </p:sp>
      <p:sp>
        <p:nvSpPr>
          <p:cNvPr id="263" name="SmartArt Placeholder 4">
            <a:extLst>
              <a:ext uri="{FF2B5EF4-FFF2-40B4-BE49-F238E27FC236}">
                <a16:creationId xmlns:a16="http://schemas.microsoft.com/office/drawing/2014/main" id="{1E237C9C-0FDB-F547-9D72-707092EE5B26}"/>
              </a:ext>
            </a:extLst>
          </p:cNvPr>
          <p:cNvSpPr>
            <a:spLocks noGrp="1"/>
          </p:cNvSpPr>
          <p:nvPr>
            <p:ph type="dgm" sz="quarter" idx="177" hasCustomPrompt="1"/>
          </p:nvPr>
        </p:nvSpPr>
        <p:spPr>
          <a:xfrm>
            <a:off x="9796356"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dirty="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dirty="0"/>
          </a:p>
        </p:txBody>
      </p:sp>
      <p:sp>
        <p:nvSpPr>
          <p:cNvPr id="264" name="SmartArt Placeholder 4">
            <a:extLst>
              <a:ext uri="{FF2B5EF4-FFF2-40B4-BE49-F238E27FC236}">
                <a16:creationId xmlns:a16="http://schemas.microsoft.com/office/drawing/2014/main" id="{9A707CEE-2087-1D4A-907F-BA01ACF19B51}"/>
              </a:ext>
            </a:extLst>
          </p:cNvPr>
          <p:cNvSpPr>
            <a:spLocks noGrp="1"/>
          </p:cNvSpPr>
          <p:nvPr>
            <p:ph type="dgm" sz="quarter" idx="178" hasCustomPrompt="1"/>
          </p:nvPr>
        </p:nvSpPr>
        <p:spPr>
          <a:xfrm>
            <a:off x="9795390"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dirty="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dirty="0"/>
          </a:p>
        </p:txBody>
      </p:sp>
      <p:sp>
        <p:nvSpPr>
          <p:cNvPr id="265" name="SmartArt Placeholder 4">
            <a:extLst>
              <a:ext uri="{FF2B5EF4-FFF2-40B4-BE49-F238E27FC236}">
                <a16:creationId xmlns:a16="http://schemas.microsoft.com/office/drawing/2014/main" id="{D4E4F204-8B26-5942-8435-9C97D4ADF107}"/>
              </a:ext>
            </a:extLst>
          </p:cNvPr>
          <p:cNvSpPr>
            <a:spLocks noGrp="1"/>
          </p:cNvSpPr>
          <p:nvPr>
            <p:ph type="dgm" sz="quarter" idx="179" hasCustomPrompt="1"/>
          </p:nvPr>
        </p:nvSpPr>
        <p:spPr>
          <a:xfrm>
            <a:off x="9795391"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dirty="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dirty="0"/>
          </a:p>
        </p:txBody>
      </p:sp>
      <p:sp>
        <p:nvSpPr>
          <p:cNvPr id="266" name="SmartArt Placeholder 4">
            <a:extLst>
              <a:ext uri="{FF2B5EF4-FFF2-40B4-BE49-F238E27FC236}">
                <a16:creationId xmlns:a16="http://schemas.microsoft.com/office/drawing/2014/main" id="{8E12DA37-9663-2546-B073-6A4D8F12A947}"/>
              </a:ext>
            </a:extLst>
          </p:cNvPr>
          <p:cNvSpPr>
            <a:spLocks noGrp="1"/>
          </p:cNvSpPr>
          <p:nvPr>
            <p:ph type="dgm" sz="quarter" idx="180" hasCustomPrompt="1"/>
          </p:nvPr>
        </p:nvSpPr>
        <p:spPr>
          <a:xfrm>
            <a:off x="9795392"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dirty="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dirty="0"/>
          </a:p>
        </p:txBody>
      </p:sp>
      <p:sp>
        <p:nvSpPr>
          <p:cNvPr id="267" name="SmartArt Placeholder 4">
            <a:extLst>
              <a:ext uri="{FF2B5EF4-FFF2-40B4-BE49-F238E27FC236}">
                <a16:creationId xmlns:a16="http://schemas.microsoft.com/office/drawing/2014/main" id="{2AC55D12-2D3F-9541-BB1C-CC31A22B6665}"/>
              </a:ext>
            </a:extLst>
          </p:cNvPr>
          <p:cNvSpPr>
            <a:spLocks noGrp="1"/>
          </p:cNvSpPr>
          <p:nvPr>
            <p:ph type="dgm" sz="quarter" idx="181" hasCustomPrompt="1"/>
          </p:nvPr>
        </p:nvSpPr>
        <p:spPr>
          <a:xfrm>
            <a:off x="9795389"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dirty="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dirty="0"/>
          </a:p>
        </p:txBody>
      </p:sp>
      <p:sp>
        <p:nvSpPr>
          <p:cNvPr id="268" name="SmartArt Placeholder 4">
            <a:extLst>
              <a:ext uri="{FF2B5EF4-FFF2-40B4-BE49-F238E27FC236}">
                <a16:creationId xmlns:a16="http://schemas.microsoft.com/office/drawing/2014/main" id="{13FBDD72-D7FF-314C-9437-EDEA08FB4519}"/>
              </a:ext>
            </a:extLst>
          </p:cNvPr>
          <p:cNvSpPr>
            <a:spLocks noGrp="1"/>
          </p:cNvSpPr>
          <p:nvPr>
            <p:ph type="dgm" sz="quarter" idx="182" hasCustomPrompt="1"/>
          </p:nvPr>
        </p:nvSpPr>
        <p:spPr>
          <a:xfrm>
            <a:off x="10798800"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dirty="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dirty="0"/>
          </a:p>
        </p:txBody>
      </p:sp>
      <p:sp>
        <p:nvSpPr>
          <p:cNvPr id="269" name="SmartArt Placeholder 4">
            <a:extLst>
              <a:ext uri="{FF2B5EF4-FFF2-40B4-BE49-F238E27FC236}">
                <a16:creationId xmlns:a16="http://schemas.microsoft.com/office/drawing/2014/main" id="{61003F1B-E87C-2D4F-8AA4-60BC049073E6}"/>
              </a:ext>
            </a:extLst>
          </p:cNvPr>
          <p:cNvSpPr>
            <a:spLocks noGrp="1"/>
          </p:cNvSpPr>
          <p:nvPr>
            <p:ph type="dgm" sz="quarter" idx="183" hasCustomPrompt="1"/>
          </p:nvPr>
        </p:nvSpPr>
        <p:spPr>
          <a:xfrm>
            <a:off x="10798800"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dirty="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dirty="0"/>
          </a:p>
        </p:txBody>
      </p:sp>
      <p:sp>
        <p:nvSpPr>
          <p:cNvPr id="270" name="SmartArt Placeholder 4">
            <a:extLst>
              <a:ext uri="{FF2B5EF4-FFF2-40B4-BE49-F238E27FC236}">
                <a16:creationId xmlns:a16="http://schemas.microsoft.com/office/drawing/2014/main" id="{A57942A6-FF4B-1743-9923-619AB62E0AB6}"/>
              </a:ext>
            </a:extLst>
          </p:cNvPr>
          <p:cNvSpPr>
            <a:spLocks noGrp="1"/>
          </p:cNvSpPr>
          <p:nvPr>
            <p:ph type="dgm" sz="quarter" idx="184" hasCustomPrompt="1"/>
          </p:nvPr>
        </p:nvSpPr>
        <p:spPr>
          <a:xfrm>
            <a:off x="10797834"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dirty="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dirty="0"/>
          </a:p>
        </p:txBody>
      </p:sp>
      <p:sp>
        <p:nvSpPr>
          <p:cNvPr id="271" name="SmartArt Placeholder 4">
            <a:extLst>
              <a:ext uri="{FF2B5EF4-FFF2-40B4-BE49-F238E27FC236}">
                <a16:creationId xmlns:a16="http://schemas.microsoft.com/office/drawing/2014/main" id="{08740B29-5128-8A4B-9137-6A52188D6C93}"/>
              </a:ext>
            </a:extLst>
          </p:cNvPr>
          <p:cNvSpPr>
            <a:spLocks noGrp="1"/>
          </p:cNvSpPr>
          <p:nvPr>
            <p:ph type="dgm" sz="quarter" idx="185" hasCustomPrompt="1"/>
          </p:nvPr>
        </p:nvSpPr>
        <p:spPr>
          <a:xfrm>
            <a:off x="10797835"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dirty="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dirty="0"/>
          </a:p>
        </p:txBody>
      </p:sp>
      <p:sp>
        <p:nvSpPr>
          <p:cNvPr id="272" name="SmartArt Placeholder 4">
            <a:extLst>
              <a:ext uri="{FF2B5EF4-FFF2-40B4-BE49-F238E27FC236}">
                <a16:creationId xmlns:a16="http://schemas.microsoft.com/office/drawing/2014/main" id="{8D88D872-F251-E64C-9AA2-FD7804E72B56}"/>
              </a:ext>
            </a:extLst>
          </p:cNvPr>
          <p:cNvSpPr>
            <a:spLocks noGrp="1"/>
          </p:cNvSpPr>
          <p:nvPr>
            <p:ph type="dgm" sz="quarter" idx="186" hasCustomPrompt="1"/>
          </p:nvPr>
        </p:nvSpPr>
        <p:spPr>
          <a:xfrm>
            <a:off x="10797836"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dirty="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dirty="0"/>
          </a:p>
        </p:txBody>
      </p:sp>
      <p:sp>
        <p:nvSpPr>
          <p:cNvPr id="273" name="SmartArt Placeholder 4">
            <a:extLst>
              <a:ext uri="{FF2B5EF4-FFF2-40B4-BE49-F238E27FC236}">
                <a16:creationId xmlns:a16="http://schemas.microsoft.com/office/drawing/2014/main" id="{1F09D1C6-56C4-9E4A-B090-B59DD02933D8}"/>
              </a:ext>
            </a:extLst>
          </p:cNvPr>
          <p:cNvSpPr>
            <a:spLocks noGrp="1"/>
          </p:cNvSpPr>
          <p:nvPr>
            <p:ph type="dgm" sz="quarter" idx="187" hasCustomPrompt="1"/>
          </p:nvPr>
        </p:nvSpPr>
        <p:spPr>
          <a:xfrm>
            <a:off x="10798798"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dirty="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dirty="0"/>
          </a:p>
        </p:txBody>
      </p:sp>
      <p:sp>
        <p:nvSpPr>
          <p:cNvPr id="274" name="SmartArt Placeholder 4">
            <a:extLst>
              <a:ext uri="{FF2B5EF4-FFF2-40B4-BE49-F238E27FC236}">
                <a16:creationId xmlns:a16="http://schemas.microsoft.com/office/drawing/2014/main" id="{049B0394-C87B-DE4B-B92D-D4097452B01D}"/>
              </a:ext>
            </a:extLst>
          </p:cNvPr>
          <p:cNvSpPr>
            <a:spLocks noGrp="1"/>
          </p:cNvSpPr>
          <p:nvPr>
            <p:ph type="dgm" sz="quarter" idx="188" hasCustomPrompt="1"/>
          </p:nvPr>
        </p:nvSpPr>
        <p:spPr>
          <a:xfrm>
            <a:off x="10798798"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dirty="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dirty="0"/>
          </a:p>
        </p:txBody>
      </p:sp>
      <p:sp>
        <p:nvSpPr>
          <p:cNvPr id="275" name="SmartArt Placeholder 4">
            <a:extLst>
              <a:ext uri="{FF2B5EF4-FFF2-40B4-BE49-F238E27FC236}">
                <a16:creationId xmlns:a16="http://schemas.microsoft.com/office/drawing/2014/main" id="{B2E4843A-900B-DA4A-8C1B-9100723B571D}"/>
              </a:ext>
            </a:extLst>
          </p:cNvPr>
          <p:cNvSpPr>
            <a:spLocks noGrp="1"/>
          </p:cNvSpPr>
          <p:nvPr>
            <p:ph type="dgm" sz="quarter" idx="189" hasCustomPrompt="1"/>
          </p:nvPr>
        </p:nvSpPr>
        <p:spPr>
          <a:xfrm>
            <a:off x="10797832"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dirty="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dirty="0"/>
          </a:p>
        </p:txBody>
      </p:sp>
      <p:sp>
        <p:nvSpPr>
          <p:cNvPr id="276" name="SmartArt Placeholder 4">
            <a:extLst>
              <a:ext uri="{FF2B5EF4-FFF2-40B4-BE49-F238E27FC236}">
                <a16:creationId xmlns:a16="http://schemas.microsoft.com/office/drawing/2014/main" id="{F49B4BE2-959F-CB41-82DB-73A40F158D56}"/>
              </a:ext>
            </a:extLst>
          </p:cNvPr>
          <p:cNvSpPr>
            <a:spLocks noGrp="1"/>
          </p:cNvSpPr>
          <p:nvPr>
            <p:ph type="dgm" sz="quarter" idx="190" hasCustomPrompt="1"/>
          </p:nvPr>
        </p:nvSpPr>
        <p:spPr>
          <a:xfrm>
            <a:off x="10797833"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dirty="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dirty="0"/>
          </a:p>
        </p:txBody>
      </p:sp>
      <p:sp>
        <p:nvSpPr>
          <p:cNvPr id="277" name="SmartArt Placeholder 4">
            <a:extLst>
              <a:ext uri="{FF2B5EF4-FFF2-40B4-BE49-F238E27FC236}">
                <a16:creationId xmlns:a16="http://schemas.microsoft.com/office/drawing/2014/main" id="{1688BB1B-6D16-EB40-95FA-8B1F51B183AD}"/>
              </a:ext>
            </a:extLst>
          </p:cNvPr>
          <p:cNvSpPr>
            <a:spLocks noGrp="1"/>
          </p:cNvSpPr>
          <p:nvPr>
            <p:ph type="dgm" sz="quarter" idx="191" hasCustomPrompt="1"/>
          </p:nvPr>
        </p:nvSpPr>
        <p:spPr>
          <a:xfrm>
            <a:off x="10797834"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dirty="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dirty="0"/>
          </a:p>
        </p:txBody>
      </p:sp>
      <p:sp>
        <p:nvSpPr>
          <p:cNvPr id="278" name="SmartArt Placeholder 4">
            <a:extLst>
              <a:ext uri="{FF2B5EF4-FFF2-40B4-BE49-F238E27FC236}">
                <a16:creationId xmlns:a16="http://schemas.microsoft.com/office/drawing/2014/main" id="{2DF15219-DD5A-E34C-BF75-920297E4D82F}"/>
              </a:ext>
            </a:extLst>
          </p:cNvPr>
          <p:cNvSpPr>
            <a:spLocks noGrp="1"/>
          </p:cNvSpPr>
          <p:nvPr>
            <p:ph type="dgm" sz="quarter" idx="192" hasCustomPrompt="1"/>
          </p:nvPr>
        </p:nvSpPr>
        <p:spPr>
          <a:xfrm>
            <a:off x="10797831"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a:t>
            </a:r>
            <a:r>
              <a:rPr lang="en-GB" sz="1000" dirty="0" err="1">
                <a:latin typeface="Open Sans Semibold" panose="020B0706030804020204" pitchFamily="34" charset="0"/>
                <a:ea typeface="Open Sans Semibold" panose="020B0706030804020204" pitchFamily="34" charset="0"/>
                <a:cs typeface="Open Sans Semibold" panose="020B0706030804020204" pitchFamily="34" charset="0"/>
              </a:rPr>
              <a:t>req’d</a:t>
            </a:r>
            <a:endParaRPr lang="en-US" dirty="0"/>
          </a:p>
        </p:txBody>
      </p:sp>
      <p:sp>
        <p:nvSpPr>
          <p:cNvPr id="6" name="Text Placeholder 5">
            <a:extLst>
              <a:ext uri="{FF2B5EF4-FFF2-40B4-BE49-F238E27FC236}">
                <a16:creationId xmlns:a16="http://schemas.microsoft.com/office/drawing/2014/main" id="{797C9C9D-DDD8-2546-9467-B13091FF49A8}"/>
              </a:ext>
            </a:extLst>
          </p:cNvPr>
          <p:cNvSpPr>
            <a:spLocks noGrp="1"/>
          </p:cNvSpPr>
          <p:nvPr>
            <p:ph type="body" sz="quarter" idx="193" hasCustomPrompt="1"/>
          </p:nvPr>
        </p:nvSpPr>
        <p:spPr>
          <a:xfrm>
            <a:off x="7793388" y="469393"/>
            <a:ext cx="3939825" cy="968474"/>
          </a:xfrm>
        </p:spPr>
        <p:txBody>
          <a:bodyPr/>
          <a:lstStyle>
            <a:lvl1pPr>
              <a:lnSpc>
                <a:spcPct val="100000"/>
              </a:lnSpc>
              <a:defRPr sz="2000" b="1" i="0">
                <a:solidFill>
                  <a:schemeClr val="tx1"/>
                </a:solidFill>
                <a:latin typeface="Fira Sans" panose="020B0503050000020004" pitchFamily="34" charset="0"/>
              </a:defRPr>
            </a:lvl1pPr>
          </a:lstStyle>
          <a:p>
            <a:pPr lvl="0"/>
            <a:r>
              <a:rPr lang="en-US" dirty="0"/>
              <a:t>Key (use the drawing tools to create bars representing time)</a:t>
            </a:r>
          </a:p>
        </p:txBody>
      </p:sp>
    </p:spTree>
    <p:extLst>
      <p:ext uri="{BB962C8B-B14F-4D97-AF65-F5344CB8AC3E}">
        <p14:creationId xmlns:p14="http://schemas.microsoft.com/office/powerpoint/2010/main" val="1058802510"/>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CD75E-4E17-44E1-8946-64A9E31B83EA}"/>
              </a:ext>
            </a:extLst>
          </p:cNvPr>
          <p:cNvSpPr>
            <a:spLocks noGrp="1"/>
          </p:cNvSpPr>
          <p:nvPr>
            <p:ph type="title" hasCustomPrompt="1"/>
          </p:nvPr>
        </p:nvSpPr>
        <p:spPr>
          <a:xfrm>
            <a:off x="457199" y="469392"/>
            <a:ext cx="11275671" cy="968474"/>
          </a:xfrm>
        </p:spPr>
        <p:txBody>
          <a:bodyPr/>
          <a:lstStyle>
            <a:lvl1pPr>
              <a:lnSpc>
                <a:spcPct val="100000"/>
              </a:lnSpc>
              <a:defRPr/>
            </a:lvl1pPr>
          </a:lstStyle>
          <a:p>
            <a:r>
              <a:rPr lang="en-US" dirty="0"/>
              <a:t>Table title</a:t>
            </a:r>
            <a:endParaRPr lang="en-GB" dirty="0"/>
          </a:p>
        </p:txBody>
      </p:sp>
      <p:sp>
        <p:nvSpPr>
          <p:cNvPr id="6" name="Table Placeholder 5">
            <a:extLst>
              <a:ext uri="{FF2B5EF4-FFF2-40B4-BE49-F238E27FC236}">
                <a16:creationId xmlns:a16="http://schemas.microsoft.com/office/drawing/2014/main" id="{4509CACD-663B-694D-A50B-A5CC6E4ECE50}"/>
              </a:ext>
            </a:extLst>
          </p:cNvPr>
          <p:cNvSpPr>
            <a:spLocks noGrp="1"/>
          </p:cNvSpPr>
          <p:nvPr>
            <p:ph type="tbl" sz="quarter" idx="12"/>
          </p:nvPr>
        </p:nvSpPr>
        <p:spPr>
          <a:xfrm>
            <a:off x="457200" y="1550988"/>
            <a:ext cx="11276013" cy="4645025"/>
          </a:xfrm>
        </p:spPr>
        <p:txBody>
          <a:bodyPr/>
          <a:lstStyle/>
          <a:p>
            <a:r>
              <a:rPr lang="en-US"/>
              <a:t>Click icon to add table</a:t>
            </a:r>
          </a:p>
        </p:txBody>
      </p:sp>
    </p:spTree>
    <p:extLst>
      <p:ext uri="{BB962C8B-B14F-4D97-AF65-F5344CB8AC3E}">
        <p14:creationId xmlns:p14="http://schemas.microsoft.com/office/powerpoint/2010/main" val="2382820720"/>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Final slide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C005FE-6EE6-4AD6-AA65-C3D76F2CC0B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600" dirty="0" err="1"/>
          </a:p>
        </p:txBody>
      </p:sp>
      <p:sp>
        <p:nvSpPr>
          <p:cNvPr id="7" name="Text Placeholder 6">
            <a:extLst>
              <a:ext uri="{FF2B5EF4-FFF2-40B4-BE49-F238E27FC236}">
                <a16:creationId xmlns:a16="http://schemas.microsoft.com/office/drawing/2014/main" id="{2004614A-3D8F-4D6F-9611-A24244E522D7}"/>
              </a:ext>
            </a:extLst>
          </p:cNvPr>
          <p:cNvSpPr>
            <a:spLocks noGrp="1"/>
          </p:cNvSpPr>
          <p:nvPr>
            <p:ph type="body" sz="quarter" idx="13" hasCustomPrompt="1"/>
          </p:nvPr>
        </p:nvSpPr>
        <p:spPr>
          <a:xfrm>
            <a:off x="457200" y="2221200"/>
            <a:ext cx="11208058" cy="2665125"/>
          </a:xfrm>
        </p:spPr>
        <p:txBody>
          <a:bodyPr/>
          <a:lstStyle>
            <a:lvl1pPr algn="l">
              <a:lnSpc>
                <a:spcPct val="100000"/>
              </a:lnSpc>
              <a:spcAft>
                <a:spcPts val="600"/>
              </a:spcAft>
              <a:defRPr sz="5000" b="1" i="0">
                <a:solidFill>
                  <a:schemeClr val="bg1"/>
                </a:solidFill>
                <a:latin typeface="+mn-lt"/>
              </a:defRPr>
            </a:lvl1pPr>
            <a:lvl2pPr marL="0" indent="0" algn="l">
              <a:lnSpc>
                <a:spcPct val="100000"/>
              </a:lnSpc>
              <a:spcBef>
                <a:spcPts val="2400"/>
              </a:spcBef>
              <a:spcAft>
                <a:spcPts val="600"/>
              </a:spcAft>
              <a:buNone/>
              <a:defRPr sz="2400" b="1" i="0" baseline="0">
                <a:solidFill>
                  <a:schemeClr val="bg1"/>
                </a:solidFill>
                <a:latin typeface="+mn-lt"/>
              </a:defRPr>
            </a:lvl2pPr>
          </a:lstStyle>
          <a:p>
            <a:pPr lvl="0"/>
            <a:r>
              <a:rPr lang="en-US" dirty="0"/>
              <a:t>Suggested title: Questions / Q&amp;A / Thank you</a:t>
            </a:r>
          </a:p>
          <a:p>
            <a:pPr lvl="1"/>
            <a:r>
              <a:rPr lang="en-US" dirty="0"/>
              <a:t>Click to add sub-heading</a:t>
            </a:r>
          </a:p>
        </p:txBody>
      </p:sp>
      <p:grpSp>
        <p:nvGrpSpPr>
          <p:cNvPr id="8" name="Group 7">
            <a:extLst>
              <a:ext uri="{FF2B5EF4-FFF2-40B4-BE49-F238E27FC236}">
                <a16:creationId xmlns:a16="http://schemas.microsoft.com/office/drawing/2014/main" id="{5BDE19CA-F81F-4F8A-848A-FA67F6BDB154}"/>
              </a:ext>
            </a:extLst>
          </p:cNvPr>
          <p:cNvGrpSpPr/>
          <p:nvPr userDrawn="1"/>
        </p:nvGrpSpPr>
        <p:grpSpPr>
          <a:xfrm>
            <a:off x="457200" y="6328800"/>
            <a:ext cx="11277600" cy="154800"/>
            <a:chOff x="457200" y="6328800"/>
            <a:chExt cx="11277600" cy="154800"/>
          </a:xfrm>
        </p:grpSpPr>
        <p:cxnSp>
          <p:nvCxnSpPr>
            <p:cNvPr id="9" name="Straight Connector 8">
              <a:extLst>
                <a:ext uri="{FF2B5EF4-FFF2-40B4-BE49-F238E27FC236}">
                  <a16:creationId xmlns:a16="http://schemas.microsoft.com/office/drawing/2014/main" id="{3E94EA5A-CCEB-4EFF-93C7-62AE4E738600}"/>
                </a:ext>
              </a:extLst>
            </p:cNvPr>
            <p:cNvCxnSpPr/>
            <p:nvPr userDrawn="1"/>
          </p:nvCxnSpPr>
          <p:spPr>
            <a:xfrm>
              <a:off x="457200" y="6400800"/>
              <a:ext cx="11277600" cy="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F68D6AB-1980-4A0C-BDCD-D59AB6F5FEBA}"/>
                </a:ext>
              </a:extLst>
            </p:cNvPr>
            <p:cNvCxnSpPr>
              <a:cxnSpLocks/>
            </p:cNvCxnSpPr>
            <p:nvPr userDrawn="1"/>
          </p:nvCxnSpPr>
          <p:spPr>
            <a:xfrm>
              <a:off x="457200" y="6328800"/>
              <a:ext cx="0" cy="15480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51F07F6-8E44-46AF-ACA6-FC3958339B24}"/>
                </a:ext>
              </a:extLst>
            </p:cNvPr>
            <p:cNvCxnSpPr>
              <a:cxnSpLocks/>
            </p:cNvCxnSpPr>
            <p:nvPr userDrawn="1"/>
          </p:nvCxnSpPr>
          <p:spPr>
            <a:xfrm>
              <a:off x="11734800" y="6328800"/>
              <a:ext cx="0" cy="15480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5" name="Picture 4"/>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57200" y="474525"/>
            <a:ext cx="1632293" cy="608400"/>
          </a:xfrm>
          <a:prstGeom prst="rect">
            <a:avLst/>
          </a:prstGeom>
        </p:spPr>
      </p:pic>
    </p:spTree>
    <p:extLst>
      <p:ext uri="{BB962C8B-B14F-4D97-AF65-F5344CB8AC3E}">
        <p14:creationId xmlns:p14="http://schemas.microsoft.com/office/powerpoint/2010/main" val="80152017"/>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itle" preserve="1">
  <p:cSld name="Final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ED04F-D75B-4E27-9BD7-FCD6C3E29D18}"/>
              </a:ext>
            </a:extLst>
          </p:cNvPr>
          <p:cNvSpPr>
            <a:spLocks noGrp="1"/>
          </p:cNvSpPr>
          <p:nvPr>
            <p:ph type="ctrTitle" hasCustomPrompt="1"/>
          </p:nvPr>
        </p:nvSpPr>
        <p:spPr>
          <a:xfrm>
            <a:off x="457200" y="2343696"/>
            <a:ext cx="11225814" cy="846113"/>
          </a:xfrm>
        </p:spPr>
        <p:txBody>
          <a:bodyPr anchor="t"/>
          <a:lstStyle>
            <a:lvl1pPr algn="l">
              <a:defRPr sz="5000">
                <a:solidFill>
                  <a:schemeClr val="tx1"/>
                </a:solidFill>
              </a:defRPr>
            </a:lvl1pPr>
          </a:lstStyle>
          <a:p>
            <a:r>
              <a:rPr lang="en-US" dirty="0"/>
              <a:t>Suggested title: Questions / Q&amp;A / Thank you</a:t>
            </a:r>
          </a:p>
        </p:txBody>
      </p:sp>
      <p:sp>
        <p:nvSpPr>
          <p:cNvPr id="3" name="Subtitle 2">
            <a:extLst>
              <a:ext uri="{FF2B5EF4-FFF2-40B4-BE49-F238E27FC236}">
                <a16:creationId xmlns:a16="http://schemas.microsoft.com/office/drawing/2014/main" id="{DB07B812-FB6A-477C-A589-733D5079CE05}"/>
              </a:ext>
            </a:extLst>
          </p:cNvPr>
          <p:cNvSpPr>
            <a:spLocks noGrp="1"/>
          </p:cNvSpPr>
          <p:nvPr>
            <p:ph type="subTitle" idx="1" hasCustomPrompt="1"/>
          </p:nvPr>
        </p:nvSpPr>
        <p:spPr>
          <a:xfrm>
            <a:off x="457199" y="3643469"/>
            <a:ext cx="11225814" cy="899888"/>
          </a:xfrm>
        </p:spPr>
        <p:txBody>
          <a:bodyPr/>
          <a:lstStyle>
            <a:lvl1pPr marL="0" indent="0" algn="l">
              <a:buNone/>
              <a:defRPr sz="2400" b="1">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sub-heading</a:t>
            </a:r>
            <a:endParaRPr lang="en-GB" dirty="0"/>
          </a:p>
        </p:txBody>
      </p:sp>
      <p:grpSp>
        <p:nvGrpSpPr>
          <p:cNvPr id="9" name="Group 4">
            <a:extLst>
              <a:ext uri="{FF2B5EF4-FFF2-40B4-BE49-F238E27FC236}">
                <a16:creationId xmlns:a16="http://schemas.microsoft.com/office/drawing/2014/main" id="{37430850-897C-49AE-AC19-9DED89782524}"/>
              </a:ext>
            </a:extLst>
          </p:cNvPr>
          <p:cNvGrpSpPr>
            <a:grpSpLocks noChangeAspect="1"/>
          </p:cNvGrpSpPr>
          <p:nvPr/>
        </p:nvGrpSpPr>
        <p:grpSpPr bwMode="auto">
          <a:xfrm>
            <a:off x="457200" y="457200"/>
            <a:ext cx="1638000" cy="609661"/>
            <a:chOff x="277" y="288"/>
            <a:chExt cx="4863" cy="1810"/>
          </a:xfrm>
          <a:solidFill>
            <a:schemeClr val="tx1"/>
          </a:solidFill>
        </p:grpSpPr>
        <p:sp>
          <p:nvSpPr>
            <p:cNvPr id="11" name="Freeform 5">
              <a:extLst>
                <a:ext uri="{FF2B5EF4-FFF2-40B4-BE49-F238E27FC236}">
                  <a16:creationId xmlns:a16="http://schemas.microsoft.com/office/drawing/2014/main" id="{211E13FD-206C-4112-8C63-18DB462C42D4}"/>
                </a:ext>
              </a:extLst>
            </p:cNvPr>
            <p:cNvSpPr>
              <a:spLocks/>
            </p:cNvSpPr>
            <p:nvPr userDrawn="1"/>
          </p:nvSpPr>
          <p:spPr bwMode="auto">
            <a:xfrm>
              <a:off x="277" y="303"/>
              <a:ext cx="1927" cy="1772"/>
            </a:xfrm>
            <a:custGeom>
              <a:avLst/>
              <a:gdLst>
                <a:gd name="T0" fmla="*/ 830 w 1019"/>
                <a:gd name="T1" fmla="*/ 18 h 937"/>
                <a:gd name="T2" fmla="*/ 830 w 1019"/>
                <a:gd name="T3" fmla="*/ 370 h 937"/>
                <a:gd name="T4" fmla="*/ 190 w 1019"/>
                <a:gd name="T5" fmla="*/ 370 h 937"/>
                <a:gd name="T6" fmla="*/ 190 w 1019"/>
                <a:gd name="T7" fmla="*/ 18 h 937"/>
                <a:gd name="T8" fmla="*/ 172 w 1019"/>
                <a:gd name="T9" fmla="*/ 0 h 937"/>
                <a:gd name="T10" fmla="*/ 18 w 1019"/>
                <a:gd name="T11" fmla="*/ 0 h 937"/>
                <a:gd name="T12" fmla="*/ 0 w 1019"/>
                <a:gd name="T13" fmla="*/ 18 h 937"/>
                <a:gd name="T14" fmla="*/ 0 w 1019"/>
                <a:gd name="T15" fmla="*/ 919 h 937"/>
                <a:gd name="T16" fmla="*/ 18 w 1019"/>
                <a:gd name="T17" fmla="*/ 937 h 937"/>
                <a:gd name="T18" fmla="*/ 172 w 1019"/>
                <a:gd name="T19" fmla="*/ 937 h 937"/>
                <a:gd name="T20" fmla="*/ 190 w 1019"/>
                <a:gd name="T21" fmla="*/ 919 h 937"/>
                <a:gd name="T22" fmla="*/ 190 w 1019"/>
                <a:gd name="T23" fmla="*/ 560 h 937"/>
                <a:gd name="T24" fmla="*/ 830 w 1019"/>
                <a:gd name="T25" fmla="*/ 560 h 937"/>
                <a:gd name="T26" fmla="*/ 830 w 1019"/>
                <a:gd name="T27" fmla="*/ 919 h 937"/>
                <a:gd name="T28" fmla="*/ 848 w 1019"/>
                <a:gd name="T29" fmla="*/ 937 h 937"/>
                <a:gd name="T30" fmla="*/ 1001 w 1019"/>
                <a:gd name="T31" fmla="*/ 937 h 937"/>
                <a:gd name="T32" fmla="*/ 1019 w 1019"/>
                <a:gd name="T33" fmla="*/ 919 h 937"/>
                <a:gd name="T34" fmla="*/ 1019 w 1019"/>
                <a:gd name="T35" fmla="*/ 18 h 937"/>
                <a:gd name="T36" fmla="*/ 1001 w 1019"/>
                <a:gd name="T37" fmla="*/ 0 h 937"/>
                <a:gd name="T38" fmla="*/ 848 w 1019"/>
                <a:gd name="T39" fmla="*/ 0 h 937"/>
                <a:gd name="T40" fmla="*/ 830 w 1019"/>
                <a:gd name="T41" fmla="*/ 1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19" h="937">
                  <a:moveTo>
                    <a:pt x="830" y="18"/>
                  </a:moveTo>
                  <a:cubicBezTo>
                    <a:pt x="830" y="370"/>
                    <a:pt x="830" y="370"/>
                    <a:pt x="830" y="370"/>
                  </a:cubicBezTo>
                  <a:cubicBezTo>
                    <a:pt x="190" y="370"/>
                    <a:pt x="190" y="370"/>
                    <a:pt x="190" y="370"/>
                  </a:cubicBezTo>
                  <a:cubicBezTo>
                    <a:pt x="190" y="18"/>
                    <a:pt x="190" y="18"/>
                    <a:pt x="190" y="18"/>
                  </a:cubicBezTo>
                  <a:cubicBezTo>
                    <a:pt x="190" y="8"/>
                    <a:pt x="182" y="0"/>
                    <a:pt x="172" y="0"/>
                  </a:cubicBezTo>
                  <a:cubicBezTo>
                    <a:pt x="18" y="0"/>
                    <a:pt x="18" y="0"/>
                    <a:pt x="18" y="0"/>
                  </a:cubicBezTo>
                  <a:cubicBezTo>
                    <a:pt x="8" y="0"/>
                    <a:pt x="0" y="8"/>
                    <a:pt x="0" y="18"/>
                  </a:cubicBezTo>
                  <a:cubicBezTo>
                    <a:pt x="0" y="919"/>
                    <a:pt x="0" y="919"/>
                    <a:pt x="0" y="919"/>
                  </a:cubicBezTo>
                  <a:cubicBezTo>
                    <a:pt x="0" y="928"/>
                    <a:pt x="8" y="937"/>
                    <a:pt x="18" y="937"/>
                  </a:cubicBezTo>
                  <a:cubicBezTo>
                    <a:pt x="172" y="937"/>
                    <a:pt x="172" y="937"/>
                    <a:pt x="172" y="937"/>
                  </a:cubicBezTo>
                  <a:cubicBezTo>
                    <a:pt x="182" y="937"/>
                    <a:pt x="190" y="928"/>
                    <a:pt x="190" y="919"/>
                  </a:cubicBezTo>
                  <a:cubicBezTo>
                    <a:pt x="190" y="560"/>
                    <a:pt x="190" y="560"/>
                    <a:pt x="190" y="560"/>
                  </a:cubicBezTo>
                  <a:cubicBezTo>
                    <a:pt x="830" y="560"/>
                    <a:pt x="830" y="560"/>
                    <a:pt x="830" y="560"/>
                  </a:cubicBezTo>
                  <a:cubicBezTo>
                    <a:pt x="830" y="919"/>
                    <a:pt x="830" y="919"/>
                    <a:pt x="830" y="919"/>
                  </a:cubicBezTo>
                  <a:cubicBezTo>
                    <a:pt x="830" y="928"/>
                    <a:pt x="838" y="937"/>
                    <a:pt x="848" y="937"/>
                  </a:cubicBezTo>
                  <a:cubicBezTo>
                    <a:pt x="1001" y="937"/>
                    <a:pt x="1001" y="937"/>
                    <a:pt x="1001" y="937"/>
                  </a:cubicBezTo>
                  <a:cubicBezTo>
                    <a:pt x="1011" y="937"/>
                    <a:pt x="1019" y="928"/>
                    <a:pt x="1019" y="919"/>
                  </a:cubicBezTo>
                  <a:cubicBezTo>
                    <a:pt x="1019" y="18"/>
                    <a:pt x="1019" y="18"/>
                    <a:pt x="1019" y="18"/>
                  </a:cubicBezTo>
                  <a:cubicBezTo>
                    <a:pt x="1019" y="8"/>
                    <a:pt x="1011" y="0"/>
                    <a:pt x="1001" y="0"/>
                  </a:cubicBezTo>
                  <a:cubicBezTo>
                    <a:pt x="848" y="0"/>
                    <a:pt x="848" y="0"/>
                    <a:pt x="848" y="0"/>
                  </a:cubicBezTo>
                  <a:cubicBezTo>
                    <a:pt x="838" y="0"/>
                    <a:pt x="830" y="8"/>
                    <a:pt x="830" y="18"/>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tx1"/>
                </a:solidFill>
              </a:endParaRPr>
            </a:p>
          </p:txBody>
        </p:sp>
        <p:sp>
          <p:nvSpPr>
            <p:cNvPr id="12" name="Freeform 6">
              <a:extLst>
                <a:ext uri="{FF2B5EF4-FFF2-40B4-BE49-F238E27FC236}">
                  <a16:creationId xmlns:a16="http://schemas.microsoft.com/office/drawing/2014/main" id="{1289EA2F-C60B-4E0C-B9D4-2EF490146190}"/>
                </a:ext>
              </a:extLst>
            </p:cNvPr>
            <p:cNvSpPr>
              <a:spLocks/>
            </p:cNvSpPr>
            <p:nvPr userDrawn="1"/>
          </p:nvSpPr>
          <p:spPr bwMode="auto">
            <a:xfrm>
              <a:off x="3977" y="288"/>
              <a:ext cx="1163" cy="1787"/>
            </a:xfrm>
            <a:custGeom>
              <a:avLst/>
              <a:gdLst>
                <a:gd name="T0" fmla="*/ 86 w 615"/>
                <a:gd name="T1" fmla="*/ 254 h 945"/>
                <a:gd name="T2" fmla="*/ 14 w 615"/>
                <a:gd name="T3" fmla="*/ 120 h 945"/>
                <a:gd name="T4" fmla="*/ 18 w 615"/>
                <a:gd name="T5" fmla="*/ 98 h 945"/>
                <a:gd name="T6" fmla="*/ 74 w 615"/>
                <a:gd name="T7" fmla="*/ 55 h 945"/>
                <a:gd name="T8" fmla="*/ 163 w 615"/>
                <a:gd name="T9" fmla="*/ 16 h 945"/>
                <a:gd name="T10" fmla="*/ 277 w 615"/>
                <a:gd name="T11" fmla="*/ 0 h 945"/>
                <a:gd name="T12" fmla="*/ 408 w 615"/>
                <a:gd name="T13" fmla="*/ 22 h 945"/>
                <a:gd name="T14" fmla="*/ 508 w 615"/>
                <a:gd name="T15" fmla="*/ 84 h 945"/>
                <a:gd name="T16" fmla="*/ 571 w 615"/>
                <a:gd name="T17" fmla="*/ 181 h 945"/>
                <a:gd name="T18" fmla="*/ 593 w 615"/>
                <a:gd name="T19" fmla="*/ 304 h 945"/>
                <a:gd name="T20" fmla="*/ 582 w 615"/>
                <a:gd name="T21" fmla="*/ 385 h 945"/>
                <a:gd name="T22" fmla="*/ 554 w 615"/>
                <a:gd name="T23" fmla="*/ 454 h 945"/>
                <a:gd name="T24" fmla="*/ 512 w 615"/>
                <a:gd name="T25" fmla="*/ 517 h 945"/>
                <a:gd name="T26" fmla="*/ 460 w 615"/>
                <a:gd name="T27" fmla="*/ 576 h 945"/>
                <a:gd name="T28" fmla="*/ 288 w 615"/>
                <a:gd name="T29" fmla="*/ 758 h 945"/>
                <a:gd name="T30" fmla="*/ 596 w 615"/>
                <a:gd name="T31" fmla="*/ 758 h 945"/>
                <a:gd name="T32" fmla="*/ 615 w 615"/>
                <a:gd name="T33" fmla="*/ 776 h 945"/>
                <a:gd name="T34" fmla="*/ 615 w 615"/>
                <a:gd name="T35" fmla="*/ 927 h 945"/>
                <a:gd name="T36" fmla="*/ 596 w 615"/>
                <a:gd name="T37" fmla="*/ 945 h 945"/>
                <a:gd name="T38" fmla="*/ 18 w 615"/>
                <a:gd name="T39" fmla="*/ 945 h 945"/>
                <a:gd name="T40" fmla="*/ 0 w 615"/>
                <a:gd name="T41" fmla="*/ 927 h 945"/>
                <a:gd name="T42" fmla="*/ 0 w 615"/>
                <a:gd name="T43" fmla="*/ 806 h 945"/>
                <a:gd name="T44" fmla="*/ 9 w 615"/>
                <a:gd name="T45" fmla="*/ 783 h 945"/>
                <a:gd name="T46" fmla="*/ 320 w 615"/>
                <a:gd name="T47" fmla="*/ 461 h 945"/>
                <a:gd name="T48" fmla="*/ 373 w 615"/>
                <a:gd name="T49" fmla="*/ 389 h 945"/>
                <a:gd name="T50" fmla="*/ 390 w 615"/>
                <a:gd name="T51" fmla="*/ 314 h 945"/>
                <a:gd name="T52" fmla="*/ 381 w 615"/>
                <a:gd name="T53" fmla="*/ 264 h 945"/>
                <a:gd name="T54" fmla="*/ 356 w 615"/>
                <a:gd name="T55" fmla="*/ 225 h 945"/>
                <a:gd name="T56" fmla="*/ 316 w 615"/>
                <a:gd name="T57" fmla="*/ 199 h 945"/>
                <a:gd name="T58" fmla="*/ 265 w 615"/>
                <a:gd name="T59" fmla="*/ 190 h 945"/>
                <a:gd name="T60" fmla="*/ 210 w 615"/>
                <a:gd name="T61" fmla="*/ 197 h 945"/>
                <a:gd name="T62" fmla="*/ 165 w 615"/>
                <a:gd name="T63" fmla="*/ 218 h 945"/>
                <a:gd name="T64" fmla="*/ 127 w 615"/>
                <a:gd name="T65" fmla="*/ 248 h 945"/>
                <a:gd name="T66" fmla="*/ 114 w 615"/>
                <a:gd name="T67" fmla="*/ 259 h 945"/>
                <a:gd name="T68" fmla="*/ 86 w 615"/>
                <a:gd name="T69" fmla="*/ 254 h 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15" h="945">
                  <a:moveTo>
                    <a:pt x="86" y="254"/>
                  </a:moveTo>
                  <a:cubicBezTo>
                    <a:pt x="14" y="120"/>
                    <a:pt x="14" y="120"/>
                    <a:pt x="14" y="120"/>
                  </a:cubicBezTo>
                  <a:cubicBezTo>
                    <a:pt x="10" y="112"/>
                    <a:pt x="12" y="103"/>
                    <a:pt x="18" y="98"/>
                  </a:cubicBezTo>
                  <a:cubicBezTo>
                    <a:pt x="34" y="83"/>
                    <a:pt x="53" y="68"/>
                    <a:pt x="74" y="55"/>
                  </a:cubicBezTo>
                  <a:cubicBezTo>
                    <a:pt x="100" y="39"/>
                    <a:pt x="130" y="26"/>
                    <a:pt x="163" y="16"/>
                  </a:cubicBezTo>
                  <a:cubicBezTo>
                    <a:pt x="196" y="5"/>
                    <a:pt x="235" y="0"/>
                    <a:pt x="277" y="0"/>
                  </a:cubicBezTo>
                  <a:cubicBezTo>
                    <a:pt x="325" y="0"/>
                    <a:pt x="369" y="7"/>
                    <a:pt x="408" y="22"/>
                  </a:cubicBezTo>
                  <a:cubicBezTo>
                    <a:pt x="447" y="37"/>
                    <a:pt x="480" y="58"/>
                    <a:pt x="508" y="84"/>
                  </a:cubicBezTo>
                  <a:cubicBezTo>
                    <a:pt x="535" y="111"/>
                    <a:pt x="556" y="144"/>
                    <a:pt x="571" y="181"/>
                  </a:cubicBezTo>
                  <a:cubicBezTo>
                    <a:pt x="585" y="218"/>
                    <a:pt x="593" y="259"/>
                    <a:pt x="593" y="304"/>
                  </a:cubicBezTo>
                  <a:cubicBezTo>
                    <a:pt x="593" y="333"/>
                    <a:pt x="589" y="360"/>
                    <a:pt x="582" y="385"/>
                  </a:cubicBezTo>
                  <a:cubicBezTo>
                    <a:pt x="576" y="409"/>
                    <a:pt x="566" y="433"/>
                    <a:pt x="554" y="454"/>
                  </a:cubicBezTo>
                  <a:cubicBezTo>
                    <a:pt x="542" y="476"/>
                    <a:pt x="528" y="497"/>
                    <a:pt x="512" y="517"/>
                  </a:cubicBezTo>
                  <a:cubicBezTo>
                    <a:pt x="496" y="537"/>
                    <a:pt x="479" y="557"/>
                    <a:pt x="460" y="576"/>
                  </a:cubicBezTo>
                  <a:cubicBezTo>
                    <a:pt x="288" y="758"/>
                    <a:pt x="288" y="758"/>
                    <a:pt x="288" y="758"/>
                  </a:cubicBezTo>
                  <a:cubicBezTo>
                    <a:pt x="596" y="758"/>
                    <a:pt x="596" y="758"/>
                    <a:pt x="596" y="758"/>
                  </a:cubicBezTo>
                  <a:cubicBezTo>
                    <a:pt x="606" y="758"/>
                    <a:pt x="615" y="766"/>
                    <a:pt x="615" y="776"/>
                  </a:cubicBezTo>
                  <a:cubicBezTo>
                    <a:pt x="615" y="927"/>
                    <a:pt x="615" y="927"/>
                    <a:pt x="615" y="927"/>
                  </a:cubicBezTo>
                  <a:cubicBezTo>
                    <a:pt x="615" y="937"/>
                    <a:pt x="606" y="945"/>
                    <a:pt x="596" y="945"/>
                  </a:cubicBezTo>
                  <a:cubicBezTo>
                    <a:pt x="18" y="945"/>
                    <a:pt x="18" y="945"/>
                    <a:pt x="18" y="945"/>
                  </a:cubicBezTo>
                  <a:cubicBezTo>
                    <a:pt x="8" y="945"/>
                    <a:pt x="0" y="937"/>
                    <a:pt x="0" y="927"/>
                  </a:cubicBezTo>
                  <a:cubicBezTo>
                    <a:pt x="0" y="806"/>
                    <a:pt x="0" y="806"/>
                    <a:pt x="0" y="806"/>
                  </a:cubicBezTo>
                  <a:cubicBezTo>
                    <a:pt x="0" y="797"/>
                    <a:pt x="3" y="789"/>
                    <a:pt x="9" y="783"/>
                  </a:cubicBezTo>
                  <a:cubicBezTo>
                    <a:pt x="320" y="461"/>
                    <a:pt x="320" y="461"/>
                    <a:pt x="320" y="461"/>
                  </a:cubicBezTo>
                  <a:cubicBezTo>
                    <a:pt x="343" y="437"/>
                    <a:pt x="361" y="413"/>
                    <a:pt x="373" y="389"/>
                  </a:cubicBezTo>
                  <a:cubicBezTo>
                    <a:pt x="384" y="365"/>
                    <a:pt x="390" y="340"/>
                    <a:pt x="390" y="314"/>
                  </a:cubicBezTo>
                  <a:cubicBezTo>
                    <a:pt x="390" y="295"/>
                    <a:pt x="387" y="279"/>
                    <a:pt x="381" y="264"/>
                  </a:cubicBezTo>
                  <a:cubicBezTo>
                    <a:pt x="375" y="249"/>
                    <a:pt x="367" y="236"/>
                    <a:pt x="356" y="225"/>
                  </a:cubicBezTo>
                  <a:cubicBezTo>
                    <a:pt x="345" y="214"/>
                    <a:pt x="332" y="205"/>
                    <a:pt x="316" y="199"/>
                  </a:cubicBezTo>
                  <a:cubicBezTo>
                    <a:pt x="301" y="193"/>
                    <a:pt x="284" y="190"/>
                    <a:pt x="265" y="190"/>
                  </a:cubicBezTo>
                  <a:cubicBezTo>
                    <a:pt x="245" y="190"/>
                    <a:pt x="226" y="192"/>
                    <a:pt x="210" y="197"/>
                  </a:cubicBezTo>
                  <a:cubicBezTo>
                    <a:pt x="194" y="203"/>
                    <a:pt x="179" y="209"/>
                    <a:pt x="165" y="218"/>
                  </a:cubicBezTo>
                  <a:cubicBezTo>
                    <a:pt x="151" y="227"/>
                    <a:pt x="139" y="237"/>
                    <a:pt x="127" y="248"/>
                  </a:cubicBezTo>
                  <a:cubicBezTo>
                    <a:pt x="122" y="252"/>
                    <a:pt x="118" y="256"/>
                    <a:pt x="114" y="259"/>
                  </a:cubicBezTo>
                  <a:cubicBezTo>
                    <a:pt x="106" y="267"/>
                    <a:pt x="92" y="264"/>
                    <a:pt x="86" y="254"/>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tx1"/>
                </a:solidFill>
              </a:endParaRPr>
            </a:p>
          </p:txBody>
        </p:sp>
        <p:sp>
          <p:nvSpPr>
            <p:cNvPr id="13" name="Freeform 7">
              <a:extLst>
                <a:ext uri="{FF2B5EF4-FFF2-40B4-BE49-F238E27FC236}">
                  <a16:creationId xmlns:a16="http://schemas.microsoft.com/office/drawing/2014/main" id="{F565173A-6152-495C-8886-801CC0843EA4}"/>
                </a:ext>
              </a:extLst>
            </p:cNvPr>
            <p:cNvSpPr>
              <a:spLocks/>
            </p:cNvSpPr>
            <p:nvPr userDrawn="1"/>
          </p:nvSpPr>
          <p:spPr bwMode="auto">
            <a:xfrm>
              <a:off x="2442" y="290"/>
              <a:ext cx="1365" cy="1808"/>
            </a:xfrm>
            <a:custGeom>
              <a:avLst/>
              <a:gdLst>
                <a:gd name="T0" fmla="*/ 640 w 722"/>
                <a:gd name="T1" fmla="*/ 466 h 956"/>
                <a:gd name="T2" fmla="*/ 444 w 722"/>
                <a:gd name="T3" fmla="*/ 387 h 956"/>
                <a:gd name="T4" fmla="*/ 327 w 722"/>
                <a:gd name="T5" fmla="*/ 364 h 956"/>
                <a:gd name="T6" fmla="*/ 242 w 722"/>
                <a:gd name="T7" fmla="*/ 320 h 956"/>
                <a:gd name="T8" fmla="*/ 242 w 722"/>
                <a:gd name="T9" fmla="*/ 246 h 956"/>
                <a:gd name="T10" fmla="*/ 319 w 722"/>
                <a:gd name="T11" fmla="*/ 196 h 956"/>
                <a:gd name="T12" fmla="*/ 507 w 722"/>
                <a:gd name="T13" fmla="*/ 210 h 956"/>
                <a:gd name="T14" fmla="*/ 608 w 722"/>
                <a:gd name="T15" fmla="*/ 259 h 956"/>
                <a:gd name="T16" fmla="*/ 635 w 722"/>
                <a:gd name="T17" fmla="*/ 251 h 956"/>
                <a:gd name="T18" fmla="*/ 706 w 722"/>
                <a:gd name="T19" fmla="*/ 119 h 956"/>
                <a:gd name="T20" fmla="*/ 709 w 722"/>
                <a:gd name="T21" fmla="*/ 110 h 956"/>
                <a:gd name="T22" fmla="*/ 626 w 722"/>
                <a:gd name="T23" fmla="*/ 53 h 956"/>
                <a:gd name="T24" fmla="*/ 465 w 722"/>
                <a:gd name="T25" fmla="*/ 5 h 956"/>
                <a:gd name="T26" fmla="*/ 247 w 722"/>
                <a:gd name="T27" fmla="*/ 18 h 956"/>
                <a:gd name="T28" fmla="*/ 60 w 722"/>
                <a:gd name="T29" fmla="*/ 167 h 956"/>
                <a:gd name="T30" fmla="*/ 52 w 722"/>
                <a:gd name="T31" fmla="*/ 404 h 956"/>
                <a:gd name="T32" fmla="*/ 193 w 722"/>
                <a:gd name="T33" fmla="*/ 535 h 956"/>
                <a:gd name="T34" fmla="*/ 351 w 722"/>
                <a:gd name="T35" fmla="*/ 572 h 956"/>
                <a:gd name="T36" fmla="*/ 482 w 722"/>
                <a:gd name="T37" fmla="*/ 608 h 956"/>
                <a:gd name="T38" fmla="*/ 521 w 722"/>
                <a:gd name="T39" fmla="*/ 670 h 956"/>
                <a:gd name="T40" fmla="*/ 479 w 722"/>
                <a:gd name="T41" fmla="*/ 740 h 956"/>
                <a:gd name="T42" fmla="*/ 366 w 722"/>
                <a:gd name="T43" fmla="*/ 767 h 956"/>
                <a:gd name="T44" fmla="*/ 218 w 722"/>
                <a:gd name="T45" fmla="*/ 739 h 956"/>
                <a:gd name="T46" fmla="*/ 112 w 722"/>
                <a:gd name="T47" fmla="*/ 678 h 956"/>
                <a:gd name="T48" fmla="*/ 86 w 722"/>
                <a:gd name="T49" fmla="*/ 680 h 956"/>
                <a:gd name="T50" fmla="*/ 84 w 722"/>
                <a:gd name="T51" fmla="*/ 683 h 956"/>
                <a:gd name="T52" fmla="*/ 4 w 722"/>
                <a:gd name="T53" fmla="*/ 815 h 956"/>
                <a:gd name="T54" fmla="*/ 11 w 722"/>
                <a:gd name="T55" fmla="*/ 841 h 956"/>
                <a:gd name="T56" fmla="*/ 171 w 722"/>
                <a:gd name="T57" fmla="*/ 925 h 956"/>
                <a:gd name="T58" fmla="*/ 366 w 722"/>
                <a:gd name="T59" fmla="*/ 956 h 956"/>
                <a:gd name="T60" fmla="*/ 613 w 722"/>
                <a:gd name="T61" fmla="*/ 881 h 956"/>
                <a:gd name="T62" fmla="*/ 722 w 722"/>
                <a:gd name="T63" fmla="*/ 650 h 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22" h="956">
                  <a:moveTo>
                    <a:pt x="700" y="543"/>
                  </a:moveTo>
                  <a:cubicBezTo>
                    <a:pt x="685" y="513"/>
                    <a:pt x="665" y="487"/>
                    <a:pt x="640" y="466"/>
                  </a:cubicBezTo>
                  <a:cubicBezTo>
                    <a:pt x="615" y="445"/>
                    <a:pt x="585" y="428"/>
                    <a:pt x="552" y="416"/>
                  </a:cubicBezTo>
                  <a:cubicBezTo>
                    <a:pt x="518" y="403"/>
                    <a:pt x="482" y="393"/>
                    <a:pt x="444" y="387"/>
                  </a:cubicBezTo>
                  <a:cubicBezTo>
                    <a:pt x="396" y="378"/>
                    <a:pt x="396" y="378"/>
                    <a:pt x="396" y="378"/>
                  </a:cubicBezTo>
                  <a:cubicBezTo>
                    <a:pt x="371" y="374"/>
                    <a:pt x="348" y="369"/>
                    <a:pt x="327" y="364"/>
                  </a:cubicBezTo>
                  <a:cubicBezTo>
                    <a:pt x="307" y="359"/>
                    <a:pt x="289" y="353"/>
                    <a:pt x="274" y="345"/>
                  </a:cubicBezTo>
                  <a:cubicBezTo>
                    <a:pt x="260" y="338"/>
                    <a:pt x="249" y="330"/>
                    <a:pt x="242" y="320"/>
                  </a:cubicBezTo>
                  <a:cubicBezTo>
                    <a:pt x="235" y="310"/>
                    <a:pt x="231" y="299"/>
                    <a:pt x="231" y="285"/>
                  </a:cubicBezTo>
                  <a:cubicBezTo>
                    <a:pt x="231" y="270"/>
                    <a:pt x="235" y="257"/>
                    <a:pt x="242" y="246"/>
                  </a:cubicBezTo>
                  <a:cubicBezTo>
                    <a:pt x="249" y="234"/>
                    <a:pt x="259" y="224"/>
                    <a:pt x="272" y="216"/>
                  </a:cubicBezTo>
                  <a:cubicBezTo>
                    <a:pt x="285" y="207"/>
                    <a:pt x="301" y="200"/>
                    <a:pt x="319" y="196"/>
                  </a:cubicBezTo>
                  <a:cubicBezTo>
                    <a:pt x="338" y="191"/>
                    <a:pt x="359" y="189"/>
                    <a:pt x="382" y="189"/>
                  </a:cubicBezTo>
                  <a:cubicBezTo>
                    <a:pt x="427" y="189"/>
                    <a:pt x="469" y="196"/>
                    <a:pt x="507" y="210"/>
                  </a:cubicBezTo>
                  <a:cubicBezTo>
                    <a:pt x="543" y="223"/>
                    <a:pt x="577" y="240"/>
                    <a:pt x="608" y="259"/>
                  </a:cubicBezTo>
                  <a:cubicBezTo>
                    <a:pt x="608" y="259"/>
                    <a:pt x="608" y="259"/>
                    <a:pt x="608" y="259"/>
                  </a:cubicBezTo>
                  <a:cubicBezTo>
                    <a:pt x="611" y="260"/>
                    <a:pt x="614" y="262"/>
                    <a:pt x="618" y="262"/>
                  </a:cubicBezTo>
                  <a:cubicBezTo>
                    <a:pt x="625" y="262"/>
                    <a:pt x="632" y="257"/>
                    <a:pt x="635" y="251"/>
                  </a:cubicBezTo>
                  <a:cubicBezTo>
                    <a:pt x="635" y="251"/>
                    <a:pt x="635" y="251"/>
                    <a:pt x="635" y="251"/>
                  </a:cubicBezTo>
                  <a:cubicBezTo>
                    <a:pt x="706" y="119"/>
                    <a:pt x="706" y="119"/>
                    <a:pt x="706" y="119"/>
                  </a:cubicBezTo>
                  <a:cubicBezTo>
                    <a:pt x="706" y="119"/>
                    <a:pt x="706" y="119"/>
                    <a:pt x="706" y="119"/>
                  </a:cubicBezTo>
                  <a:cubicBezTo>
                    <a:pt x="708" y="116"/>
                    <a:pt x="709" y="113"/>
                    <a:pt x="709" y="110"/>
                  </a:cubicBezTo>
                  <a:cubicBezTo>
                    <a:pt x="709" y="103"/>
                    <a:pt x="705" y="97"/>
                    <a:pt x="700" y="93"/>
                  </a:cubicBezTo>
                  <a:cubicBezTo>
                    <a:pt x="675" y="78"/>
                    <a:pt x="651" y="64"/>
                    <a:pt x="626" y="53"/>
                  </a:cubicBezTo>
                  <a:cubicBezTo>
                    <a:pt x="600" y="41"/>
                    <a:pt x="573" y="30"/>
                    <a:pt x="547" y="23"/>
                  </a:cubicBezTo>
                  <a:cubicBezTo>
                    <a:pt x="520" y="15"/>
                    <a:pt x="493" y="9"/>
                    <a:pt x="465" y="5"/>
                  </a:cubicBezTo>
                  <a:cubicBezTo>
                    <a:pt x="438" y="1"/>
                    <a:pt x="408" y="0"/>
                    <a:pt x="378" y="0"/>
                  </a:cubicBezTo>
                  <a:cubicBezTo>
                    <a:pt x="333" y="0"/>
                    <a:pt x="288" y="6"/>
                    <a:pt x="247" y="18"/>
                  </a:cubicBezTo>
                  <a:cubicBezTo>
                    <a:pt x="206" y="31"/>
                    <a:pt x="168" y="50"/>
                    <a:pt x="137" y="74"/>
                  </a:cubicBezTo>
                  <a:cubicBezTo>
                    <a:pt x="105" y="99"/>
                    <a:pt x="79" y="130"/>
                    <a:pt x="60" y="167"/>
                  </a:cubicBezTo>
                  <a:cubicBezTo>
                    <a:pt x="41" y="205"/>
                    <a:pt x="31" y="248"/>
                    <a:pt x="31" y="297"/>
                  </a:cubicBezTo>
                  <a:cubicBezTo>
                    <a:pt x="31" y="339"/>
                    <a:pt x="38" y="373"/>
                    <a:pt x="52" y="404"/>
                  </a:cubicBezTo>
                  <a:cubicBezTo>
                    <a:pt x="65" y="435"/>
                    <a:pt x="84" y="462"/>
                    <a:pt x="108" y="483"/>
                  </a:cubicBezTo>
                  <a:cubicBezTo>
                    <a:pt x="132" y="504"/>
                    <a:pt x="160" y="522"/>
                    <a:pt x="193" y="535"/>
                  </a:cubicBezTo>
                  <a:cubicBezTo>
                    <a:pt x="224" y="547"/>
                    <a:pt x="260" y="557"/>
                    <a:pt x="298" y="563"/>
                  </a:cubicBezTo>
                  <a:cubicBezTo>
                    <a:pt x="351" y="572"/>
                    <a:pt x="351" y="572"/>
                    <a:pt x="351" y="572"/>
                  </a:cubicBezTo>
                  <a:cubicBezTo>
                    <a:pt x="380" y="578"/>
                    <a:pt x="406" y="583"/>
                    <a:pt x="428" y="589"/>
                  </a:cubicBezTo>
                  <a:cubicBezTo>
                    <a:pt x="449" y="594"/>
                    <a:pt x="468" y="601"/>
                    <a:pt x="482" y="608"/>
                  </a:cubicBezTo>
                  <a:cubicBezTo>
                    <a:pt x="495" y="616"/>
                    <a:pt x="505" y="624"/>
                    <a:pt x="512" y="634"/>
                  </a:cubicBezTo>
                  <a:cubicBezTo>
                    <a:pt x="518" y="643"/>
                    <a:pt x="521" y="657"/>
                    <a:pt x="521" y="670"/>
                  </a:cubicBezTo>
                  <a:cubicBezTo>
                    <a:pt x="521" y="685"/>
                    <a:pt x="518" y="698"/>
                    <a:pt x="511" y="710"/>
                  </a:cubicBezTo>
                  <a:cubicBezTo>
                    <a:pt x="503" y="722"/>
                    <a:pt x="492" y="732"/>
                    <a:pt x="479" y="740"/>
                  </a:cubicBezTo>
                  <a:cubicBezTo>
                    <a:pt x="465" y="749"/>
                    <a:pt x="448" y="756"/>
                    <a:pt x="429" y="760"/>
                  </a:cubicBezTo>
                  <a:cubicBezTo>
                    <a:pt x="410" y="765"/>
                    <a:pt x="389" y="767"/>
                    <a:pt x="366" y="767"/>
                  </a:cubicBezTo>
                  <a:cubicBezTo>
                    <a:pt x="340" y="767"/>
                    <a:pt x="314" y="764"/>
                    <a:pt x="289" y="759"/>
                  </a:cubicBezTo>
                  <a:cubicBezTo>
                    <a:pt x="264" y="754"/>
                    <a:pt x="240" y="747"/>
                    <a:pt x="218" y="739"/>
                  </a:cubicBezTo>
                  <a:cubicBezTo>
                    <a:pt x="195" y="730"/>
                    <a:pt x="174" y="720"/>
                    <a:pt x="155" y="708"/>
                  </a:cubicBezTo>
                  <a:cubicBezTo>
                    <a:pt x="139" y="699"/>
                    <a:pt x="125" y="689"/>
                    <a:pt x="112" y="678"/>
                  </a:cubicBezTo>
                  <a:cubicBezTo>
                    <a:pt x="112" y="678"/>
                    <a:pt x="112" y="679"/>
                    <a:pt x="112" y="679"/>
                  </a:cubicBezTo>
                  <a:cubicBezTo>
                    <a:pt x="104" y="673"/>
                    <a:pt x="93" y="673"/>
                    <a:pt x="86" y="680"/>
                  </a:cubicBezTo>
                  <a:cubicBezTo>
                    <a:pt x="85" y="681"/>
                    <a:pt x="85" y="682"/>
                    <a:pt x="84" y="683"/>
                  </a:cubicBezTo>
                  <a:cubicBezTo>
                    <a:pt x="84" y="683"/>
                    <a:pt x="84" y="683"/>
                    <a:pt x="84" y="683"/>
                  </a:cubicBezTo>
                  <a:cubicBezTo>
                    <a:pt x="4" y="815"/>
                    <a:pt x="4" y="815"/>
                    <a:pt x="4" y="815"/>
                  </a:cubicBezTo>
                  <a:cubicBezTo>
                    <a:pt x="4" y="815"/>
                    <a:pt x="4" y="815"/>
                    <a:pt x="4" y="815"/>
                  </a:cubicBezTo>
                  <a:cubicBezTo>
                    <a:pt x="0" y="822"/>
                    <a:pt x="1" y="832"/>
                    <a:pt x="7" y="838"/>
                  </a:cubicBezTo>
                  <a:cubicBezTo>
                    <a:pt x="8" y="839"/>
                    <a:pt x="9" y="840"/>
                    <a:pt x="11" y="841"/>
                  </a:cubicBezTo>
                  <a:cubicBezTo>
                    <a:pt x="32" y="858"/>
                    <a:pt x="55" y="874"/>
                    <a:pt x="81" y="888"/>
                  </a:cubicBezTo>
                  <a:cubicBezTo>
                    <a:pt x="109" y="903"/>
                    <a:pt x="140" y="915"/>
                    <a:pt x="171" y="925"/>
                  </a:cubicBezTo>
                  <a:cubicBezTo>
                    <a:pt x="202" y="935"/>
                    <a:pt x="234" y="943"/>
                    <a:pt x="267" y="948"/>
                  </a:cubicBezTo>
                  <a:cubicBezTo>
                    <a:pt x="300" y="953"/>
                    <a:pt x="333" y="956"/>
                    <a:pt x="366" y="956"/>
                  </a:cubicBezTo>
                  <a:cubicBezTo>
                    <a:pt x="412" y="956"/>
                    <a:pt x="457" y="949"/>
                    <a:pt x="499" y="937"/>
                  </a:cubicBezTo>
                  <a:cubicBezTo>
                    <a:pt x="542" y="925"/>
                    <a:pt x="580" y="906"/>
                    <a:pt x="613" y="881"/>
                  </a:cubicBezTo>
                  <a:cubicBezTo>
                    <a:pt x="646" y="856"/>
                    <a:pt x="672" y="824"/>
                    <a:pt x="692" y="786"/>
                  </a:cubicBezTo>
                  <a:cubicBezTo>
                    <a:pt x="712" y="747"/>
                    <a:pt x="722" y="702"/>
                    <a:pt x="722" y="650"/>
                  </a:cubicBezTo>
                  <a:cubicBezTo>
                    <a:pt x="722" y="610"/>
                    <a:pt x="714" y="574"/>
                    <a:pt x="700" y="543"/>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tx1"/>
                </a:solidFill>
              </a:endParaRPr>
            </a:p>
          </p:txBody>
        </p:sp>
      </p:grpSp>
      <p:pic>
        <p:nvPicPr>
          <p:cNvPr id="10" name="Picture 9">
            <a:extLst>
              <a:ext uri="{FF2B5EF4-FFF2-40B4-BE49-F238E27FC236}">
                <a16:creationId xmlns:a16="http://schemas.microsoft.com/office/drawing/2014/main" id="{703B5DF3-3FDB-0144-81B9-087C2CE69589}"/>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44000" y="6286513"/>
            <a:ext cx="11304000" cy="228574"/>
          </a:xfrm>
          <a:prstGeom prst="rect">
            <a:avLst/>
          </a:prstGeom>
        </p:spPr>
      </p:pic>
    </p:spTree>
    <p:extLst>
      <p:ext uri="{BB962C8B-B14F-4D97-AF65-F5344CB8AC3E}">
        <p14:creationId xmlns:p14="http://schemas.microsoft.com/office/powerpoint/2010/main" val="3915277874"/>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tay in touch">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F24E413-E7D4-4729-913D-77091DC8D393}"/>
              </a:ext>
            </a:extLst>
          </p:cNvPr>
          <p:cNvSpPr>
            <a:spLocks noGrp="1"/>
          </p:cNvSpPr>
          <p:nvPr>
            <p:ph type="title"/>
          </p:nvPr>
        </p:nvSpPr>
        <p:spPr>
          <a:xfrm>
            <a:off x="457200" y="469392"/>
            <a:ext cx="11277600" cy="968474"/>
          </a:xfrm>
        </p:spPr>
        <p:txBody>
          <a:bodyPr/>
          <a:lstStyle/>
          <a:p>
            <a:r>
              <a:rPr lang="en-US" sz="4800"/>
              <a:t>Click to edit Master title style</a:t>
            </a:r>
            <a:endParaRPr lang="en-GB" sz="4800" dirty="0"/>
          </a:p>
        </p:txBody>
      </p:sp>
      <p:pic>
        <p:nvPicPr>
          <p:cNvPr id="4" name="Picture 3">
            <a:extLst>
              <a:ext uri="{FF2B5EF4-FFF2-40B4-BE49-F238E27FC236}">
                <a16:creationId xmlns:a16="http://schemas.microsoft.com/office/drawing/2014/main" id="{60C8AA95-F881-4223-839F-7D307F15D24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15968" y="1863681"/>
            <a:ext cx="1788397" cy="1778089"/>
          </a:xfrm>
          <a:prstGeom prst="rect">
            <a:avLst/>
          </a:prstGeom>
        </p:spPr>
      </p:pic>
      <p:pic>
        <p:nvPicPr>
          <p:cNvPr id="5" name="Picture 4">
            <a:extLst>
              <a:ext uri="{FF2B5EF4-FFF2-40B4-BE49-F238E27FC236}">
                <a16:creationId xmlns:a16="http://schemas.microsoft.com/office/drawing/2014/main" id="{F92C699F-6738-4D3C-9B3B-243BC18F738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723844" y="1863681"/>
            <a:ext cx="1932708" cy="1845092"/>
          </a:xfrm>
          <a:prstGeom prst="rect">
            <a:avLst/>
          </a:prstGeom>
        </p:spPr>
      </p:pic>
      <p:pic>
        <p:nvPicPr>
          <p:cNvPr id="6" name="Picture 5">
            <a:extLst>
              <a:ext uri="{FF2B5EF4-FFF2-40B4-BE49-F238E27FC236}">
                <a16:creationId xmlns:a16="http://schemas.microsoft.com/office/drawing/2014/main" id="{9B1B2ABB-5CA7-4068-98D2-84996CC253E2}"/>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5176031" y="1830179"/>
            <a:ext cx="1839938" cy="1845092"/>
          </a:xfrm>
          <a:prstGeom prst="rect">
            <a:avLst/>
          </a:prstGeom>
        </p:spPr>
      </p:pic>
      <p:pic>
        <p:nvPicPr>
          <p:cNvPr id="7" name="Picture 6">
            <a:extLst>
              <a:ext uri="{FF2B5EF4-FFF2-40B4-BE49-F238E27FC236}">
                <a16:creationId xmlns:a16="http://schemas.microsoft.com/office/drawing/2014/main" id="{29BB2346-F6C3-4F12-891C-4FEAEE652355}"/>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7535448" y="1876565"/>
            <a:ext cx="1850244" cy="1798706"/>
          </a:xfrm>
          <a:prstGeom prst="rect">
            <a:avLst/>
          </a:prstGeom>
        </p:spPr>
      </p:pic>
      <p:sp>
        <p:nvSpPr>
          <p:cNvPr id="8" name="TextBox 7">
            <a:extLst>
              <a:ext uri="{FF2B5EF4-FFF2-40B4-BE49-F238E27FC236}">
                <a16:creationId xmlns:a16="http://schemas.microsoft.com/office/drawing/2014/main" id="{F2704FD4-6AB5-4B99-88D1-0280BF771763}"/>
              </a:ext>
            </a:extLst>
          </p:cNvPr>
          <p:cNvSpPr txBox="1"/>
          <p:nvPr userDrawn="1"/>
        </p:nvSpPr>
        <p:spPr>
          <a:xfrm>
            <a:off x="627887" y="3914812"/>
            <a:ext cx="1698398" cy="480993"/>
          </a:xfrm>
          <a:prstGeom prst="rect">
            <a:avLst/>
          </a:prstGeom>
          <a:noFill/>
        </p:spPr>
        <p:txBody>
          <a:bodyPr wrap="square" lIns="0" tIns="0" rIns="0" bIns="0" rtlCol="0">
            <a:noAutofit/>
          </a:bodyPr>
          <a:lstStyle/>
          <a:p>
            <a:pPr algn="l"/>
            <a:r>
              <a:rPr lang="en-GB" sz="2400" b="1" dirty="0"/>
              <a:t>@HS2Ltd</a:t>
            </a:r>
          </a:p>
        </p:txBody>
      </p:sp>
      <p:sp>
        <p:nvSpPr>
          <p:cNvPr id="9" name="TextBox 8">
            <a:extLst>
              <a:ext uri="{FF2B5EF4-FFF2-40B4-BE49-F238E27FC236}">
                <a16:creationId xmlns:a16="http://schemas.microsoft.com/office/drawing/2014/main" id="{1110A6C4-307E-4CEB-A613-D06205D9BE24}"/>
              </a:ext>
            </a:extLst>
          </p:cNvPr>
          <p:cNvSpPr txBox="1"/>
          <p:nvPr userDrawn="1"/>
        </p:nvSpPr>
        <p:spPr>
          <a:xfrm>
            <a:off x="10168127" y="3914811"/>
            <a:ext cx="1698398" cy="480993"/>
          </a:xfrm>
          <a:prstGeom prst="rect">
            <a:avLst/>
          </a:prstGeom>
          <a:noFill/>
        </p:spPr>
        <p:txBody>
          <a:bodyPr wrap="square" lIns="0" tIns="0" rIns="0" bIns="0" rtlCol="0">
            <a:noAutofit/>
          </a:bodyPr>
          <a:lstStyle/>
          <a:p>
            <a:pPr algn="l"/>
            <a:r>
              <a:rPr lang="en-GB" sz="2400" b="1" dirty="0"/>
              <a:t>@HS2Ltd</a:t>
            </a:r>
          </a:p>
        </p:txBody>
      </p:sp>
      <p:sp>
        <p:nvSpPr>
          <p:cNvPr id="10" name="TextBox 9">
            <a:extLst>
              <a:ext uri="{FF2B5EF4-FFF2-40B4-BE49-F238E27FC236}">
                <a16:creationId xmlns:a16="http://schemas.microsoft.com/office/drawing/2014/main" id="{EFBF6ACD-EFBE-4772-B89C-52CA29D7498F}"/>
              </a:ext>
            </a:extLst>
          </p:cNvPr>
          <p:cNvSpPr txBox="1"/>
          <p:nvPr userDrawn="1"/>
        </p:nvSpPr>
        <p:spPr>
          <a:xfrm>
            <a:off x="2901934" y="3914811"/>
            <a:ext cx="1698398" cy="480993"/>
          </a:xfrm>
          <a:prstGeom prst="rect">
            <a:avLst/>
          </a:prstGeom>
          <a:noFill/>
        </p:spPr>
        <p:txBody>
          <a:bodyPr wrap="square" lIns="0" tIns="0" rIns="0" bIns="0" rtlCol="0">
            <a:noAutofit/>
          </a:bodyPr>
          <a:lstStyle/>
          <a:p>
            <a:pPr algn="l"/>
            <a:r>
              <a:rPr lang="en-GB" sz="2400" b="1" dirty="0"/>
              <a:t>@HS2Ltd</a:t>
            </a:r>
          </a:p>
        </p:txBody>
      </p:sp>
      <p:sp>
        <p:nvSpPr>
          <p:cNvPr id="11" name="TextBox 10">
            <a:extLst>
              <a:ext uri="{FF2B5EF4-FFF2-40B4-BE49-F238E27FC236}">
                <a16:creationId xmlns:a16="http://schemas.microsoft.com/office/drawing/2014/main" id="{432721B2-1A42-4189-944B-9950C0D348F0}"/>
              </a:ext>
            </a:extLst>
          </p:cNvPr>
          <p:cNvSpPr txBox="1"/>
          <p:nvPr userDrawn="1"/>
        </p:nvSpPr>
        <p:spPr>
          <a:xfrm>
            <a:off x="7813129" y="3889281"/>
            <a:ext cx="1698398" cy="480993"/>
          </a:xfrm>
          <a:prstGeom prst="rect">
            <a:avLst/>
          </a:prstGeom>
          <a:noFill/>
        </p:spPr>
        <p:txBody>
          <a:bodyPr wrap="square" lIns="0" tIns="0" rIns="0" bIns="0" rtlCol="0">
            <a:noAutofit/>
          </a:bodyPr>
          <a:lstStyle/>
          <a:p>
            <a:pPr algn="l"/>
            <a:r>
              <a:rPr lang="en-GB" sz="2400" b="1" dirty="0"/>
              <a:t>@HS2Ltd</a:t>
            </a:r>
          </a:p>
        </p:txBody>
      </p:sp>
      <p:sp>
        <p:nvSpPr>
          <p:cNvPr id="12" name="TextBox 11">
            <a:extLst>
              <a:ext uri="{FF2B5EF4-FFF2-40B4-BE49-F238E27FC236}">
                <a16:creationId xmlns:a16="http://schemas.microsoft.com/office/drawing/2014/main" id="{F237E5F5-E72B-48FF-BA54-32FAE89D05D8}"/>
              </a:ext>
            </a:extLst>
          </p:cNvPr>
          <p:cNvSpPr txBox="1"/>
          <p:nvPr userDrawn="1"/>
        </p:nvSpPr>
        <p:spPr>
          <a:xfrm>
            <a:off x="4656552" y="3889281"/>
            <a:ext cx="3480037" cy="480993"/>
          </a:xfrm>
          <a:prstGeom prst="rect">
            <a:avLst/>
          </a:prstGeom>
          <a:noFill/>
        </p:spPr>
        <p:txBody>
          <a:bodyPr wrap="square" lIns="0" tIns="0" rIns="0" bIns="0" rtlCol="0">
            <a:noAutofit/>
          </a:bodyPr>
          <a:lstStyle/>
          <a:p>
            <a:pPr algn="l"/>
            <a:r>
              <a:rPr lang="en-GB" sz="2400" b="1" dirty="0"/>
              <a:t>@High Speed Two</a:t>
            </a:r>
          </a:p>
        </p:txBody>
      </p:sp>
      <p:pic>
        <p:nvPicPr>
          <p:cNvPr id="13" name="Picture 2" descr="Related image">
            <a:extLst>
              <a:ext uri="{FF2B5EF4-FFF2-40B4-BE49-F238E27FC236}">
                <a16:creationId xmlns:a16="http://schemas.microsoft.com/office/drawing/2014/main" id="{2619EEB5-AECE-4BD7-9FDF-8E010AEA2F43}"/>
              </a:ext>
            </a:extLst>
          </p:cNvPr>
          <p:cNvPicPr>
            <a:picLocks noChangeAspect="1" noChangeArrowheads="1"/>
          </p:cNvPicPr>
          <p:nvPr userDrawn="1"/>
        </p:nvPicPr>
        <p:blipFill rotWithShape="1">
          <a:blip r:embed="rId6" cstate="screen">
            <a:extLst>
              <a:ext uri="{28A0092B-C50C-407E-A947-70E740481C1C}">
                <a14:useLocalDpi xmlns:a14="http://schemas.microsoft.com/office/drawing/2010/main"/>
              </a:ext>
            </a:extLst>
          </a:blip>
          <a:srcRect/>
          <a:stretch/>
        </p:blipFill>
        <p:spPr bwMode="auto">
          <a:xfrm>
            <a:off x="9905171" y="1943568"/>
            <a:ext cx="1788217" cy="176520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6C1AFEE6-6EA8-44FE-9CF4-A2D28FA7FCA7}"/>
              </a:ext>
            </a:extLst>
          </p:cNvPr>
          <p:cNvSpPr txBox="1"/>
          <p:nvPr userDrawn="1"/>
        </p:nvSpPr>
        <p:spPr>
          <a:xfrm>
            <a:off x="457200" y="5123223"/>
            <a:ext cx="11277600" cy="688157"/>
          </a:xfrm>
          <a:prstGeom prst="rect">
            <a:avLst/>
          </a:prstGeom>
          <a:noFill/>
        </p:spPr>
        <p:txBody>
          <a:bodyPr wrap="square" lIns="0" tIns="0" rIns="0" bIns="0" rtlCol="0">
            <a:noAutofit/>
          </a:bodyPr>
          <a:lstStyle/>
          <a:p>
            <a:r>
              <a:rPr lang="en-GB" sz="3600" b="1" dirty="0">
                <a:solidFill>
                  <a:schemeClr val="bg2"/>
                </a:solidFill>
              </a:rPr>
              <a:t>More information online: </a:t>
            </a:r>
            <a:r>
              <a:rPr lang="en-GB" sz="3600" b="1" dirty="0"/>
              <a:t>www.hs2.org.uk</a:t>
            </a:r>
          </a:p>
        </p:txBody>
      </p:sp>
    </p:spTree>
    <p:extLst>
      <p:ext uri="{BB962C8B-B14F-4D97-AF65-F5344CB8AC3E}">
        <p14:creationId xmlns:p14="http://schemas.microsoft.com/office/powerpoint/2010/main" val="3531669465"/>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Good Neighbour Contact us">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974F1D84-DDEE-41A1-933C-81803DAA1FD8}"/>
              </a:ext>
            </a:extLst>
          </p:cNvPr>
          <p:cNvSpPr txBox="1"/>
          <p:nvPr userDrawn="1"/>
        </p:nvSpPr>
        <p:spPr>
          <a:xfrm>
            <a:off x="4273578" y="3304984"/>
            <a:ext cx="549831" cy="184666"/>
          </a:xfrm>
          <a:prstGeom prst="rect">
            <a:avLst/>
          </a:prstGeom>
          <a:noFill/>
        </p:spPr>
        <p:txBody>
          <a:bodyPr wrap="none" lIns="0" tIns="0" rIns="0" bIns="0" rtlCol="0">
            <a:spAutoFit/>
          </a:bodyPr>
          <a:lstStyle/>
          <a:p>
            <a:pPr algn="l"/>
            <a:r>
              <a:rPr lang="en-GB" sz="1200" dirty="0">
                <a:solidFill>
                  <a:schemeClr val="bg1"/>
                </a:solidFill>
              </a:rPr>
              <a:t>London</a:t>
            </a:r>
          </a:p>
        </p:txBody>
      </p:sp>
      <p:sp>
        <p:nvSpPr>
          <p:cNvPr id="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7" name="Rectangle 26"/>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600" dirty="0" err="1"/>
          </a:p>
        </p:txBody>
      </p:sp>
      <p:pic>
        <p:nvPicPr>
          <p:cNvPr id="28" name="Picture 27"/>
          <p:cNvPicPr>
            <a:picLocks noChangeAspect="1"/>
          </p:cNvPicPr>
          <p:nvPr userDrawn="1"/>
        </p:nvPicPr>
        <p:blipFill>
          <a:blip r:embed="rId2"/>
          <a:stretch>
            <a:fillRect/>
          </a:stretch>
        </p:blipFill>
        <p:spPr>
          <a:xfrm>
            <a:off x="457200" y="6340455"/>
            <a:ext cx="11346873" cy="376479"/>
          </a:xfrm>
          <a:prstGeom prst="rect">
            <a:avLst/>
          </a:prstGeom>
        </p:spPr>
      </p:pic>
      <p:sp>
        <p:nvSpPr>
          <p:cNvPr id="29" name="Text Placeholder 2"/>
          <p:cNvSpPr>
            <a:spLocks noGrp="1"/>
          </p:cNvSpPr>
          <p:nvPr>
            <p:ph type="body" sz="quarter" idx="13"/>
          </p:nvPr>
        </p:nvSpPr>
        <p:spPr>
          <a:xfrm>
            <a:off x="6132513" y="433479"/>
            <a:ext cx="4354286" cy="2665125"/>
          </a:xfrm>
        </p:spPr>
        <p:txBody>
          <a:bodyPr/>
          <a:lstStyle>
            <a:lvl1pPr>
              <a:defRPr sz="5000" b="1">
                <a:solidFill>
                  <a:schemeClr val="bg1"/>
                </a:solidFill>
              </a:defRPr>
            </a:lvl1pPr>
          </a:lstStyle>
          <a:p>
            <a:pPr lvl="0"/>
            <a:r>
              <a:rPr lang="en-US"/>
              <a:t>Edit Master text styles</a:t>
            </a:r>
          </a:p>
        </p:txBody>
      </p:sp>
      <p:pic>
        <p:nvPicPr>
          <p:cNvPr id="30" name="Picture 2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49829" y="406993"/>
            <a:ext cx="4746171" cy="5970989"/>
          </a:xfrm>
          <a:prstGeom prst="rect">
            <a:avLst/>
          </a:prstGeom>
          <a:solidFill>
            <a:schemeClr val="bg2"/>
          </a:solidFill>
        </p:spPr>
      </p:pic>
      <p:pic>
        <p:nvPicPr>
          <p:cNvPr id="31" name="Picture 30"/>
          <p:cNvPicPr>
            <a:picLocks noChangeAspect="1"/>
          </p:cNvPicPr>
          <p:nvPr userDrawn="1"/>
        </p:nvPicPr>
        <p:blipFill>
          <a:blip r:embed="rId4"/>
          <a:stretch>
            <a:fillRect/>
          </a:stretch>
        </p:blipFill>
        <p:spPr>
          <a:xfrm>
            <a:off x="6118163" y="1655387"/>
            <a:ext cx="1083989" cy="893470"/>
          </a:xfrm>
          <a:prstGeom prst="rect">
            <a:avLst/>
          </a:prstGeom>
        </p:spPr>
      </p:pic>
      <p:pic>
        <p:nvPicPr>
          <p:cNvPr id="32" name="Picture 31"/>
          <p:cNvPicPr>
            <a:picLocks noChangeAspect="1"/>
          </p:cNvPicPr>
          <p:nvPr userDrawn="1"/>
        </p:nvPicPr>
        <p:blipFill>
          <a:blip r:embed="rId5"/>
          <a:stretch>
            <a:fillRect/>
          </a:stretch>
        </p:blipFill>
        <p:spPr>
          <a:xfrm>
            <a:off x="6123523" y="2942468"/>
            <a:ext cx="985445" cy="900040"/>
          </a:xfrm>
          <a:prstGeom prst="rect">
            <a:avLst/>
          </a:prstGeom>
        </p:spPr>
      </p:pic>
      <p:pic>
        <p:nvPicPr>
          <p:cNvPr id="33" name="Picture 32"/>
          <p:cNvPicPr>
            <a:picLocks noChangeAspect="1"/>
          </p:cNvPicPr>
          <p:nvPr userDrawn="1"/>
        </p:nvPicPr>
        <p:blipFill>
          <a:blip r:embed="rId6"/>
          <a:stretch>
            <a:fillRect/>
          </a:stretch>
        </p:blipFill>
        <p:spPr>
          <a:xfrm>
            <a:off x="6132513" y="4229549"/>
            <a:ext cx="873761" cy="847482"/>
          </a:xfrm>
          <a:prstGeom prst="rect">
            <a:avLst/>
          </a:prstGeom>
        </p:spPr>
      </p:pic>
      <p:sp>
        <p:nvSpPr>
          <p:cNvPr id="35" name="TextBox 34"/>
          <p:cNvSpPr txBox="1"/>
          <p:nvPr userDrawn="1"/>
        </p:nvSpPr>
        <p:spPr>
          <a:xfrm>
            <a:off x="7481454" y="1655387"/>
            <a:ext cx="3870036" cy="784712"/>
          </a:xfrm>
          <a:prstGeom prst="rect">
            <a:avLst/>
          </a:prstGeom>
          <a:noFill/>
        </p:spPr>
        <p:txBody>
          <a:bodyPr wrap="square" lIns="0" tIns="0" rIns="0" bIns="0" rtlCol="0">
            <a:noAutofit/>
          </a:bodyPr>
          <a:lstStyle/>
          <a:p>
            <a:pPr algn="l"/>
            <a:r>
              <a:rPr lang="en-GB" sz="3200" b="1" dirty="0">
                <a:solidFill>
                  <a:schemeClr val="bg1"/>
                </a:solidFill>
              </a:rPr>
              <a:t>Freephone</a:t>
            </a:r>
          </a:p>
          <a:p>
            <a:pPr algn="l"/>
            <a:r>
              <a:rPr lang="en-GB" sz="3200" b="1" dirty="0">
                <a:solidFill>
                  <a:schemeClr val="bg1"/>
                </a:solidFill>
              </a:rPr>
              <a:t>08081 434 434</a:t>
            </a:r>
          </a:p>
        </p:txBody>
      </p:sp>
      <p:sp>
        <p:nvSpPr>
          <p:cNvPr id="36" name="TextBox 35"/>
          <p:cNvSpPr txBox="1"/>
          <p:nvPr userDrawn="1"/>
        </p:nvSpPr>
        <p:spPr>
          <a:xfrm>
            <a:off x="7481454" y="2942468"/>
            <a:ext cx="3870036" cy="784712"/>
          </a:xfrm>
          <a:prstGeom prst="rect">
            <a:avLst/>
          </a:prstGeom>
          <a:noFill/>
        </p:spPr>
        <p:txBody>
          <a:bodyPr wrap="square" lIns="0" tIns="0" rIns="0" bIns="0" rtlCol="0">
            <a:noAutofit/>
          </a:bodyPr>
          <a:lstStyle/>
          <a:p>
            <a:pPr algn="l"/>
            <a:r>
              <a:rPr lang="en-GB" sz="3200" b="1" dirty="0" err="1">
                <a:solidFill>
                  <a:schemeClr val="bg1"/>
                </a:solidFill>
              </a:rPr>
              <a:t>Minicom</a:t>
            </a:r>
            <a:endParaRPr lang="en-GB" sz="3200" b="1" dirty="0">
              <a:solidFill>
                <a:schemeClr val="bg1"/>
              </a:solidFill>
            </a:endParaRPr>
          </a:p>
          <a:p>
            <a:pPr algn="l"/>
            <a:r>
              <a:rPr lang="en-GB" sz="3200" b="1" dirty="0">
                <a:solidFill>
                  <a:schemeClr val="bg1"/>
                </a:solidFill>
              </a:rPr>
              <a:t>08081 456 472</a:t>
            </a:r>
          </a:p>
        </p:txBody>
      </p:sp>
      <p:sp>
        <p:nvSpPr>
          <p:cNvPr id="37" name="TextBox 36"/>
          <p:cNvSpPr txBox="1"/>
          <p:nvPr userDrawn="1"/>
        </p:nvSpPr>
        <p:spPr>
          <a:xfrm>
            <a:off x="7481454" y="4229549"/>
            <a:ext cx="4253346" cy="784712"/>
          </a:xfrm>
          <a:prstGeom prst="rect">
            <a:avLst/>
          </a:prstGeom>
          <a:noFill/>
        </p:spPr>
        <p:txBody>
          <a:bodyPr wrap="square" lIns="0" tIns="0" rIns="0" bIns="0" rtlCol="0">
            <a:noAutofit/>
          </a:bodyPr>
          <a:lstStyle/>
          <a:p>
            <a:pPr algn="l"/>
            <a:r>
              <a:rPr lang="en-GB" sz="3200" b="1" dirty="0">
                <a:solidFill>
                  <a:schemeClr val="bg1"/>
                </a:solidFill>
              </a:rPr>
              <a:t>Email</a:t>
            </a:r>
          </a:p>
          <a:p>
            <a:pPr algn="l"/>
            <a:r>
              <a:rPr lang="en-GB" sz="2600" b="1" dirty="0">
                <a:solidFill>
                  <a:schemeClr val="bg1"/>
                </a:solidFill>
              </a:rPr>
              <a:t>hs2enquiries@hs2.org.uk</a:t>
            </a:r>
          </a:p>
        </p:txBody>
      </p:sp>
      <p:sp>
        <p:nvSpPr>
          <p:cNvPr id="38" name="Rectangle 37"/>
          <p:cNvSpPr/>
          <p:nvPr userDrawn="1"/>
        </p:nvSpPr>
        <p:spPr>
          <a:xfrm>
            <a:off x="322580" y="6377982"/>
            <a:ext cx="152400" cy="23109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600" dirty="0" err="1"/>
          </a:p>
        </p:txBody>
      </p:sp>
    </p:spTree>
    <p:extLst>
      <p:ext uri="{BB962C8B-B14F-4D97-AF65-F5344CB8AC3E}">
        <p14:creationId xmlns:p14="http://schemas.microsoft.com/office/powerpoint/2010/main" val="3117026387"/>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4_Blank">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974F1D84-DDEE-41A1-933C-81803DAA1FD8}"/>
              </a:ext>
            </a:extLst>
          </p:cNvPr>
          <p:cNvSpPr txBox="1"/>
          <p:nvPr userDrawn="1"/>
        </p:nvSpPr>
        <p:spPr>
          <a:xfrm>
            <a:off x="4273578" y="3304984"/>
            <a:ext cx="549831" cy="184666"/>
          </a:xfrm>
          <a:prstGeom prst="rect">
            <a:avLst/>
          </a:prstGeom>
          <a:noFill/>
        </p:spPr>
        <p:txBody>
          <a:bodyPr wrap="none" lIns="0" tIns="0" rIns="0" bIns="0" rtlCol="0">
            <a:spAutoFit/>
          </a:bodyPr>
          <a:lstStyle/>
          <a:p>
            <a:pPr algn="l"/>
            <a:r>
              <a:rPr lang="en-GB" sz="1200" dirty="0">
                <a:solidFill>
                  <a:schemeClr val="bg1"/>
                </a:solidFill>
              </a:rPr>
              <a:t>London</a:t>
            </a:r>
          </a:p>
        </p:txBody>
      </p:sp>
      <p:sp>
        <p:nvSpPr>
          <p:cNvPr id="6" name="TextBox 5"/>
          <p:cNvSpPr txBox="1"/>
          <p:nvPr userDrawn="1"/>
        </p:nvSpPr>
        <p:spPr>
          <a:xfrm>
            <a:off x="457200" y="457200"/>
            <a:ext cx="11730604" cy="788565"/>
          </a:xfrm>
          <a:prstGeom prst="rect">
            <a:avLst/>
          </a:prstGeom>
          <a:noFill/>
        </p:spPr>
        <p:txBody>
          <a:bodyPr wrap="square" lIns="0" tIns="0" rIns="0" bIns="0" rtlCol="0">
            <a:noAutofit/>
          </a:bodyPr>
          <a:lstStyle/>
          <a:p>
            <a:r>
              <a:rPr lang="en-GB" sz="4000" b="1" dirty="0">
                <a:solidFill>
                  <a:schemeClr val="bg2"/>
                </a:solidFill>
              </a:rPr>
              <a:t>Find out more online: </a:t>
            </a:r>
            <a:r>
              <a:rPr lang="en-GB" sz="4000" b="1" dirty="0"/>
              <a:t>www.hs2.org.uk</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920663" y="1298833"/>
            <a:ext cx="8350674" cy="4814005"/>
          </a:xfrm>
          <a:prstGeom prst="rect">
            <a:avLst/>
          </a:prstGeom>
        </p:spPr>
      </p:pic>
      <p:sp>
        <p:nvSpPr>
          <p:cNvPr id="2" name="TextBox 1">
            <a:extLst>
              <a:ext uri="{FF2B5EF4-FFF2-40B4-BE49-F238E27FC236}">
                <a16:creationId xmlns:a16="http://schemas.microsoft.com/office/drawing/2014/main" id="{373F19EF-A572-49B9-B33C-A99D406CA931}"/>
              </a:ext>
            </a:extLst>
          </p:cNvPr>
          <p:cNvSpPr txBox="1"/>
          <p:nvPr userDrawn="1"/>
        </p:nvSpPr>
        <p:spPr>
          <a:xfrm>
            <a:off x="5637178" y="2971800"/>
            <a:ext cx="914400" cy="914400"/>
          </a:xfrm>
          <a:prstGeom prst="rect">
            <a:avLst/>
          </a:prstGeom>
          <a:noFill/>
        </p:spPr>
        <p:txBody>
          <a:bodyPr wrap="square" lIns="0" tIns="0" rIns="0" bIns="0" rtlCol="0">
            <a:noAutofit/>
          </a:bodyPr>
          <a:lstStyle/>
          <a:p>
            <a:pPr algn="l"/>
            <a:endParaRPr lang="en-GB" sz="1600" dirty="0">
              <a:solidFill>
                <a:schemeClr val="accent4"/>
              </a:solidFill>
            </a:endParaRPr>
          </a:p>
        </p:txBody>
      </p:sp>
      <p:sp>
        <p:nvSpPr>
          <p:cNvPr id="13" name="TextBox 12">
            <a:extLst>
              <a:ext uri="{FF2B5EF4-FFF2-40B4-BE49-F238E27FC236}">
                <a16:creationId xmlns:a16="http://schemas.microsoft.com/office/drawing/2014/main" id="{68569E9B-A07F-4053-AFD3-9F8ED3C9E68C}"/>
              </a:ext>
            </a:extLst>
          </p:cNvPr>
          <p:cNvSpPr txBox="1"/>
          <p:nvPr userDrawn="1"/>
        </p:nvSpPr>
        <p:spPr>
          <a:xfrm>
            <a:off x="352717" y="3153209"/>
            <a:ext cx="914400" cy="914400"/>
          </a:xfrm>
          <a:prstGeom prst="rect">
            <a:avLst/>
          </a:prstGeom>
          <a:noFill/>
        </p:spPr>
        <p:txBody>
          <a:bodyPr wrap="square" lIns="0" tIns="0" rIns="0" bIns="0" rtlCol="0">
            <a:noAutofit/>
          </a:bodyPr>
          <a:lstStyle/>
          <a:p>
            <a:pPr algn="l"/>
            <a:endParaRPr lang="en-GB" sz="1600" dirty="0">
              <a:solidFill>
                <a:schemeClr val="accent4"/>
              </a:solidFill>
            </a:endParaRPr>
          </a:p>
        </p:txBody>
      </p:sp>
      <p:sp>
        <p:nvSpPr>
          <p:cNvPr id="14" name="TextBox 13">
            <a:extLst>
              <a:ext uri="{FF2B5EF4-FFF2-40B4-BE49-F238E27FC236}">
                <a16:creationId xmlns:a16="http://schemas.microsoft.com/office/drawing/2014/main" id="{327B1C7E-E664-4916-BA05-D96EA9878E80}"/>
              </a:ext>
            </a:extLst>
          </p:cNvPr>
          <p:cNvSpPr txBox="1"/>
          <p:nvPr userDrawn="1"/>
        </p:nvSpPr>
        <p:spPr>
          <a:xfrm>
            <a:off x="1815616" y="2050125"/>
            <a:ext cx="4001524" cy="541664"/>
          </a:xfrm>
          <a:prstGeom prst="rect">
            <a:avLst/>
          </a:prstGeom>
          <a:noFill/>
        </p:spPr>
        <p:txBody>
          <a:bodyPr wrap="square" lIns="0" tIns="0" rIns="0" bIns="0" rtlCol="0">
            <a:noAutofit/>
          </a:bodyPr>
          <a:lstStyle/>
          <a:p>
            <a:pPr algn="l"/>
            <a:endParaRPr lang="en-GB" sz="1600" dirty="0">
              <a:solidFill>
                <a:schemeClr val="accent4"/>
              </a:solidFill>
            </a:endParaRPr>
          </a:p>
        </p:txBody>
      </p:sp>
      <p:pic>
        <p:nvPicPr>
          <p:cNvPr id="30" name="Picture 29">
            <a:extLst>
              <a:ext uri="{FF2B5EF4-FFF2-40B4-BE49-F238E27FC236}">
                <a16:creationId xmlns:a16="http://schemas.microsoft.com/office/drawing/2014/main" id="{B52A848B-28F0-458A-BC0E-F65FE23DB3B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030810" y="4031838"/>
            <a:ext cx="490482" cy="468248"/>
          </a:xfrm>
          <a:prstGeom prst="rect">
            <a:avLst/>
          </a:prstGeom>
        </p:spPr>
      </p:pic>
      <p:pic>
        <p:nvPicPr>
          <p:cNvPr id="35" name="Picture 34">
            <a:extLst>
              <a:ext uri="{FF2B5EF4-FFF2-40B4-BE49-F238E27FC236}">
                <a16:creationId xmlns:a16="http://schemas.microsoft.com/office/drawing/2014/main" id="{C32EC528-5DEB-463E-841A-DE7ABC71AA4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5867949" y="4031838"/>
            <a:ext cx="452858" cy="450248"/>
          </a:xfrm>
          <a:prstGeom prst="rect">
            <a:avLst/>
          </a:prstGeom>
        </p:spPr>
      </p:pic>
      <p:pic>
        <p:nvPicPr>
          <p:cNvPr id="36" name="Picture 35">
            <a:extLst>
              <a:ext uri="{FF2B5EF4-FFF2-40B4-BE49-F238E27FC236}">
                <a16:creationId xmlns:a16="http://schemas.microsoft.com/office/drawing/2014/main" id="{5F731F8D-E6C7-4E25-9120-5D13AE47E965}"/>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7704322" y="4031838"/>
            <a:ext cx="463149" cy="450248"/>
          </a:xfrm>
          <a:prstGeom prst="rect">
            <a:avLst/>
          </a:prstGeom>
        </p:spPr>
      </p:pic>
      <p:sp>
        <p:nvSpPr>
          <p:cNvPr id="37" name="TextBox 36">
            <a:extLst>
              <a:ext uri="{FF2B5EF4-FFF2-40B4-BE49-F238E27FC236}">
                <a16:creationId xmlns:a16="http://schemas.microsoft.com/office/drawing/2014/main" id="{E13EE293-13BA-445A-B9E6-02E80D9DAE2D}"/>
              </a:ext>
            </a:extLst>
          </p:cNvPr>
          <p:cNvSpPr txBox="1"/>
          <p:nvPr userDrawn="1"/>
        </p:nvSpPr>
        <p:spPr>
          <a:xfrm>
            <a:off x="3529389" y="1992857"/>
            <a:ext cx="4514850" cy="656200"/>
          </a:xfrm>
          <a:prstGeom prst="rect">
            <a:avLst/>
          </a:prstGeom>
          <a:solidFill>
            <a:srgbClr val="004884"/>
          </a:solid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Open Sans"/>
                <a:ea typeface="+mn-ea"/>
                <a:cs typeface="+mn-cs"/>
              </a:rPr>
              <a:t>More than a railway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Open Sans"/>
                <a:ea typeface="+mn-ea"/>
                <a:cs typeface="+mn-cs"/>
              </a:rPr>
              <a:t>Find out how HS2 is joining up Britain</a:t>
            </a:r>
            <a:endParaRPr kumimoji="0" lang="en-GB" sz="18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33" name="TextBox 32">
            <a:extLst>
              <a:ext uri="{FF2B5EF4-FFF2-40B4-BE49-F238E27FC236}">
                <a16:creationId xmlns:a16="http://schemas.microsoft.com/office/drawing/2014/main" id="{929D3B2A-5E38-43D2-8070-9CA82A9A7321}"/>
              </a:ext>
            </a:extLst>
          </p:cNvPr>
          <p:cNvSpPr txBox="1"/>
          <p:nvPr userDrawn="1"/>
        </p:nvSpPr>
        <p:spPr>
          <a:xfrm>
            <a:off x="3514942" y="3536573"/>
            <a:ext cx="5058383" cy="284682"/>
          </a:xfrm>
          <a:prstGeom prst="rect">
            <a:avLst/>
          </a:prstGeom>
          <a:solidFill>
            <a:schemeClr val="bg1"/>
          </a:solidFill>
        </p:spPr>
        <p:txBody>
          <a:bodyPr wrap="square" lIns="0" tIns="0" rIns="0" bIns="0" rtlCol="0">
            <a:noAutofit/>
          </a:bodyPr>
          <a:lstStyle/>
          <a:p>
            <a:pPr algn="l"/>
            <a:r>
              <a:rPr lang="en-GB" sz="1600" dirty="0">
                <a:solidFill>
                  <a:schemeClr val="bg2"/>
                </a:solidFill>
              </a:rPr>
              <a:t>Follow our progress on social media</a:t>
            </a:r>
          </a:p>
        </p:txBody>
      </p:sp>
      <p:sp>
        <p:nvSpPr>
          <p:cNvPr id="39" name="TextBox 38">
            <a:extLst>
              <a:ext uri="{FF2B5EF4-FFF2-40B4-BE49-F238E27FC236}">
                <a16:creationId xmlns:a16="http://schemas.microsoft.com/office/drawing/2014/main" id="{A07B1DB3-18E0-4760-B034-46D8014E9A65}"/>
              </a:ext>
            </a:extLst>
          </p:cNvPr>
          <p:cNvSpPr txBox="1"/>
          <p:nvPr userDrawn="1"/>
        </p:nvSpPr>
        <p:spPr>
          <a:xfrm>
            <a:off x="3491494" y="4531687"/>
            <a:ext cx="1425677" cy="265471"/>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4C4D4C"/>
                </a:solidFill>
                <a:effectLst/>
                <a:uLnTx/>
                <a:uFillTx/>
                <a:latin typeface="Open Sans"/>
                <a:ea typeface="+mn-ea"/>
                <a:cs typeface="+mn-cs"/>
              </a:rPr>
              <a:t>@HS2Ltd</a:t>
            </a:r>
          </a:p>
        </p:txBody>
      </p:sp>
      <p:sp>
        <p:nvSpPr>
          <p:cNvPr id="40" name="TextBox 39">
            <a:extLst>
              <a:ext uri="{FF2B5EF4-FFF2-40B4-BE49-F238E27FC236}">
                <a16:creationId xmlns:a16="http://schemas.microsoft.com/office/drawing/2014/main" id="{AA74B6F5-05D8-43B0-879F-D0E870D51932}"/>
              </a:ext>
            </a:extLst>
          </p:cNvPr>
          <p:cNvSpPr txBox="1"/>
          <p:nvPr userDrawn="1"/>
        </p:nvSpPr>
        <p:spPr>
          <a:xfrm>
            <a:off x="5339161" y="4531687"/>
            <a:ext cx="1425677" cy="265471"/>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4C4D4C"/>
                </a:solidFill>
                <a:effectLst/>
                <a:uLnTx/>
                <a:uFillTx/>
                <a:latin typeface="Open Sans"/>
                <a:ea typeface="+mn-ea"/>
                <a:cs typeface="+mn-cs"/>
              </a:rPr>
              <a:t>@HS2Ltd</a:t>
            </a:r>
            <a:endParaRPr kumimoji="0" lang="en-GB" sz="1200" b="1" i="0" u="none" strike="noStrike" kern="1200" cap="none" spc="0" normalizeH="0" baseline="0" noProof="0" dirty="0">
              <a:ln>
                <a:noFill/>
              </a:ln>
              <a:solidFill>
                <a:srgbClr val="4C4D4C"/>
              </a:solidFill>
              <a:effectLst/>
              <a:uLnTx/>
              <a:uFillTx/>
              <a:latin typeface="Open Sans"/>
              <a:ea typeface="+mn-ea"/>
              <a:cs typeface="+mn-cs"/>
            </a:endParaRPr>
          </a:p>
        </p:txBody>
      </p:sp>
      <p:sp>
        <p:nvSpPr>
          <p:cNvPr id="41" name="TextBox 40">
            <a:extLst>
              <a:ext uri="{FF2B5EF4-FFF2-40B4-BE49-F238E27FC236}">
                <a16:creationId xmlns:a16="http://schemas.microsoft.com/office/drawing/2014/main" id="{E430C603-734F-455B-9528-38F2DAB4F385}"/>
              </a:ext>
            </a:extLst>
          </p:cNvPr>
          <p:cNvSpPr txBox="1"/>
          <p:nvPr userDrawn="1"/>
        </p:nvSpPr>
        <p:spPr>
          <a:xfrm>
            <a:off x="7236541" y="4532670"/>
            <a:ext cx="1425677" cy="265471"/>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4C4D4C"/>
                </a:solidFill>
                <a:effectLst/>
                <a:uLnTx/>
                <a:uFillTx/>
                <a:latin typeface="Open Sans"/>
                <a:ea typeface="+mn-ea"/>
                <a:cs typeface="+mn-cs"/>
              </a:rPr>
              <a:t>@HS2Ltd</a:t>
            </a:r>
          </a:p>
        </p:txBody>
      </p:sp>
    </p:spTree>
    <p:extLst>
      <p:ext uri="{BB962C8B-B14F-4D97-AF65-F5344CB8AC3E}">
        <p14:creationId xmlns:p14="http://schemas.microsoft.com/office/powerpoint/2010/main" val="2670034096"/>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6BF5F-1CF6-44DF-9724-D8222B0C3F8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27430A1-C2AA-4621-8EED-EB53C2671B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14A189D-87B4-43E3-A1E3-F1EB5AA39E28}"/>
              </a:ext>
            </a:extLst>
          </p:cNvPr>
          <p:cNvSpPr>
            <a:spLocks noGrp="1"/>
          </p:cNvSpPr>
          <p:nvPr>
            <p:ph type="dt" sz="half" idx="10"/>
          </p:nvPr>
        </p:nvSpPr>
        <p:spPr/>
        <p:txBody>
          <a:bodyPr/>
          <a:lstStyle/>
          <a:p>
            <a:fld id="{7FCBA52D-7DC8-4654-843F-6707C0D87BCF}" type="datetimeFigureOut">
              <a:rPr lang="en-GB" smtClean="0"/>
              <a:t>15/02/2024</a:t>
            </a:fld>
            <a:endParaRPr lang="en-GB"/>
          </a:p>
        </p:txBody>
      </p:sp>
      <p:sp>
        <p:nvSpPr>
          <p:cNvPr id="5" name="Footer Placeholder 4">
            <a:extLst>
              <a:ext uri="{FF2B5EF4-FFF2-40B4-BE49-F238E27FC236}">
                <a16:creationId xmlns:a16="http://schemas.microsoft.com/office/drawing/2014/main" id="{D89C7A5B-96FC-445D-AE2B-467F1153891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133BC49-0CC3-4DA7-A6A9-A72B221F5BF5}"/>
              </a:ext>
            </a:extLst>
          </p:cNvPr>
          <p:cNvSpPr>
            <a:spLocks noGrp="1"/>
          </p:cNvSpPr>
          <p:nvPr>
            <p:ph type="sldNum" sz="quarter" idx="12"/>
          </p:nvPr>
        </p:nvSpPr>
        <p:spPr/>
        <p:txBody>
          <a:bodyPr/>
          <a:lstStyle/>
          <a:p>
            <a:fld id="{A6A55B96-017D-46E6-8016-198144179ECC}" type="slidenum">
              <a:rPr lang="en-GB" smtClean="0"/>
              <a:t>‹#›</a:t>
            </a:fld>
            <a:endParaRPr lang="en-GB"/>
          </a:p>
        </p:txBody>
      </p:sp>
    </p:spTree>
    <p:extLst>
      <p:ext uri="{BB962C8B-B14F-4D97-AF65-F5344CB8AC3E}">
        <p14:creationId xmlns:p14="http://schemas.microsoft.com/office/powerpoint/2010/main" val="276326842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A3BB9-8C0B-4AAC-B73E-5B1E6091A7F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B6D8ED5-517B-4417-ABDB-C0E1A410F8D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E40863A-3550-4213-989E-4116E918FF59}"/>
              </a:ext>
            </a:extLst>
          </p:cNvPr>
          <p:cNvSpPr>
            <a:spLocks noGrp="1"/>
          </p:cNvSpPr>
          <p:nvPr>
            <p:ph type="dt" sz="half" idx="10"/>
          </p:nvPr>
        </p:nvSpPr>
        <p:spPr/>
        <p:txBody>
          <a:bodyPr/>
          <a:lstStyle/>
          <a:p>
            <a:fld id="{7FCBA52D-7DC8-4654-843F-6707C0D87BCF}" type="datetimeFigureOut">
              <a:rPr lang="en-GB" smtClean="0"/>
              <a:t>15/02/2024</a:t>
            </a:fld>
            <a:endParaRPr lang="en-GB"/>
          </a:p>
        </p:txBody>
      </p:sp>
      <p:sp>
        <p:nvSpPr>
          <p:cNvPr id="5" name="Footer Placeholder 4">
            <a:extLst>
              <a:ext uri="{FF2B5EF4-FFF2-40B4-BE49-F238E27FC236}">
                <a16:creationId xmlns:a16="http://schemas.microsoft.com/office/drawing/2014/main" id="{3ED2BA88-FF26-4F3E-B96B-3145552BD2C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240FC32-52B3-4400-B3DB-5FBD7EDB6DDA}"/>
              </a:ext>
            </a:extLst>
          </p:cNvPr>
          <p:cNvSpPr>
            <a:spLocks noGrp="1"/>
          </p:cNvSpPr>
          <p:nvPr>
            <p:ph type="sldNum" sz="quarter" idx="12"/>
          </p:nvPr>
        </p:nvSpPr>
        <p:spPr/>
        <p:txBody>
          <a:bodyPr/>
          <a:lstStyle/>
          <a:p>
            <a:fld id="{A6A55B96-017D-46E6-8016-198144179ECC}" type="slidenum">
              <a:rPr lang="en-GB" smtClean="0"/>
              <a:t>‹#›</a:t>
            </a:fld>
            <a:endParaRPr lang="en-GB"/>
          </a:p>
        </p:txBody>
      </p:sp>
    </p:spTree>
    <p:extLst>
      <p:ext uri="{BB962C8B-B14F-4D97-AF65-F5344CB8AC3E}">
        <p14:creationId xmlns:p14="http://schemas.microsoft.com/office/powerpoint/2010/main" val="3050905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 items number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17" name="Rectangle 16"/>
          <p:cNvSpPr/>
          <p:nvPr userDrawn="1"/>
        </p:nvSpPr>
        <p:spPr>
          <a:xfrm>
            <a:off x="2028073" y="1447683"/>
            <a:ext cx="9697274" cy="97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2400" dirty="0">
              <a:solidFill>
                <a:schemeClr val="accent4"/>
              </a:solidFill>
            </a:endParaRPr>
          </a:p>
        </p:txBody>
      </p:sp>
      <p:sp>
        <p:nvSpPr>
          <p:cNvPr id="27" name="Text Placeholder 4"/>
          <p:cNvSpPr>
            <a:spLocks noGrp="1"/>
          </p:cNvSpPr>
          <p:nvPr>
            <p:ph type="body" sz="quarter" idx="16"/>
          </p:nvPr>
        </p:nvSpPr>
        <p:spPr>
          <a:xfrm>
            <a:off x="1789428" y="1477412"/>
            <a:ext cx="9935919" cy="1004460"/>
          </a:xfrm>
        </p:spPr>
        <p:txBody>
          <a:bodyPr anchor="ctr"/>
          <a:lstStyle>
            <a:lvl1pPr marL="360000">
              <a:spcAft>
                <a:spcPts val="0"/>
              </a:spcAft>
              <a:defRPr/>
            </a:lvl1pPr>
          </a:lstStyle>
          <a:p>
            <a:pPr lvl="0"/>
            <a:r>
              <a:rPr lang="en-US" sz="2400"/>
              <a:t>Edit Master text styles</a:t>
            </a:r>
          </a:p>
        </p:txBody>
      </p:sp>
      <p:sp>
        <p:nvSpPr>
          <p:cNvPr id="28" name="Text Placeholder 4"/>
          <p:cNvSpPr>
            <a:spLocks noGrp="1"/>
          </p:cNvSpPr>
          <p:nvPr>
            <p:ph type="body" sz="quarter" idx="17"/>
          </p:nvPr>
        </p:nvSpPr>
        <p:spPr>
          <a:xfrm>
            <a:off x="1789428" y="2668869"/>
            <a:ext cx="9935919" cy="1004460"/>
          </a:xfrm>
        </p:spPr>
        <p:txBody>
          <a:bodyPr anchor="ctr"/>
          <a:lstStyle>
            <a:lvl1pPr marL="360000">
              <a:spcAft>
                <a:spcPts val="0"/>
              </a:spcAft>
              <a:defRPr/>
            </a:lvl1pPr>
          </a:lstStyle>
          <a:p>
            <a:pPr lvl="0"/>
            <a:r>
              <a:rPr lang="en-US" sz="2400"/>
              <a:t>Edit Master text styles</a:t>
            </a:r>
          </a:p>
        </p:txBody>
      </p:sp>
      <p:sp>
        <p:nvSpPr>
          <p:cNvPr id="29" name="Text Placeholder 4"/>
          <p:cNvSpPr>
            <a:spLocks noGrp="1"/>
          </p:cNvSpPr>
          <p:nvPr>
            <p:ph type="body" sz="quarter" idx="18"/>
          </p:nvPr>
        </p:nvSpPr>
        <p:spPr>
          <a:xfrm>
            <a:off x="1789428" y="3877091"/>
            <a:ext cx="9935919" cy="1004460"/>
          </a:xfrm>
        </p:spPr>
        <p:txBody>
          <a:bodyPr anchor="ctr"/>
          <a:lstStyle>
            <a:lvl1pPr marL="360000">
              <a:spcAft>
                <a:spcPts val="0"/>
              </a:spcAft>
              <a:defRPr/>
            </a:lvl1pPr>
          </a:lstStyle>
          <a:p>
            <a:pPr lvl="0"/>
            <a:r>
              <a:rPr lang="en-US" sz="2400"/>
              <a:t>Edit Master text styles</a:t>
            </a:r>
          </a:p>
        </p:txBody>
      </p:sp>
      <p:sp>
        <p:nvSpPr>
          <p:cNvPr id="30" name="Text Placeholder 4"/>
          <p:cNvSpPr>
            <a:spLocks noGrp="1"/>
          </p:cNvSpPr>
          <p:nvPr>
            <p:ph type="body" sz="quarter" idx="19"/>
          </p:nvPr>
        </p:nvSpPr>
        <p:spPr>
          <a:xfrm>
            <a:off x="1798881" y="5073497"/>
            <a:ext cx="9935919" cy="1004460"/>
          </a:xfrm>
        </p:spPr>
        <p:txBody>
          <a:bodyPr anchor="ctr"/>
          <a:lstStyle>
            <a:lvl1pPr marL="360000">
              <a:spcAft>
                <a:spcPts val="0"/>
              </a:spcAft>
              <a:defRPr/>
            </a:lvl1pPr>
          </a:lstStyle>
          <a:p>
            <a:pPr lvl="0"/>
            <a:r>
              <a:rPr lang="en-US" sz="2400"/>
              <a:t>Edit Master text styles</a:t>
            </a:r>
          </a:p>
        </p:txBody>
      </p:sp>
      <p:sp>
        <p:nvSpPr>
          <p:cNvPr id="12" name="Text Placeholder 5">
            <a:extLst>
              <a:ext uri="{FF2B5EF4-FFF2-40B4-BE49-F238E27FC236}">
                <a16:creationId xmlns:a16="http://schemas.microsoft.com/office/drawing/2014/main" id="{20CAF523-BDA1-4194-A47E-3F5F63096FB2}"/>
              </a:ext>
            </a:extLst>
          </p:cNvPr>
          <p:cNvSpPr>
            <a:spLocks noGrp="1"/>
          </p:cNvSpPr>
          <p:nvPr>
            <p:ph type="body" sz="quarter" idx="181" hasCustomPrompt="1"/>
          </p:nvPr>
        </p:nvSpPr>
        <p:spPr>
          <a:xfrm>
            <a:off x="682680" y="1491653"/>
            <a:ext cx="979200" cy="979200"/>
          </a:xfrm>
          <a:prstGeom prst="ellipse">
            <a:avLst/>
          </a:prstGeom>
          <a:solidFill>
            <a:schemeClr val="tx1"/>
          </a:solidFill>
        </p:spPr>
        <p:txBody>
          <a:bodyPr anchor="ctr"/>
          <a:lstStyle>
            <a:lvl1pPr algn="ctr">
              <a:lnSpc>
                <a:spcPct val="100000"/>
              </a:lnSpc>
              <a:defRPr sz="1600" b="1">
                <a:solidFill>
                  <a:schemeClr val="bg1"/>
                </a:solidFill>
              </a:defRPr>
            </a:lvl1pPr>
          </a:lstStyle>
          <a:p>
            <a:pPr lvl="0"/>
            <a:r>
              <a:rPr lang="en-US" dirty="0"/>
              <a:t>1</a:t>
            </a:r>
          </a:p>
        </p:txBody>
      </p:sp>
      <p:sp>
        <p:nvSpPr>
          <p:cNvPr id="13" name="Text Placeholder 5">
            <a:extLst>
              <a:ext uri="{FF2B5EF4-FFF2-40B4-BE49-F238E27FC236}">
                <a16:creationId xmlns:a16="http://schemas.microsoft.com/office/drawing/2014/main" id="{F829FD3E-A629-4D6D-B78B-467DB67FBA15}"/>
              </a:ext>
            </a:extLst>
          </p:cNvPr>
          <p:cNvSpPr>
            <a:spLocks noGrp="1"/>
          </p:cNvSpPr>
          <p:nvPr>
            <p:ph type="body" sz="quarter" idx="182" hasCustomPrompt="1"/>
          </p:nvPr>
        </p:nvSpPr>
        <p:spPr>
          <a:xfrm>
            <a:off x="682680" y="2682732"/>
            <a:ext cx="979200" cy="979200"/>
          </a:xfrm>
          <a:prstGeom prst="ellipse">
            <a:avLst/>
          </a:prstGeom>
          <a:solidFill>
            <a:schemeClr val="bg2"/>
          </a:solidFill>
        </p:spPr>
        <p:txBody>
          <a:bodyPr anchor="ctr"/>
          <a:lstStyle>
            <a:lvl1pPr algn="ctr">
              <a:lnSpc>
                <a:spcPct val="100000"/>
              </a:lnSpc>
              <a:defRPr sz="1600" b="1">
                <a:solidFill>
                  <a:schemeClr val="bg1"/>
                </a:solidFill>
              </a:defRPr>
            </a:lvl1pPr>
          </a:lstStyle>
          <a:p>
            <a:pPr lvl="0"/>
            <a:r>
              <a:rPr lang="en-US" dirty="0"/>
              <a:t>2</a:t>
            </a:r>
          </a:p>
        </p:txBody>
      </p:sp>
      <p:sp>
        <p:nvSpPr>
          <p:cNvPr id="14" name="Text Placeholder 5">
            <a:extLst>
              <a:ext uri="{FF2B5EF4-FFF2-40B4-BE49-F238E27FC236}">
                <a16:creationId xmlns:a16="http://schemas.microsoft.com/office/drawing/2014/main" id="{132CA38E-C33E-43C9-8C1F-14D45BB71C4F}"/>
              </a:ext>
            </a:extLst>
          </p:cNvPr>
          <p:cNvSpPr>
            <a:spLocks noGrp="1"/>
          </p:cNvSpPr>
          <p:nvPr>
            <p:ph type="body" sz="quarter" idx="183" hasCustomPrompt="1"/>
          </p:nvPr>
        </p:nvSpPr>
        <p:spPr>
          <a:xfrm>
            <a:off x="682680" y="3889721"/>
            <a:ext cx="979200" cy="979200"/>
          </a:xfrm>
          <a:prstGeom prst="ellipse">
            <a:avLst/>
          </a:prstGeom>
          <a:solidFill>
            <a:schemeClr val="tx2"/>
          </a:solidFill>
        </p:spPr>
        <p:txBody>
          <a:bodyPr anchor="ctr"/>
          <a:lstStyle>
            <a:lvl1pPr algn="ctr">
              <a:lnSpc>
                <a:spcPct val="100000"/>
              </a:lnSpc>
              <a:defRPr sz="1600" b="1">
                <a:solidFill>
                  <a:schemeClr val="bg1"/>
                </a:solidFill>
              </a:defRPr>
            </a:lvl1pPr>
          </a:lstStyle>
          <a:p>
            <a:pPr lvl="0"/>
            <a:r>
              <a:rPr lang="en-US" dirty="0"/>
              <a:t>3</a:t>
            </a:r>
          </a:p>
        </p:txBody>
      </p:sp>
      <p:sp>
        <p:nvSpPr>
          <p:cNvPr id="15" name="Text Placeholder 5">
            <a:extLst>
              <a:ext uri="{FF2B5EF4-FFF2-40B4-BE49-F238E27FC236}">
                <a16:creationId xmlns:a16="http://schemas.microsoft.com/office/drawing/2014/main" id="{A0DC1DC2-69F7-4B70-AB60-E300460A0EEE}"/>
              </a:ext>
            </a:extLst>
          </p:cNvPr>
          <p:cNvSpPr>
            <a:spLocks noGrp="1"/>
          </p:cNvSpPr>
          <p:nvPr>
            <p:ph type="body" sz="quarter" idx="184" hasCustomPrompt="1"/>
          </p:nvPr>
        </p:nvSpPr>
        <p:spPr>
          <a:xfrm>
            <a:off x="682680" y="5086127"/>
            <a:ext cx="979200" cy="979200"/>
          </a:xfrm>
          <a:prstGeom prst="ellipse">
            <a:avLst/>
          </a:prstGeom>
          <a:solidFill>
            <a:schemeClr val="accent2"/>
          </a:solidFill>
        </p:spPr>
        <p:txBody>
          <a:bodyPr anchor="ctr"/>
          <a:lstStyle>
            <a:lvl1pPr algn="ctr">
              <a:lnSpc>
                <a:spcPct val="100000"/>
              </a:lnSpc>
              <a:defRPr sz="1600" b="1">
                <a:solidFill>
                  <a:schemeClr val="bg1"/>
                </a:solidFill>
              </a:defRPr>
            </a:lvl1pPr>
          </a:lstStyle>
          <a:p>
            <a:pPr lvl="0"/>
            <a:r>
              <a:rPr lang="en-US" dirty="0"/>
              <a:t>4</a:t>
            </a:r>
          </a:p>
        </p:txBody>
      </p:sp>
    </p:spTree>
    <p:extLst>
      <p:ext uri="{BB962C8B-B14F-4D97-AF65-F5344CB8AC3E}">
        <p14:creationId xmlns:p14="http://schemas.microsoft.com/office/powerpoint/2010/main" val="2198675238"/>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36C3D-DE41-4DCB-9A19-9AB60C4A5D7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FD94CEA-DFD7-4948-B04E-9B93B972120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5B13730-8562-4F1E-840F-17642D6D3BE7}"/>
              </a:ext>
            </a:extLst>
          </p:cNvPr>
          <p:cNvSpPr>
            <a:spLocks noGrp="1"/>
          </p:cNvSpPr>
          <p:nvPr>
            <p:ph type="dt" sz="half" idx="10"/>
          </p:nvPr>
        </p:nvSpPr>
        <p:spPr/>
        <p:txBody>
          <a:bodyPr/>
          <a:lstStyle/>
          <a:p>
            <a:fld id="{7FCBA52D-7DC8-4654-843F-6707C0D87BCF}" type="datetimeFigureOut">
              <a:rPr lang="en-GB" smtClean="0"/>
              <a:t>15/02/2024</a:t>
            </a:fld>
            <a:endParaRPr lang="en-GB"/>
          </a:p>
        </p:txBody>
      </p:sp>
      <p:sp>
        <p:nvSpPr>
          <p:cNvPr id="5" name="Footer Placeholder 4">
            <a:extLst>
              <a:ext uri="{FF2B5EF4-FFF2-40B4-BE49-F238E27FC236}">
                <a16:creationId xmlns:a16="http://schemas.microsoft.com/office/drawing/2014/main" id="{1EF21841-28B0-4F39-86AB-F209466AFCB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7F4C7A9-6095-45C3-8BB4-9BA8EFCB1AF8}"/>
              </a:ext>
            </a:extLst>
          </p:cNvPr>
          <p:cNvSpPr>
            <a:spLocks noGrp="1"/>
          </p:cNvSpPr>
          <p:nvPr>
            <p:ph type="sldNum" sz="quarter" idx="12"/>
          </p:nvPr>
        </p:nvSpPr>
        <p:spPr/>
        <p:txBody>
          <a:bodyPr/>
          <a:lstStyle/>
          <a:p>
            <a:fld id="{A6A55B96-017D-46E6-8016-198144179ECC}" type="slidenum">
              <a:rPr lang="en-GB" smtClean="0"/>
              <a:t>‹#›</a:t>
            </a:fld>
            <a:endParaRPr lang="en-GB"/>
          </a:p>
        </p:txBody>
      </p:sp>
    </p:spTree>
    <p:extLst>
      <p:ext uri="{BB962C8B-B14F-4D97-AF65-F5344CB8AC3E}">
        <p14:creationId xmlns:p14="http://schemas.microsoft.com/office/powerpoint/2010/main" val="130533309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40157-6491-414C-8489-12512F9E257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15F3A6D-EEA4-43AC-A400-C7C0225BB16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EE8CA1E-02A8-4F14-AE3F-8DF2E096305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3C761F6-21EA-4425-AC7C-1E1E9ABCFE87}"/>
              </a:ext>
            </a:extLst>
          </p:cNvPr>
          <p:cNvSpPr>
            <a:spLocks noGrp="1"/>
          </p:cNvSpPr>
          <p:nvPr>
            <p:ph type="dt" sz="half" idx="10"/>
          </p:nvPr>
        </p:nvSpPr>
        <p:spPr/>
        <p:txBody>
          <a:bodyPr/>
          <a:lstStyle/>
          <a:p>
            <a:fld id="{7FCBA52D-7DC8-4654-843F-6707C0D87BCF}" type="datetimeFigureOut">
              <a:rPr lang="en-GB" smtClean="0"/>
              <a:t>15/02/2024</a:t>
            </a:fld>
            <a:endParaRPr lang="en-GB"/>
          </a:p>
        </p:txBody>
      </p:sp>
      <p:sp>
        <p:nvSpPr>
          <p:cNvPr id="6" name="Footer Placeholder 5">
            <a:extLst>
              <a:ext uri="{FF2B5EF4-FFF2-40B4-BE49-F238E27FC236}">
                <a16:creationId xmlns:a16="http://schemas.microsoft.com/office/drawing/2014/main" id="{4FF41BBA-404F-43FB-AA8E-F43C7511542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70A2A71-84E2-41BF-B0A8-0C84437D6E0F}"/>
              </a:ext>
            </a:extLst>
          </p:cNvPr>
          <p:cNvSpPr>
            <a:spLocks noGrp="1"/>
          </p:cNvSpPr>
          <p:nvPr>
            <p:ph type="sldNum" sz="quarter" idx="12"/>
          </p:nvPr>
        </p:nvSpPr>
        <p:spPr/>
        <p:txBody>
          <a:bodyPr/>
          <a:lstStyle/>
          <a:p>
            <a:fld id="{A6A55B96-017D-46E6-8016-198144179ECC}" type="slidenum">
              <a:rPr lang="en-GB" smtClean="0"/>
              <a:t>‹#›</a:t>
            </a:fld>
            <a:endParaRPr lang="en-GB"/>
          </a:p>
        </p:txBody>
      </p:sp>
    </p:spTree>
    <p:extLst>
      <p:ext uri="{BB962C8B-B14F-4D97-AF65-F5344CB8AC3E}">
        <p14:creationId xmlns:p14="http://schemas.microsoft.com/office/powerpoint/2010/main" val="393986602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8148C-DB1D-47D5-85A9-7238D55F451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67846CF-C6E9-4246-A8EF-161604E9E8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FAD323E-B979-4B6F-94CB-E33D756E27A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C765E19-5ED4-4C6E-81B0-F34C6528A6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D16E38-A081-4C1A-9219-685081BE86A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8158B5F-4576-46FB-9C29-454D7AC3D2C2}"/>
              </a:ext>
            </a:extLst>
          </p:cNvPr>
          <p:cNvSpPr>
            <a:spLocks noGrp="1"/>
          </p:cNvSpPr>
          <p:nvPr>
            <p:ph type="dt" sz="half" idx="10"/>
          </p:nvPr>
        </p:nvSpPr>
        <p:spPr/>
        <p:txBody>
          <a:bodyPr/>
          <a:lstStyle/>
          <a:p>
            <a:fld id="{7FCBA52D-7DC8-4654-843F-6707C0D87BCF}" type="datetimeFigureOut">
              <a:rPr lang="en-GB" smtClean="0"/>
              <a:t>15/02/2024</a:t>
            </a:fld>
            <a:endParaRPr lang="en-GB"/>
          </a:p>
        </p:txBody>
      </p:sp>
      <p:sp>
        <p:nvSpPr>
          <p:cNvPr id="8" name="Footer Placeholder 7">
            <a:extLst>
              <a:ext uri="{FF2B5EF4-FFF2-40B4-BE49-F238E27FC236}">
                <a16:creationId xmlns:a16="http://schemas.microsoft.com/office/drawing/2014/main" id="{8D4F7B6B-D696-4179-8535-0AAFF103D81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0580496-15C3-4FB3-A13E-8600302DAEE5}"/>
              </a:ext>
            </a:extLst>
          </p:cNvPr>
          <p:cNvSpPr>
            <a:spLocks noGrp="1"/>
          </p:cNvSpPr>
          <p:nvPr>
            <p:ph type="sldNum" sz="quarter" idx="12"/>
          </p:nvPr>
        </p:nvSpPr>
        <p:spPr/>
        <p:txBody>
          <a:bodyPr/>
          <a:lstStyle/>
          <a:p>
            <a:fld id="{A6A55B96-017D-46E6-8016-198144179ECC}" type="slidenum">
              <a:rPr lang="en-GB" smtClean="0"/>
              <a:t>‹#›</a:t>
            </a:fld>
            <a:endParaRPr lang="en-GB"/>
          </a:p>
        </p:txBody>
      </p:sp>
    </p:spTree>
    <p:extLst>
      <p:ext uri="{BB962C8B-B14F-4D97-AF65-F5344CB8AC3E}">
        <p14:creationId xmlns:p14="http://schemas.microsoft.com/office/powerpoint/2010/main" val="56953788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21EBD-7A00-4D24-8427-BE2BF9B952A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F037A0D-AA3F-461C-841A-2134BC7F6F80}"/>
              </a:ext>
            </a:extLst>
          </p:cNvPr>
          <p:cNvSpPr>
            <a:spLocks noGrp="1"/>
          </p:cNvSpPr>
          <p:nvPr>
            <p:ph type="dt" sz="half" idx="10"/>
          </p:nvPr>
        </p:nvSpPr>
        <p:spPr/>
        <p:txBody>
          <a:bodyPr/>
          <a:lstStyle/>
          <a:p>
            <a:fld id="{7FCBA52D-7DC8-4654-843F-6707C0D87BCF}" type="datetimeFigureOut">
              <a:rPr lang="en-GB" smtClean="0"/>
              <a:t>15/02/2024</a:t>
            </a:fld>
            <a:endParaRPr lang="en-GB"/>
          </a:p>
        </p:txBody>
      </p:sp>
      <p:sp>
        <p:nvSpPr>
          <p:cNvPr id="4" name="Footer Placeholder 3">
            <a:extLst>
              <a:ext uri="{FF2B5EF4-FFF2-40B4-BE49-F238E27FC236}">
                <a16:creationId xmlns:a16="http://schemas.microsoft.com/office/drawing/2014/main" id="{9D05A2EF-AFE1-41D6-AC59-48A0B3FC24A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E30E54F-F794-42BD-A93D-410582EE611A}"/>
              </a:ext>
            </a:extLst>
          </p:cNvPr>
          <p:cNvSpPr>
            <a:spLocks noGrp="1"/>
          </p:cNvSpPr>
          <p:nvPr>
            <p:ph type="sldNum" sz="quarter" idx="12"/>
          </p:nvPr>
        </p:nvSpPr>
        <p:spPr/>
        <p:txBody>
          <a:bodyPr/>
          <a:lstStyle/>
          <a:p>
            <a:fld id="{A6A55B96-017D-46E6-8016-198144179ECC}" type="slidenum">
              <a:rPr lang="en-GB" smtClean="0"/>
              <a:t>‹#›</a:t>
            </a:fld>
            <a:endParaRPr lang="en-GB"/>
          </a:p>
        </p:txBody>
      </p:sp>
    </p:spTree>
    <p:extLst>
      <p:ext uri="{BB962C8B-B14F-4D97-AF65-F5344CB8AC3E}">
        <p14:creationId xmlns:p14="http://schemas.microsoft.com/office/powerpoint/2010/main" val="333768692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7A3B2C-244B-4DF1-A5B6-3B3C9873F0E5}"/>
              </a:ext>
            </a:extLst>
          </p:cNvPr>
          <p:cNvSpPr>
            <a:spLocks noGrp="1"/>
          </p:cNvSpPr>
          <p:nvPr>
            <p:ph type="dt" sz="half" idx="10"/>
          </p:nvPr>
        </p:nvSpPr>
        <p:spPr/>
        <p:txBody>
          <a:bodyPr/>
          <a:lstStyle/>
          <a:p>
            <a:fld id="{7FCBA52D-7DC8-4654-843F-6707C0D87BCF}" type="datetimeFigureOut">
              <a:rPr lang="en-GB" smtClean="0"/>
              <a:t>15/02/2024</a:t>
            </a:fld>
            <a:endParaRPr lang="en-GB"/>
          </a:p>
        </p:txBody>
      </p:sp>
      <p:sp>
        <p:nvSpPr>
          <p:cNvPr id="3" name="Footer Placeholder 2">
            <a:extLst>
              <a:ext uri="{FF2B5EF4-FFF2-40B4-BE49-F238E27FC236}">
                <a16:creationId xmlns:a16="http://schemas.microsoft.com/office/drawing/2014/main" id="{748CBA51-4A10-47B6-A921-FC87B3BB371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5FA65FF-E184-491E-8314-D9893F4820A5}"/>
              </a:ext>
            </a:extLst>
          </p:cNvPr>
          <p:cNvSpPr>
            <a:spLocks noGrp="1"/>
          </p:cNvSpPr>
          <p:nvPr>
            <p:ph type="sldNum" sz="quarter" idx="12"/>
          </p:nvPr>
        </p:nvSpPr>
        <p:spPr/>
        <p:txBody>
          <a:bodyPr/>
          <a:lstStyle/>
          <a:p>
            <a:fld id="{A6A55B96-017D-46E6-8016-198144179ECC}" type="slidenum">
              <a:rPr lang="en-GB" smtClean="0"/>
              <a:t>‹#›</a:t>
            </a:fld>
            <a:endParaRPr lang="en-GB"/>
          </a:p>
        </p:txBody>
      </p:sp>
    </p:spTree>
    <p:extLst>
      <p:ext uri="{BB962C8B-B14F-4D97-AF65-F5344CB8AC3E}">
        <p14:creationId xmlns:p14="http://schemas.microsoft.com/office/powerpoint/2010/main" val="58892005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749B0-351E-43A0-B816-46EE97090B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FA20FA2-FCFD-4CB5-9B0D-E7C01C1589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F501BC9-7AC8-4933-BEFB-F2B06D31FF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0B8ACD-15D6-4ADF-A0C7-13068191ED47}"/>
              </a:ext>
            </a:extLst>
          </p:cNvPr>
          <p:cNvSpPr>
            <a:spLocks noGrp="1"/>
          </p:cNvSpPr>
          <p:nvPr>
            <p:ph type="dt" sz="half" idx="10"/>
          </p:nvPr>
        </p:nvSpPr>
        <p:spPr/>
        <p:txBody>
          <a:bodyPr/>
          <a:lstStyle/>
          <a:p>
            <a:fld id="{7FCBA52D-7DC8-4654-843F-6707C0D87BCF}" type="datetimeFigureOut">
              <a:rPr lang="en-GB" smtClean="0"/>
              <a:t>15/02/2024</a:t>
            </a:fld>
            <a:endParaRPr lang="en-GB"/>
          </a:p>
        </p:txBody>
      </p:sp>
      <p:sp>
        <p:nvSpPr>
          <p:cNvPr id="6" name="Footer Placeholder 5">
            <a:extLst>
              <a:ext uri="{FF2B5EF4-FFF2-40B4-BE49-F238E27FC236}">
                <a16:creationId xmlns:a16="http://schemas.microsoft.com/office/drawing/2014/main" id="{9886771C-6DAB-4C55-A5E0-FAA9C377CAA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990B14A-1E11-470A-8454-5C38E9609210}"/>
              </a:ext>
            </a:extLst>
          </p:cNvPr>
          <p:cNvSpPr>
            <a:spLocks noGrp="1"/>
          </p:cNvSpPr>
          <p:nvPr>
            <p:ph type="sldNum" sz="quarter" idx="12"/>
          </p:nvPr>
        </p:nvSpPr>
        <p:spPr/>
        <p:txBody>
          <a:bodyPr/>
          <a:lstStyle/>
          <a:p>
            <a:fld id="{A6A55B96-017D-46E6-8016-198144179ECC}" type="slidenum">
              <a:rPr lang="en-GB" smtClean="0"/>
              <a:t>‹#›</a:t>
            </a:fld>
            <a:endParaRPr lang="en-GB"/>
          </a:p>
        </p:txBody>
      </p:sp>
    </p:spTree>
    <p:extLst>
      <p:ext uri="{BB962C8B-B14F-4D97-AF65-F5344CB8AC3E}">
        <p14:creationId xmlns:p14="http://schemas.microsoft.com/office/powerpoint/2010/main" val="144528425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46686-9BC3-4BD5-B00D-6CC785C852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C2AA103-14E5-492B-B3D4-146082FD705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D2850D5-24DA-4911-AE19-8F811E4DC2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CB1D84-42C7-4C28-9CC7-2AEA824B8462}"/>
              </a:ext>
            </a:extLst>
          </p:cNvPr>
          <p:cNvSpPr>
            <a:spLocks noGrp="1"/>
          </p:cNvSpPr>
          <p:nvPr>
            <p:ph type="dt" sz="half" idx="10"/>
          </p:nvPr>
        </p:nvSpPr>
        <p:spPr/>
        <p:txBody>
          <a:bodyPr/>
          <a:lstStyle/>
          <a:p>
            <a:fld id="{7FCBA52D-7DC8-4654-843F-6707C0D87BCF}" type="datetimeFigureOut">
              <a:rPr lang="en-GB" smtClean="0"/>
              <a:t>15/02/2024</a:t>
            </a:fld>
            <a:endParaRPr lang="en-GB"/>
          </a:p>
        </p:txBody>
      </p:sp>
      <p:sp>
        <p:nvSpPr>
          <p:cNvPr id="6" name="Footer Placeholder 5">
            <a:extLst>
              <a:ext uri="{FF2B5EF4-FFF2-40B4-BE49-F238E27FC236}">
                <a16:creationId xmlns:a16="http://schemas.microsoft.com/office/drawing/2014/main" id="{9A9D8A56-2D81-479E-A81A-140689F947A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CDE7E29-7D84-43DA-BC98-D77C4EA9B33A}"/>
              </a:ext>
            </a:extLst>
          </p:cNvPr>
          <p:cNvSpPr>
            <a:spLocks noGrp="1"/>
          </p:cNvSpPr>
          <p:nvPr>
            <p:ph type="sldNum" sz="quarter" idx="12"/>
          </p:nvPr>
        </p:nvSpPr>
        <p:spPr/>
        <p:txBody>
          <a:bodyPr/>
          <a:lstStyle/>
          <a:p>
            <a:fld id="{A6A55B96-017D-46E6-8016-198144179ECC}" type="slidenum">
              <a:rPr lang="en-GB" smtClean="0"/>
              <a:t>‹#›</a:t>
            </a:fld>
            <a:endParaRPr lang="en-GB"/>
          </a:p>
        </p:txBody>
      </p:sp>
    </p:spTree>
    <p:extLst>
      <p:ext uri="{BB962C8B-B14F-4D97-AF65-F5344CB8AC3E}">
        <p14:creationId xmlns:p14="http://schemas.microsoft.com/office/powerpoint/2010/main" val="250062743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17F28-619A-48B3-BBF4-11855D873C6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C1559E5-305B-4772-A35A-0EEB5921B76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D6D37C8-FA70-4E5D-8356-A9B747CB6E84}"/>
              </a:ext>
            </a:extLst>
          </p:cNvPr>
          <p:cNvSpPr>
            <a:spLocks noGrp="1"/>
          </p:cNvSpPr>
          <p:nvPr>
            <p:ph type="dt" sz="half" idx="10"/>
          </p:nvPr>
        </p:nvSpPr>
        <p:spPr/>
        <p:txBody>
          <a:bodyPr/>
          <a:lstStyle/>
          <a:p>
            <a:fld id="{7FCBA52D-7DC8-4654-843F-6707C0D87BCF}" type="datetimeFigureOut">
              <a:rPr lang="en-GB" smtClean="0"/>
              <a:t>15/02/2024</a:t>
            </a:fld>
            <a:endParaRPr lang="en-GB"/>
          </a:p>
        </p:txBody>
      </p:sp>
      <p:sp>
        <p:nvSpPr>
          <p:cNvPr id="5" name="Footer Placeholder 4">
            <a:extLst>
              <a:ext uri="{FF2B5EF4-FFF2-40B4-BE49-F238E27FC236}">
                <a16:creationId xmlns:a16="http://schemas.microsoft.com/office/drawing/2014/main" id="{F44C8D34-1DD4-450F-A1F0-A4A7302CC93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C631E74-09AE-4E48-964F-85849DFDFBE5}"/>
              </a:ext>
            </a:extLst>
          </p:cNvPr>
          <p:cNvSpPr>
            <a:spLocks noGrp="1"/>
          </p:cNvSpPr>
          <p:nvPr>
            <p:ph type="sldNum" sz="quarter" idx="12"/>
          </p:nvPr>
        </p:nvSpPr>
        <p:spPr/>
        <p:txBody>
          <a:bodyPr/>
          <a:lstStyle/>
          <a:p>
            <a:fld id="{A6A55B96-017D-46E6-8016-198144179ECC}" type="slidenum">
              <a:rPr lang="en-GB" smtClean="0"/>
              <a:t>‹#›</a:t>
            </a:fld>
            <a:endParaRPr lang="en-GB"/>
          </a:p>
        </p:txBody>
      </p:sp>
    </p:spTree>
    <p:extLst>
      <p:ext uri="{BB962C8B-B14F-4D97-AF65-F5344CB8AC3E}">
        <p14:creationId xmlns:p14="http://schemas.microsoft.com/office/powerpoint/2010/main" val="152603793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8F477A8-33DE-4742-A28F-E3095E1D6B5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A9257FE-B31D-4D12-BCC4-B09086BAB26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7AD890B-7BF2-49A5-AA47-0350A15BB9BA}"/>
              </a:ext>
            </a:extLst>
          </p:cNvPr>
          <p:cNvSpPr>
            <a:spLocks noGrp="1"/>
          </p:cNvSpPr>
          <p:nvPr>
            <p:ph type="dt" sz="half" idx="10"/>
          </p:nvPr>
        </p:nvSpPr>
        <p:spPr/>
        <p:txBody>
          <a:bodyPr/>
          <a:lstStyle/>
          <a:p>
            <a:fld id="{7FCBA52D-7DC8-4654-843F-6707C0D87BCF}" type="datetimeFigureOut">
              <a:rPr lang="en-GB" smtClean="0"/>
              <a:t>15/02/2024</a:t>
            </a:fld>
            <a:endParaRPr lang="en-GB"/>
          </a:p>
        </p:txBody>
      </p:sp>
      <p:sp>
        <p:nvSpPr>
          <p:cNvPr id="5" name="Footer Placeholder 4">
            <a:extLst>
              <a:ext uri="{FF2B5EF4-FFF2-40B4-BE49-F238E27FC236}">
                <a16:creationId xmlns:a16="http://schemas.microsoft.com/office/drawing/2014/main" id="{18341AE6-800A-4C08-9724-D58EAD467A1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FE382F9-92B5-433A-8B22-3FF0FAD97BC3}"/>
              </a:ext>
            </a:extLst>
          </p:cNvPr>
          <p:cNvSpPr>
            <a:spLocks noGrp="1"/>
          </p:cNvSpPr>
          <p:nvPr>
            <p:ph type="sldNum" sz="quarter" idx="12"/>
          </p:nvPr>
        </p:nvSpPr>
        <p:spPr/>
        <p:txBody>
          <a:bodyPr/>
          <a:lstStyle/>
          <a:p>
            <a:fld id="{A6A55B96-017D-46E6-8016-198144179ECC}" type="slidenum">
              <a:rPr lang="en-GB" smtClean="0"/>
              <a:t>‹#›</a:t>
            </a:fld>
            <a:endParaRPr lang="en-GB"/>
          </a:p>
        </p:txBody>
      </p:sp>
    </p:spTree>
    <p:extLst>
      <p:ext uri="{BB962C8B-B14F-4D97-AF65-F5344CB8AC3E}">
        <p14:creationId xmlns:p14="http://schemas.microsoft.com/office/powerpoint/2010/main" val="2897809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 8 items number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27" name="Text Placeholder 4"/>
          <p:cNvSpPr>
            <a:spLocks noGrp="1"/>
          </p:cNvSpPr>
          <p:nvPr>
            <p:ph type="body" sz="quarter" idx="16"/>
          </p:nvPr>
        </p:nvSpPr>
        <p:spPr>
          <a:xfrm>
            <a:off x="1789429" y="1477412"/>
            <a:ext cx="4306572" cy="1004460"/>
          </a:xfrm>
        </p:spPr>
        <p:txBody>
          <a:bodyPr anchor="ctr"/>
          <a:lstStyle>
            <a:lvl1pPr marL="360000">
              <a:spcAft>
                <a:spcPts val="0"/>
              </a:spcAft>
              <a:defRPr/>
            </a:lvl1pPr>
          </a:lstStyle>
          <a:p>
            <a:pPr lvl="0"/>
            <a:r>
              <a:rPr lang="en-US" sz="2400"/>
              <a:t>Edit Master text styles</a:t>
            </a:r>
          </a:p>
        </p:txBody>
      </p:sp>
      <p:sp>
        <p:nvSpPr>
          <p:cNvPr id="28" name="Text Placeholder 4"/>
          <p:cNvSpPr>
            <a:spLocks noGrp="1"/>
          </p:cNvSpPr>
          <p:nvPr>
            <p:ph type="body" sz="quarter" idx="17"/>
          </p:nvPr>
        </p:nvSpPr>
        <p:spPr>
          <a:xfrm>
            <a:off x="1789429" y="2668869"/>
            <a:ext cx="4306572" cy="1004460"/>
          </a:xfrm>
        </p:spPr>
        <p:txBody>
          <a:bodyPr anchor="ctr"/>
          <a:lstStyle>
            <a:lvl1pPr marL="360000">
              <a:spcAft>
                <a:spcPts val="0"/>
              </a:spcAft>
              <a:defRPr/>
            </a:lvl1pPr>
          </a:lstStyle>
          <a:p>
            <a:pPr lvl="0"/>
            <a:r>
              <a:rPr lang="en-US" sz="2400"/>
              <a:t>Edit Master text styles</a:t>
            </a:r>
          </a:p>
        </p:txBody>
      </p:sp>
      <p:sp>
        <p:nvSpPr>
          <p:cNvPr id="29" name="Text Placeholder 4"/>
          <p:cNvSpPr>
            <a:spLocks noGrp="1"/>
          </p:cNvSpPr>
          <p:nvPr>
            <p:ph type="body" sz="quarter" idx="18"/>
          </p:nvPr>
        </p:nvSpPr>
        <p:spPr>
          <a:xfrm>
            <a:off x="1789429" y="3877091"/>
            <a:ext cx="4306572" cy="1004460"/>
          </a:xfrm>
        </p:spPr>
        <p:txBody>
          <a:bodyPr anchor="ctr"/>
          <a:lstStyle>
            <a:lvl1pPr marL="360000">
              <a:spcAft>
                <a:spcPts val="0"/>
              </a:spcAft>
              <a:defRPr/>
            </a:lvl1pPr>
          </a:lstStyle>
          <a:p>
            <a:pPr lvl="0"/>
            <a:r>
              <a:rPr lang="en-US" sz="2400"/>
              <a:t>Edit Master text styles</a:t>
            </a:r>
          </a:p>
        </p:txBody>
      </p:sp>
      <p:sp>
        <p:nvSpPr>
          <p:cNvPr id="30" name="Text Placeholder 4"/>
          <p:cNvSpPr>
            <a:spLocks noGrp="1"/>
          </p:cNvSpPr>
          <p:nvPr>
            <p:ph type="body" sz="quarter" idx="19"/>
          </p:nvPr>
        </p:nvSpPr>
        <p:spPr>
          <a:xfrm>
            <a:off x="1798882" y="5073497"/>
            <a:ext cx="4297120" cy="1004460"/>
          </a:xfrm>
        </p:spPr>
        <p:txBody>
          <a:bodyPr anchor="ctr"/>
          <a:lstStyle>
            <a:lvl1pPr marL="360000">
              <a:spcAft>
                <a:spcPts val="0"/>
              </a:spcAft>
              <a:defRPr/>
            </a:lvl1pPr>
          </a:lstStyle>
          <a:p>
            <a:pPr lvl="0"/>
            <a:r>
              <a:rPr lang="en-US" sz="2400"/>
              <a:t>Edit Master text styles</a:t>
            </a:r>
          </a:p>
        </p:txBody>
      </p:sp>
      <p:sp>
        <p:nvSpPr>
          <p:cNvPr id="19" name="Text Placeholder 4"/>
          <p:cNvSpPr>
            <a:spLocks noGrp="1"/>
          </p:cNvSpPr>
          <p:nvPr>
            <p:ph type="body" sz="quarter" idx="20"/>
          </p:nvPr>
        </p:nvSpPr>
        <p:spPr>
          <a:xfrm>
            <a:off x="7428228" y="5073497"/>
            <a:ext cx="4306572" cy="1004460"/>
          </a:xfrm>
        </p:spPr>
        <p:txBody>
          <a:bodyPr anchor="ctr"/>
          <a:lstStyle>
            <a:lvl1pPr marL="360000">
              <a:spcAft>
                <a:spcPts val="0"/>
              </a:spcAft>
              <a:defRPr/>
            </a:lvl1pPr>
          </a:lstStyle>
          <a:p>
            <a:pPr lvl="0"/>
            <a:r>
              <a:rPr lang="en-US" sz="2400"/>
              <a:t>Edit Master text styles</a:t>
            </a:r>
          </a:p>
        </p:txBody>
      </p:sp>
      <p:sp>
        <p:nvSpPr>
          <p:cNvPr id="20" name="Text Placeholder 4"/>
          <p:cNvSpPr>
            <a:spLocks noGrp="1"/>
          </p:cNvSpPr>
          <p:nvPr>
            <p:ph type="body" sz="quarter" idx="21"/>
          </p:nvPr>
        </p:nvSpPr>
        <p:spPr>
          <a:xfrm>
            <a:off x="7428228" y="3895591"/>
            <a:ext cx="4306572" cy="1004460"/>
          </a:xfrm>
        </p:spPr>
        <p:txBody>
          <a:bodyPr anchor="ctr"/>
          <a:lstStyle>
            <a:lvl1pPr marL="360000">
              <a:spcAft>
                <a:spcPts val="0"/>
              </a:spcAft>
              <a:defRPr/>
            </a:lvl1pPr>
          </a:lstStyle>
          <a:p>
            <a:pPr lvl="0"/>
            <a:r>
              <a:rPr lang="en-US" sz="2400"/>
              <a:t>Edit Master text styles</a:t>
            </a:r>
          </a:p>
        </p:txBody>
      </p:sp>
      <p:sp>
        <p:nvSpPr>
          <p:cNvPr id="23" name="Text Placeholder 4"/>
          <p:cNvSpPr>
            <a:spLocks noGrp="1"/>
          </p:cNvSpPr>
          <p:nvPr>
            <p:ph type="body" sz="quarter" idx="22"/>
          </p:nvPr>
        </p:nvSpPr>
        <p:spPr>
          <a:xfrm>
            <a:off x="7428228" y="2668869"/>
            <a:ext cx="4306572" cy="1004460"/>
          </a:xfrm>
        </p:spPr>
        <p:txBody>
          <a:bodyPr anchor="ctr"/>
          <a:lstStyle>
            <a:lvl1pPr marL="360000">
              <a:spcAft>
                <a:spcPts val="0"/>
              </a:spcAft>
              <a:defRPr/>
            </a:lvl1pPr>
          </a:lstStyle>
          <a:p>
            <a:pPr lvl="0"/>
            <a:r>
              <a:rPr lang="en-US" sz="2400"/>
              <a:t>Edit Master text styles</a:t>
            </a:r>
          </a:p>
        </p:txBody>
      </p:sp>
      <p:sp>
        <p:nvSpPr>
          <p:cNvPr id="25" name="Text Placeholder 4"/>
          <p:cNvSpPr>
            <a:spLocks noGrp="1"/>
          </p:cNvSpPr>
          <p:nvPr>
            <p:ph type="body" sz="quarter" idx="23"/>
          </p:nvPr>
        </p:nvSpPr>
        <p:spPr>
          <a:xfrm>
            <a:off x="7428228" y="1474208"/>
            <a:ext cx="4306572" cy="1004460"/>
          </a:xfrm>
        </p:spPr>
        <p:txBody>
          <a:bodyPr anchor="ctr"/>
          <a:lstStyle>
            <a:lvl1pPr marL="360000">
              <a:spcAft>
                <a:spcPts val="0"/>
              </a:spcAft>
              <a:defRPr/>
            </a:lvl1pPr>
          </a:lstStyle>
          <a:p>
            <a:pPr lvl="0"/>
            <a:r>
              <a:rPr lang="en-US" sz="2400"/>
              <a:t>Edit Master text styles</a:t>
            </a:r>
          </a:p>
        </p:txBody>
      </p:sp>
      <p:sp>
        <p:nvSpPr>
          <p:cNvPr id="31" name="Text Placeholder 5">
            <a:extLst>
              <a:ext uri="{FF2B5EF4-FFF2-40B4-BE49-F238E27FC236}">
                <a16:creationId xmlns:a16="http://schemas.microsoft.com/office/drawing/2014/main" id="{AEC35A74-2445-4046-A75D-BCBF99BFD664}"/>
              </a:ext>
            </a:extLst>
          </p:cNvPr>
          <p:cNvSpPr>
            <a:spLocks noGrp="1"/>
          </p:cNvSpPr>
          <p:nvPr>
            <p:ph type="body" sz="quarter" idx="181" hasCustomPrompt="1"/>
          </p:nvPr>
        </p:nvSpPr>
        <p:spPr>
          <a:xfrm>
            <a:off x="679420" y="1501501"/>
            <a:ext cx="979200" cy="979200"/>
          </a:xfrm>
          <a:prstGeom prst="ellipse">
            <a:avLst/>
          </a:prstGeom>
          <a:solidFill>
            <a:schemeClr val="tx1"/>
          </a:solidFill>
        </p:spPr>
        <p:txBody>
          <a:bodyPr anchor="ctr"/>
          <a:lstStyle>
            <a:lvl1pPr algn="ctr">
              <a:lnSpc>
                <a:spcPct val="100000"/>
              </a:lnSpc>
              <a:defRPr sz="1600" b="1">
                <a:solidFill>
                  <a:schemeClr val="bg1"/>
                </a:solidFill>
              </a:defRPr>
            </a:lvl1pPr>
          </a:lstStyle>
          <a:p>
            <a:pPr lvl="0"/>
            <a:r>
              <a:rPr lang="en-US" dirty="0"/>
              <a:t>1</a:t>
            </a:r>
          </a:p>
        </p:txBody>
      </p:sp>
      <p:sp>
        <p:nvSpPr>
          <p:cNvPr id="34" name="Text Placeholder 5">
            <a:extLst>
              <a:ext uri="{FF2B5EF4-FFF2-40B4-BE49-F238E27FC236}">
                <a16:creationId xmlns:a16="http://schemas.microsoft.com/office/drawing/2014/main" id="{5E43627E-104F-43D9-AC2F-FCBC1C5A68D1}"/>
              </a:ext>
            </a:extLst>
          </p:cNvPr>
          <p:cNvSpPr>
            <a:spLocks noGrp="1"/>
          </p:cNvSpPr>
          <p:nvPr>
            <p:ph type="body" sz="quarter" idx="184" hasCustomPrompt="1"/>
          </p:nvPr>
        </p:nvSpPr>
        <p:spPr>
          <a:xfrm>
            <a:off x="701889" y="5122284"/>
            <a:ext cx="979200" cy="979200"/>
          </a:xfrm>
          <a:prstGeom prst="ellipse">
            <a:avLst/>
          </a:prstGeom>
          <a:solidFill>
            <a:schemeClr val="tx1"/>
          </a:solidFill>
        </p:spPr>
        <p:txBody>
          <a:bodyPr anchor="ctr"/>
          <a:lstStyle>
            <a:lvl1pPr algn="ctr">
              <a:lnSpc>
                <a:spcPct val="100000"/>
              </a:lnSpc>
              <a:defRPr sz="1600" b="1">
                <a:solidFill>
                  <a:schemeClr val="bg1"/>
                </a:solidFill>
              </a:defRPr>
            </a:lvl1pPr>
          </a:lstStyle>
          <a:p>
            <a:pPr lvl="0"/>
            <a:r>
              <a:rPr lang="en-US" dirty="0"/>
              <a:t>4</a:t>
            </a:r>
          </a:p>
        </p:txBody>
      </p:sp>
      <p:sp>
        <p:nvSpPr>
          <p:cNvPr id="35" name="Text Placeholder 5">
            <a:extLst>
              <a:ext uri="{FF2B5EF4-FFF2-40B4-BE49-F238E27FC236}">
                <a16:creationId xmlns:a16="http://schemas.microsoft.com/office/drawing/2014/main" id="{CC494203-F093-4E71-BEF2-39DCDF2D4B32}"/>
              </a:ext>
            </a:extLst>
          </p:cNvPr>
          <p:cNvSpPr>
            <a:spLocks noGrp="1"/>
          </p:cNvSpPr>
          <p:nvPr>
            <p:ph type="body" sz="quarter" idx="185" hasCustomPrompt="1"/>
          </p:nvPr>
        </p:nvSpPr>
        <p:spPr>
          <a:xfrm>
            <a:off x="668186" y="3915357"/>
            <a:ext cx="979200" cy="979200"/>
          </a:xfrm>
          <a:prstGeom prst="ellipse">
            <a:avLst/>
          </a:prstGeom>
          <a:solidFill>
            <a:schemeClr val="tx1"/>
          </a:solidFill>
        </p:spPr>
        <p:txBody>
          <a:bodyPr anchor="ctr"/>
          <a:lstStyle>
            <a:lvl1pPr algn="ctr">
              <a:lnSpc>
                <a:spcPct val="100000"/>
              </a:lnSpc>
              <a:defRPr sz="1600" b="1">
                <a:solidFill>
                  <a:schemeClr val="bg1"/>
                </a:solidFill>
              </a:defRPr>
            </a:lvl1pPr>
          </a:lstStyle>
          <a:p>
            <a:pPr lvl="0"/>
            <a:r>
              <a:rPr lang="en-US" dirty="0"/>
              <a:t>3</a:t>
            </a:r>
          </a:p>
        </p:txBody>
      </p:sp>
      <p:sp>
        <p:nvSpPr>
          <p:cNvPr id="36" name="Text Placeholder 5">
            <a:extLst>
              <a:ext uri="{FF2B5EF4-FFF2-40B4-BE49-F238E27FC236}">
                <a16:creationId xmlns:a16="http://schemas.microsoft.com/office/drawing/2014/main" id="{AADD2192-9FA5-45C8-AD34-A793DC4FC8FD}"/>
              </a:ext>
            </a:extLst>
          </p:cNvPr>
          <p:cNvSpPr>
            <a:spLocks noGrp="1"/>
          </p:cNvSpPr>
          <p:nvPr>
            <p:ph type="body" sz="quarter" idx="186" hasCustomPrompt="1"/>
          </p:nvPr>
        </p:nvSpPr>
        <p:spPr>
          <a:xfrm>
            <a:off x="690654" y="2708429"/>
            <a:ext cx="979200" cy="979200"/>
          </a:xfrm>
          <a:prstGeom prst="ellipse">
            <a:avLst/>
          </a:prstGeom>
          <a:solidFill>
            <a:schemeClr val="tx1"/>
          </a:solidFill>
        </p:spPr>
        <p:txBody>
          <a:bodyPr anchor="ctr"/>
          <a:lstStyle>
            <a:lvl1pPr algn="ctr">
              <a:lnSpc>
                <a:spcPct val="100000"/>
              </a:lnSpc>
              <a:defRPr sz="1600" b="1">
                <a:solidFill>
                  <a:schemeClr val="bg1"/>
                </a:solidFill>
              </a:defRPr>
            </a:lvl1pPr>
          </a:lstStyle>
          <a:p>
            <a:pPr lvl="0"/>
            <a:r>
              <a:rPr lang="en-US" dirty="0"/>
              <a:t>2</a:t>
            </a:r>
          </a:p>
        </p:txBody>
      </p:sp>
      <p:sp>
        <p:nvSpPr>
          <p:cNvPr id="37" name="Text Placeholder 5">
            <a:extLst>
              <a:ext uri="{FF2B5EF4-FFF2-40B4-BE49-F238E27FC236}">
                <a16:creationId xmlns:a16="http://schemas.microsoft.com/office/drawing/2014/main" id="{996E3952-F4E8-4396-91D6-3FBB84CE4C4D}"/>
              </a:ext>
            </a:extLst>
          </p:cNvPr>
          <p:cNvSpPr>
            <a:spLocks noGrp="1"/>
          </p:cNvSpPr>
          <p:nvPr>
            <p:ph type="body" sz="quarter" idx="187" hasCustomPrompt="1"/>
          </p:nvPr>
        </p:nvSpPr>
        <p:spPr>
          <a:xfrm>
            <a:off x="6272514" y="1504441"/>
            <a:ext cx="979200" cy="979200"/>
          </a:xfrm>
          <a:prstGeom prst="ellipse">
            <a:avLst/>
          </a:prstGeom>
          <a:solidFill>
            <a:schemeClr val="bg2"/>
          </a:solidFill>
        </p:spPr>
        <p:txBody>
          <a:bodyPr anchor="ctr"/>
          <a:lstStyle>
            <a:lvl1pPr algn="ctr">
              <a:lnSpc>
                <a:spcPct val="100000"/>
              </a:lnSpc>
              <a:defRPr sz="1600" b="1">
                <a:solidFill>
                  <a:schemeClr val="bg1"/>
                </a:solidFill>
              </a:defRPr>
            </a:lvl1pPr>
          </a:lstStyle>
          <a:p>
            <a:pPr lvl="0"/>
            <a:r>
              <a:rPr lang="en-US" dirty="0"/>
              <a:t>5</a:t>
            </a:r>
          </a:p>
        </p:txBody>
      </p:sp>
      <p:sp>
        <p:nvSpPr>
          <p:cNvPr id="38" name="Text Placeholder 5">
            <a:extLst>
              <a:ext uri="{FF2B5EF4-FFF2-40B4-BE49-F238E27FC236}">
                <a16:creationId xmlns:a16="http://schemas.microsoft.com/office/drawing/2014/main" id="{46B6A093-C010-47BE-B482-668CFDA807FA}"/>
              </a:ext>
            </a:extLst>
          </p:cNvPr>
          <p:cNvSpPr>
            <a:spLocks noGrp="1"/>
          </p:cNvSpPr>
          <p:nvPr>
            <p:ph type="body" sz="quarter" idx="188" hasCustomPrompt="1"/>
          </p:nvPr>
        </p:nvSpPr>
        <p:spPr>
          <a:xfrm>
            <a:off x="6272514" y="2702546"/>
            <a:ext cx="979200" cy="979200"/>
          </a:xfrm>
          <a:prstGeom prst="ellipse">
            <a:avLst/>
          </a:prstGeom>
          <a:solidFill>
            <a:schemeClr val="bg2"/>
          </a:solidFill>
        </p:spPr>
        <p:txBody>
          <a:bodyPr anchor="ctr"/>
          <a:lstStyle>
            <a:lvl1pPr algn="ctr">
              <a:lnSpc>
                <a:spcPct val="100000"/>
              </a:lnSpc>
              <a:defRPr sz="1600" b="1">
                <a:solidFill>
                  <a:schemeClr val="bg1"/>
                </a:solidFill>
              </a:defRPr>
            </a:lvl1pPr>
          </a:lstStyle>
          <a:p>
            <a:pPr lvl="0"/>
            <a:r>
              <a:rPr lang="en-US" dirty="0"/>
              <a:t>6</a:t>
            </a:r>
          </a:p>
        </p:txBody>
      </p:sp>
      <p:sp>
        <p:nvSpPr>
          <p:cNvPr id="39" name="Text Placeholder 5">
            <a:extLst>
              <a:ext uri="{FF2B5EF4-FFF2-40B4-BE49-F238E27FC236}">
                <a16:creationId xmlns:a16="http://schemas.microsoft.com/office/drawing/2014/main" id="{D501ACC0-3252-45C0-B865-128082EB4569}"/>
              </a:ext>
            </a:extLst>
          </p:cNvPr>
          <p:cNvSpPr>
            <a:spLocks noGrp="1"/>
          </p:cNvSpPr>
          <p:nvPr>
            <p:ph type="body" sz="quarter" idx="189" hasCustomPrompt="1"/>
          </p:nvPr>
        </p:nvSpPr>
        <p:spPr>
          <a:xfrm>
            <a:off x="6272514" y="3900651"/>
            <a:ext cx="979200" cy="979200"/>
          </a:xfrm>
          <a:prstGeom prst="ellipse">
            <a:avLst/>
          </a:prstGeom>
          <a:solidFill>
            <a:schemeClr val="bg2"/>
          </a:solidFill>
        </p:spPr>
        <p:txBody>
          <a:bodyPr anchor="ctr"/>
          <a:lstStyle>
            <a:lvl1pPr algn="ctr">
              <a:lnSpc>
                <a:spcPct val="100000"/>
              </a:lnSpc>
              <a:defRPr sz="1600" b="1">
                <a:solidFill>
                  <a:schemeClr val="bg1"/>
                </a:solidFill>
              </a:defRPr>
            </a:lvl1pPr>
          </a:lstStyle>
          <a:p>
            <a:pPr lvl="0"/>
            <a:r>
              <a:rPr lang="en-US" dirty="0"/>
              <a:t>7</a:t>
            </a:r>
          </a:p>
        </p:txBody>
      </p:sp>
      <p:sp>
        <p:nvSpPr>
          <p:cNvPr id="40" name="Text Placeholder 5">
            <a:extLst>
              <a:ext uri="{FF2B5EF4-FFF2-40B4-BE49-F238E27FC236}">
                <a16:creationId xmlns:a16="http://schemas.microsoft.com/office/drawing/2014/main" id="{EB27D416-A869-4494-8827-843ECF40CDA8}"/>
              </a:ext>
            </a:extLst>
          </p:cNvPr>
          <p:cNvSpPr>
            <a:spLocks noGrp="1"/>
          </p:cNvSpPr>
          <p:nvPr>
            <p:ph type="body" sz="quarter" idx="190" hasCustomPrompt="1"/>
          </p:nvPr>
        </p:nvSpPr>
        <p:spPr>
          <a:xfrm>
            <a:off x="6272515" y="5098757"/>
            <a:ext cx="979200" cy="979200"/>
          </a:xfrm>
          <a:prstGeom prst="ellipse">
            <a:avLst/>
          </a:prstGeom>
          <a:solidFill>
            <a:schemeClr val="bg2"/>
          </a:solidFill>
        </p:spPr>
        <p:txBody>
          <a:bodyPr anchor="ctr"/>
          <a:lstStyle>
            <a:lvl1pPr algn="ctr">
              <a:lnSpc>
                <a:spcPct val="100000"/>
              </a:lnSpc>
              <a:defRPr sz="1600" b="1">
                <a:solidFill>
                  <a:schemeClr val="bg1"/>
                </a:solidFill>
              </a:defRPr>
            </a:lvl1pPr>
          </a:lstStyle>
          <a:p>
            <a:pPr lvl="0"/>
            <a:r>
              <a:rPr lang="en-US" dirty="0"/>
              <a:t>8</a:t>
            </a:r>
          </a:p>
        </p:txBody>
      </p:sp>
    </p:spTree>
    <p:extLst>
      <p:ext uri="{BB962C8B-B14F-4D97-AF65-F5344CB8AC3E}">
        <p14:creationId xmlns:p14="http://schemas.microsoft.com/office/powerpoint/2010/main" val="4248833877"/>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D2657-5855-402E-8201-A74580964035}"/>
              </a:ext>
            </a:extLst>
          </p:cNvPr>
          <p:cNvSpPr>
            <a:spLocks noGrp="1"/>
          </p:cNvSpPr>
          <p:nvPr>
            <p:ph type="title" hasCustomPrompt="1"/>
          </p:nvPr>
        </p:nvSpPr>
        <p:spPr/>
        <p:txBody>
          <a:bodyPr/>
          <a:lstStyle>
            <a:lvl1pPr>
              <a:lnSpc>
                <a:spcPct val="100000"/>
              </a:lnSpc>
              <a:defRPr/>
            </a:lvl1pPr>
          </a:lstStyle>
          <a:p>
            <a:r>
              <a:rPr lang="en-US" dirty="0"/>
              <a:t>Title</a:t>
            </a:r>
            <a:endParaRPr lang="en-GB" dirty="0"/>
          </a:p>
        </p:txBody>
      </p:sp>
      <p:sp>
        <p:nvSpPr>
          <p:cNvPr id="3" name="Content Placeholder 2">
            <a:extLst>
              <a:ext uri="{FF2B5EF4-FFF2-40B4-BE49-F238E27FC236}">
                <a16:creationId xmlns:a16="http://schemas.microsoft.com/office/drawing/2014/main" id="{25B1C36A-90E2-4829-92BD-C2AFF10613DD}"/>
              </a:ext>
            </a:extLst>
          </p:cNvPr>
          <p:cNvSpPr>
            <a:spLocks noGrp="1"/>
          </p:cNvSpPr>
          <p:nvPr>
            <p:ph idx="1"/>
          </p:nvPr>
        </p:nvSpPr>
        <p:spPr>
          <a:xfrm>
            <a:off x="457200" y="1613044"/>
            <a:ext cx="11277600" cy="4426512"/>
          </a:xfrm>
        </p:spPr>
        <p:txBody>
          <a:bodyPr/>
          <a:lstStyle>
            <a:lvl1pPr>
              <a:lnSpc>
                <a:spcPct val="100000"/>
              </a:lnSpc>
              <a:spcAft>
                <a:spcPts val="600"/>
              </a:spcAft>
              <a:defRPr sz="1800"/>
            </a:lvl1pPr>
            <a:lvl2pPr>
              <a:lnSpc>
                <a:spcPct val="100000"/>
              </a:lnSpc>
              <a:spcAft>
                <a:spcPts val="600"/>
              </a:spcAft>
              <a:buClr>
                <a:schemeClr val="bg2"/>
              </a:buClr>
              <a:defRPr sz="1800"/>
            </a:lvl2pPr>
            <a:lvl3pPr>
              <a:lnSpc>
                <a:spcPct val="100000"/>
              </a:lnSpc>
              <a:spcAft>
                <a:spcPts val="600"/>
              </a:spcAft>
              <a:buClr>
                <a:schemeClr val="bg2"/>
              </a:buClr>
              <a:defRPr sz="1800"/>
            </a:lvl3pPr>
            <a:lvl4pPr>
              <a:lnSpc>
                <a:spcPct val="100000"/>
              </a:lnSpc>
              <a:spcAft>
                <a:spcPts val="600"/>
              </a:spcAft>
              <a:buClr>
                <a:schemeClr val="bg2"/>
              </a:buClr>
              <a:defRPr sz="1800"/>
            </a:lvl4pPr>
            <a:lvl5pPr>
              <a:lnSpc>
                <a:spcPct val="100000"/>
              </a:lnSpc>
              <a:spcAft>
                <a:spcPts val="600"/>
              </a:spcAft>
              <a:buClr>
                <a:schemeClr val="bg2"/>
              </a:buCl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image" Target="../media/image1.png"/><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2.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03B5DF3-3FDB-0144-81B9-087C2CE69589}"/>
              </a:ext>
            </a:extLst>
          </p:cNvPr>
          <p:cNvPicPr>
            <a:picLocks noChangeAspect="1"/>
          </p:cNvPicPr>
          <p:nvPr userDrawn="1"/>
        </p:nvPicPr>
        <p:blipFill>
          <a:blip r:embed="rId69" cstate="email">
            <a:extLst>
              <a:ext uri="{28A0092B-C50C-407E-A947-70E740481C1C}">
                <a14:useLocalDpi xmlns:a14="http://schemas.microsoft.com/office/drawing/2010/main" val="0"/>
              </a:ext>
            </a:extLst>
          </a:blip>
          <a:stretch>
            <a:fillRect/>
          </a:stretch>
        </p:blipFill>
        <p:spPr>
          <a:xfrm>
            <a:off x="444000" y="6286513"/>
            <a:ext cx="11304000" cy="228574"/>
          </a:xfrm>
          <a:prstGeom prst="rect">
            <a:avLst/>
          </a:prstGeom>
        </p:spPr>
      </p:pic>
      <p:sp>
        <p:nvSpPr>
          <p:cNvPr id="2" name="Title Placeholder 1">
            <a:extLst>
              <a:ext uri="{FF2B5EF4-FFF2-40B4-BE49-F238E27FC236}">
                <a16:creationId xmlns:a16="http://schemas.microsoft.com/office/drawing/2014/main" id="{295EF9DE-B2ED-44A5-93CA-236808786ED4}"/>
              </a:ext>
            </a:extLst>
          </p:cNvPr>
          <p:cNvSpPr>
            <a:spLocks noGrp="1"/>
          </p:cNvSpPr>
          <p:nvPr>
            <p:ph type="title"/>
          </p:nvPr>
        </p:nvSpPr>
        <p:spPr>
          <a:xfrm>
            <a:off x="457200" y="469392"/>
            <a:ext cx="11277600" cy="968474"/>
          </a:xfrm>
          <a:prstGeom prst="rect">
            <a:avLst/>
          </a:prstGeom>
        </p:spPr>
        <p:txBody>
          <a:bodyPr vert="horz" lIns="0" tIns="0" rIns="0" bIns="0" rtlCol="0" anchor="t" anchorCtr="0">
            <a:no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1029117E-1B8D-41F9-9D38-A0E90F1399DF}"/>
              </a:ext>
            </a:extLst>
          </p:cNvPr>
          <p:cNvSpPr>
            <a:spLocks noGrp="1"/>
          </p:cNvSpPr>
          <p:nvPr>
            <p:ph type="body" idx="1"/>
          </p:nvPr>
        </p:nvSpPr>
        <p:spPr>
          <a:xfrm>
            <a:off x="457200" y="1976437"/>
            <a:ext cx="11277600" cy="3801600"/>
          </a:xfrm>
          <a:prstGeom prst="rect">
            <a:avLst/>
          </a:prstGeom>
        </p:spPr>
        <p:txBody>
          <a:bodyPr vert="horz" lIns="0" tIns="0" rIns="0" bIns="0" rtlCol="0" anchor="t" anchorCtr="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726639503"/>
      </p:ext>
    </p:extLst>
  </p:cSld>
  <p:clrMap bg1="lt1" tx1="dk1" bg2="lt2" tx2="dk2" accent1="accent1" accent2="accent2" accent3="accent3" accent4="accent4" accent5="accent5" accent6="accent6" hlink="hlink" folHlink="folHlink"/>
  <p:sldLayoutIdLst>
    <p:sldLayoutId id="2147483708" r:id="rId1"/>
    <p:sldLayoutId id="2147483780" r:id="rId2"/>
    <p:sldLayoutId id="2147484105" r:id="rId3"/>
    <p:sldLayoutId id="2147483832" r:id="rId4"/>
    <p:sldLayoutId id="2147484074" r:id="rId5"/>
    <p:sldLayoutId id="2147484076" r:id="rId6"/>
    <p:sldLayoutId id="2147483834" r:id="rId7"/>
    <p:sldLayoutId id="2147483836" r:id="rId8"/>
    <p:sldLayoutId id="2147483737" r:id="rId9"/>
    <p:sldLayoutId id="2147483741" r:id="rId10"/>
    <p:sldLayoutId id="2147483739" r:id="rId11"/>
    <p:sldLayoutId id="2147483731" r:id="rId12"/>
    <p:sldLayoutId id="2147483722" r:id="rId13"/>
    <p:sldLayoutId id="2147484077" r:id="rId14"/>
    <p:sldLayoutId id="2147484078" r:id="rId15"/>
    <p:sldLayoutId id="2147484079" r:id="rId16"/>
    <p:sldLayoutId id="2147484070" r:id="rId17"/>
    <p:sldLayoutId id="2147484093" r:id="rId18"/>
    <p:sldLayoutId id="2147484086" r:id="rId19"/>
    <p:sldLayoutId id="2147484087" r:id="rId20"/>
    <p:sldLayoutId id="2147484101" r:id="rId21"/>
    <p:sldLayoutId id="2147484102" r:id="rId22"/>
    <p:sldLayoutId id="2147484088" r:id="rId23"/>
    <p:sldLayoutId id="2147484089" r:id="rId24"/>
    <p:sldLayoutId id="2147484090" r:id="rId25"/>
    <p:sldLayoutId id="2147484091" r:id="rId26"/>
    <p:sldLayoutId id="2147484092" r:id="rId27"/>
    <p:sldLayoutId id="2147483724" r:id="rId28"/>
    <p:sldLayoutId id="2147483723" r:id="rId29"/>
    <p:sldLayoutId id="2147483824" r:id="rId30"/>
    <p:sldLayoutId id="2147483727" r:id="rId31"/>
    <p:sldLayoutId id="2147483726" r:id="rId32"/>
    <p:sldLayoutId id="2147483833" r:id="rId33"/>
    <p:sldLayoutId id="2147483825" r:id="rId34"/>
    <p:sldLayoutId id="2147483820" r:id="rId35"/>
    <p:sldLayoutId id="2147483819" r:id="rId36"/>
    <p:sldLayoutId id="2147483811" r:id="rId37"/>
    <p:sldLayoutId id="2147483951" r:id="rId38"/>
    <p:sldLayoutId id="2147483948" r:id="rId39"/>
    <p:sldLayoutId id="2147483814" r:id="rId40"/>
    <p:sldLayoutId id="2147483812" r:id="rId41"/>
    <p:sldLayoutId id="2147484068" r:id="rId42"/>
    <p:sldLayoutId id="2147483818" r:id="rId43"/>
    <p:sldLayoutId id="2147484069" r:id="rId44"/>
    <p:sldLayoutId id="2147483826" r:id="rId45"/>
    <p:sldLayoutId id="2147483795" r:id="rId46"/>
    <p:sldLayoutId id="2147483806" r:id="rId47"/>
    <p:sldLayoutId id="2147484067" r:id="rId48"/>
    <p:sldLayoutId id="2147483949" r:id="rId49"/>
    <p:sldLayoutId id="2147483827" r:id="rId50"/>
    <p:sldLayoutId id="2147483828" r:id="rId51"/>
    <p:sldLayoutId id="2147483740" r:id="rId52"/>
    <p:sldLayoutId id="2147483813" r:id="rId53"/>
    <p:sldLayoutId id="2147483801" r:id="rId54"/>
    <p:sldLayoutId id="2147483793" r:id="rId55"/>
    <p:sldLayoutId id="2147484080" r:id="rId56"/>
    <p:sldLayoutId id="2147483794" r:id="rId57"/>
    <p:sldLayoutId id="2147483821" r:id="rId58"/>
    <p:sldLayoutId id="2147483822" r:id="rId59"/>
    <p:sldLayoutId id="2147483817" r:id="rId60"/>
    <p:sldLayoutId id="2147484083" r:id="rId61"/>
    <p:sldLayoutId id="2147484084" r:id="rId62"/>
    <p:sldLayoutId id="2147483831" r:id="rId63"/>
    <p:sldLayoutId id="2147483830" r:id="rId64"/>
    <p:sldLayoutId id="2147484073" r:id="rId65"/>
    <p:sldLayoutId id="2147484072" r:id="rId66"/>
    <p:sldLayoutId id="2147484104" r:id="rId67"/>
  </p:sldLayoutIdLst>
  <p:transition>
    <p:fade/>
  </p:transition>
  <p:hf hdr="0" dt="0"/>
  <p:txStyles>
    <p:titleStyle>
      <a:lvl1pPr algn="l" defTabSz="914400" rtl="0" eaLnBrk="1" latinLnBrk="0" hangingPunct="1">
        <a:lnSpc>
          <a:spcPct val="100000"/>
        </a:lnSpc>
        <a:spcBef>
          <a:spcPct val="0"/>
        </a:spcBef>
        <a:buNone/>
        <a:defRPr sz="40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accent4"/>
          </a:solidFill>
          <a:latin typeface="+mn-lt"/>
          <a:ea typeface="+mn-ea"/>
          <a:cs typeface="+mn-cs"/>
        </a:defRPr>
      </a:lvl1pPr>
      <a:lvl2pPr marL="18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2pPr>
      <a:lvl3pPr marL="36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3pPr>
      <a:lvl4pPr marL="54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4pPr>
      <a:lvl5pPr marL="72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88">
          <p15:clr>
            <a:srgbClr val="F26B43"/>
          </p15:clr>
        </p15:guide>
        <p15:guide id="4" pos="7392">
          <p15:clr>
            <a:srgbClr val="F26B43"/>
          </p15:clr>
        </p15:guide>
        <p15:guide id="5" orient="horz" pos="288">
          <p15:clr>
            <a:srgbClr val="F26B43"/>
          </p15:clr>
        </p15:guide>
        <p15:guide id="6" orient="horz" pos="4032">
          <p15:clr>
            <a:srgbClr val="F26B43"/>
          </p15:clr>
        </p15:guide>
        <p15:guide id="7" orient="horz" pos="1245">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217913-74AD-4AE3-8C38-584FF47F7E3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CB7724A-CBAB-418E-8C55-B49986FCD6C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F27BF72-49F8-4CCC-8CAE-ACA19EE254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CBA52D-7DC8-4654-843F-6707C0D87BCF}" type="datetimeFigureOut">
              <a:rPr lang="en-GB" smtClean="0"/>
              <a:t>15/02/2024</a:t>
            </a:fld>
            <a:endParaRPr lang="en-GB"/>
          </a:p>
        </p:txBody>
      </p:sp>
      <p:sp>
        <p:nvSpPr>
          <p:cNvPr id="5" name="Footer Placeholder 4">
            <a:extLst>
              <a:ext uri="{FF2B5EF4-FFF2-40B4-BE49-F238E27FC236}">
                <a16:creationId xmlns:a16="http://schemas.microsoft.com/office/drawing/2014/main" id="{A011C13F-CBFE-4DA7-82BF-87DF038216B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006D2C4-61C0-46B3-A703-A60A30E8BA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A55B96-017D-46E6-8016-198144179ECC}" type="slidenum">
              <a:rPr lang="en-GB" smtClean="0"/>
              <a:t>‹#›</a:t>
            </a:fld>
            <a:endParaRPr lang="en-GB"/>
          </a:p>
        </p:txBody>
      </p:sp>
    </p:spTree>
    <p:extLst>
      <p:ext uri="{BB962C8B-B14F-4D97-AF65-F5344CB8AC3E}">
        <p14:creationId xmlns:p14="http://schemas.microsoft.com/office/powerpoint/2010/main" val="3457832332"/>
      </p:ext>
    </p:extLst>
  </p:cSld>
  <p:clrMap bg1="lt1" tx1="dk1" bg2="lt2" tx2="dk2" accent1="accent1" accent2="accent2" accent3="accent3" accent4="accent4" accent5="accent5" accent6="accent6" hlink="hlink" folHlink="folHlink"/>
  <p:sldLayoutIdLst>
    <p:sldLayoutId id="2147484107" r:id="rId1"/>
    <p:sldLayoutId id="2147484108" r:id="rId2"/>
    <p:sldLayoutId id="2147484109" r:id="rId3"/>
    <p:sldLayoutId id="2147484110" r:id="rId4"/>
    <p:sldLayoutId id="2147484111" r:id="rId5"/>
    <p:sldLayoutId id="2147484112" r:id="rId6"/>
    <p:sldLayoutId id="2147484113" r:id="rId7"/>
    <p:sldLayoutId id="2147484114" r:id="rId8"/>
    <p:sldLayoutId id="2147484115" r:id="rId9"/>
    <p:sldLayoutId id="2147484116" r:id="rId10"/>
    <p:sldLayoutId id="214748411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9.xml"/><Relationship Id="rId1" Type="http://schemas.openxmlformats.org/officeDocument/2006/relationships/video" Target="https://www.youtube.com/embed/6zP0L69ielU?feature=oembed" TargetMode="External"/><Relationship Id="rId5" Type="http://schemas.openxmlformats.org/officeDocument/2006/relationships/image" Target="../media/image46.jpeg"/><Relationship Id="rId4" Type="http://schemas.openxmlformats.org/officeDocument/2006/relationships/hyperlink" Target="https://www.carbonbrief.org/analysis-which-countries-are-historically-responsible-for-climate-change"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worldbank.org/en/news/feature/2013/06/19/Infographic-Climate-Change-in-Sub-Saharan-Africa-South-Asia-South-East-Asia" TargetMode="External"/><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47.png"/></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hyperlink" Target="https://www.bbc.co.uk/news/resources/idt-d6338d9f-8789-4bc2-b6d7-3691c0e7d138"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hyperlink" Target="https://youtu.be/9MtSN_MsXAU" TargetMode="External"/><Relationship Id="rId2" Type="http://schemas.openxmlformats.org/officeDocument/2006/relationships/slideLayout" Target="../slideLayouts/slideLayout9.xml"/><Relationship Id="rId1" Type="http://schemas.openxmlformats.org/officeDocument/2006/relationships/video" Target="https://www.youtube.com/embed/9MtSN_MsXAU?feature=oembed" TargetMode="External"/><Relationship Id="rId4" Type="http://schemas.openxmlformats.org/officeDocument/2006/relationships/image" Target="../media/image36.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hyperlink" Target="https://youtu.be/HqgbR3UK0es" TargetMode="External"/><Relationship Id="rId4" Type="http://schemas.openxmlformats.org/officeDocument/2006/relationships/hyperlink" Target="https://www.youtube.com/watch?edufilter=NULL&amp;v=9GjrS8QbHmY"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9.xml"/><Relationship Id="rId1" Type="http://schemas.openxmlformats.org/officeDocument/2006/relationships/video" Target="https://www.youtube.com/embed/Y1RGyfQplo0?feature=oembed" TargetMode="External"/><Relationship Id="rId4" Type="http://schemas.openxmlformats.org/officeDocument/2006/relationships/image" Target="../media/image41.jpeg"/></Relationships>
</file>

<file path=ppt/slides/_rels/slide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xml"/><Relationship Id="rId1" Type="http://schemas.openxmlformats.org/officeDocument/2006/relationships/slideLayout" Target="../slideLayouts/slideLayout68.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AAB9E-FB0D-FC43-8AE9-7E711C999C78}"/>
              </a:ext>
            </a:extLst>
          </p:cNvPr>
          <p:cNvSpPr>
            <a:spLocks noGrp="1"/>
          </p:cNvSpPr>
          <p:nvPr>
            <p:ph type="ctrTitle"/>
          </p:nvPr>
        </p:nvSpPr>
        <p:spPr/>
        <p:txBody>
          <a:bodyPr/>
          <a:lstStyle/>
          <a:p>
            <a:r>
              <a:rPr lang="en-US" dirty="0"/>
              <a:t>Carbon Literacy Certificate Training </a:t>
            </a:r>
          </a:p>
        </p:txBody>
      </p:sp>
      <p:sp>
        <p:nvSpPr>
          <p:cNvPr id="3" name="Subtitle 2">
            <a:extLst>
              <a:ext uri="{FF2B5EF4-FFF2-40B4-BE49-F238E27FC236}">
                <a16:creationId xmlns:a16="http://schemas.microsoft.com/office/drawing/2014/main" id="{3BB1FD6E-3740-8843-952B-78FD5829FF93}"/>
              </a:ext>
            </a:extLst>
          </p:cNvPr>
          <p:cNvSpPr>
            <a:spLocks noGrp="1"/>
          </p:cNvSpPr>
          <p:nvPr>
            <p:ph type="subTitle" idx="1"/>
          </p:nvPr>
        </p:nvSpPr>
        <p:spPr>
          <a:xfrm>
            <a:off x="457199" y="4358819"/>
            <a:ext cx="10494169" cy="899888"/>
          </a:xfrm>
        </p:spPr>
        <p:txBody>
          <a:bodyPr/>
          <a:lstStyle/>
          <a:p>
            <a:r>
              <a:rPr lang="en-GB" dirty="0"/>
              <a:t>Module Three</a:t>
            </a:r>
          </a:p>
          <a:p>
            <a:endParaRPr lang="en-GB" dirty="0"/>
          </a:p>
        </p:txBody>
      </p:sp>
    </p:spTree>
    <p:extLst>
      <p:ext uri="{BB962C8B-B14F-4D97-AF65-F5344CB8AC3E}">
        <p14:creationId xmlns:p14="http://schemas.microsoft.com/office/powerpoint/2010/main" val="2197640653"/>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E717B-C065-42D7-B451-5E6DD2E8DD9D}"/>
              </a:ext>
            </a:extLst>
          </p:cNvPr>
          <p:cNvSpPr>
            <a:spLocks noGrp="1"/>
          </p:cNvSpPr>
          <p:nvPr>
            <p:ph type="title"/>
          </p:nvPr>
        </p:nvSpPr>
        <p:spPr/>
        <p:txBody>
          <a:bodyPr/>
          <a:lstStyle/>
          <a:p>
            <a:r>
              <a:rPr lang="en-GB" dirty="0"/>
              <a:t>Which countries are responsible for Climate Change?</a:t>
            </a:r>
          </a:p>
        </p:txBody>
      </p:sp>
      <p:sp>
        <p:nvSpPr>
          <p:cNvPr id="12" name="TextBox 11">
            <a:extLst>
              <a:ext uri="{FF2B5EF4-FFF2-40B4-BE49-F238E27FC236}">
                <a16:creationId xmlns:a16="http://schemas.microsoft.com/office/drawing/2014/main" id="{39C283EC-4471-4D8D-969A-DE2ECBF68FAA}"/>
              </a:ext>
            </a:extLst>
          </p:cNvPr>
          <p:cNvSpPr txBox="1"/>
          <p:nvPr/>
        </p:nvSpPr>
        <p:spPr>
          <a:xfrm>
            <a:off x="2179161" y="6476790"/>
            <a:ext cx="11101754" cy="524230"/>
          </a:xfrm>
          <a:prstGeom prst="rect">
            <a:avLst/>
          </a:prstGeom>
          <a:noFill/>
        </p:spPr>
        <p:txBody>
          <a:bodyPr wrap="square" lIns="0" tIns="0" rIns="0" bIns="0" rtlCol="0">
            <a:noAutofit/>
          </a:bodyPr>
          <a:lstStyle/>
          <a:p>
            <a:pPr algn="l"/>
            <a:r>
              <a:rPr lang="en-GB" sz="1400" dirty="0">
                <a:hlinkClick r:id="rId4"/>
              </a:rPr>
              <a:t>Analysis: Which countries are historically responsible for climate change? - Carbon Brief</a:t>
            </a:r>
            <a:endParaRPr lang="en-GB" sz="1400" i="1" dirty="0">
              <a:solidFill>
                <a:schemeClr val="accent4"/>
              </a:solidFill>
            </a:endParaRPr>
          </a:p>
        </p:txBody>
      </p:sp>
      <p:pic>
        <p:nvPicPr>
          <p:cNvPr id="5" name="Online Media 4" title="Which countries are historically responsible for climate change?">
            <a:hlinkClick r:id="" action="ppaction://media"/>
            <a:extLst>
              <a:ext uri="{FF2B5EF4-FFF2-40B4-BE49-F238E27FC236}">
                <a16:creationId xmlns:a16="http://schemas.microsoft.com/office/drawing/2014/main" id="{B1BFCDF1-AF92-45CC-BC48-E5D399E063A4}"/>
              </a:ext>
            </a:extLst>
          </p:cNvPr>
          <p:cNvPicPr>
            <a:picLocks noRot="1" noChangeAspect="1"/>
          </p:cNvPicPr>
          <p:nvPr>
            <a:videoFile r:link="rId1"/>
          </p:nvPr>
        </p:nvPicPr>
        <p:blipFill>
          <a:blip r:embed="rId5"/>
          <a:stretch>
            <a:fillRect/>
          </a:stretch>
        </p:blipFill>
        <p:spPr>
          <a:xfrm>
            <a:off x="3032880" y="1437866"/>
            <a:ext cx="6126240" cy="4594680"/>
          </a:xfrm>
          <a:prstGeom prst="rect">
            <a:avLst/>
          </a:prstGeom>
        </p:spPr>
      </p:pic>
    </p:spTree>
    <p:extLst>
      <p:ext uri="{BB962C8B-B14F-4D97-AF65-F5344CB8AC3E}">
        <p14:creationId xmlns:p14="http://schemas.microsoft.com/office/powerpoint/2010/main" val="8918206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E717B-C065-42D7-B451-5E6DD2E8DD9D}"/>
              </a:ext>
            </a:extLst>
          </p:cNvPr>
          <p:cNvSpPr>
            <a:spLocks noGrp="1"/>
          </p:cNvSpPr>
          <p:nvPr>
            <p:ph type="title"/>
          </p:nvPr>
        </p:nvSpPr>
        <p:spPr/>
        <p:txBody>
          <a:bodyPr/>
          <a:lstStyle/>
          <a:p>
            <a:r>
              <a:rPr lang="en-GB" dirty="0"/>
              <a:t>How will Climate Change impact different parts of the world</a:t>
            </a:r>
          </a:p>
        </p:txBody>
      </p:sp>
      <p:sp>
        <p:nvSpPr>
          <p:cNvPr id="4" name="Content Placeholder 3">
            <a:extLst>
              <a:ext uri="{FF2B5EF4-FFF2-40B4-BE49-F238E27FC236}">
                <a16:creationId xmlns:a16="http://schemas.microsoft.com/office/drawing/2014/main" id="{01A8A91A-9DC7-41D8-BF0F-7B259ED6A199}"/>
              </a:ext>
            </a:extLst>
          </p:cNvPr>
          <p:cNvSpPr>
            <a:spLocks noGrp="1"/>
          </p:cNvSpPr>
          <p:nvPr>
            <p:ph idx="1"/>
          </p:nvPr>
        </p:nvSpPr>
        <p:spPr>
          <a:xfrm>
            <a:off x="457200" y="1847505"/>
            <a:ext cx="6342185" cy="4426512"/>
          </a:xfrm>
        </p:spPr>
        <p:txBody>
          <a:bodyPr/>
          <a:lstStyle/>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The following slides will look at:</a:t>
            </a:r>
          </a:p>
          <a:p>
            <a:pPr marL="285750" indent="-285750">
              <a:buFont typeface="Arial" panose="020B0604020202020204" pitchFamily="34" charset="0"/>
              <a:buChar char="•"/>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 </a:t>
            </a:r>
            <a:r>
              <a:rPr lang="en-GB" dirty="0">
                <a:latin typeface="Calibri" panose="020F0502020204030204" pitchFamily="34" charset="0"/>
                <a:ea typeface="Times New Roman" panose="02020603050405020304" pitchFamily="18" charset="0"/>
                <a:cs typeface="Times New Roman" panose="02020603050405020304" pitchFamily="18" charset="0"/>
              </a:rPr>
              <a:t>F</a:t>
            </a: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ood production at risk in Sub Saharan Africa </a:t>
            </a:r>
          </a:p>
          <a:p>
            <a:pPr marL="285750" indent="-285750">
              <a:buFont typeface="Arial" panose="020B0604020202020204" pitchFamily="34" charset="0"/>
              <a:buChar char="•"/>
            </a:pPr>
            <a:r>
              <a:rPr lang="en-GB" dirty="0">
                <a:latin typeface="Calibri" panose="020F0502020204030204" pitchFamily="34" charset="0"/>
                <a:ea typeface="Times New Roman" panose="02020603050405020304" pitchFamily="18" charset="0"/>
                <a:cs typeface="Times New Roman" panose="02020603050405020304" pitchFamily="18" charset="0"/>
              </a:rPr>
              <a:t>C</a:t>
            </a: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oastal zones and cities at risk in Southeast Asia</a:t>
            </a:r>
          </a:p>
          <a:p>
            <a:pPr marL="285750" indent="-285750">
              <a:buFont typeface="Arial" panose="020B0604020202020204" pitchFamily="34" charset="0"/>
              <a:buChar char="•"/>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Increased scarcity and access to water in South Asia.</a:t>
            </a:r>
          </a:p>
          <a:p>
            <a:endParaRPr lang="en-GB" dirty="0">
              <a:latin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Please click the link to view the full at World Bank Infographic, which seeks to highlight the disparities about climate change impacts different geographical locations:</a:t>
            </a:r>
          </a:p>
          <a:p>
            <a:endParaRPr lang="en-GB" dirty="0">
              <a:latin typeface="Calibri" panose="020F0502020204030204" pitchFamily="34" charset="0"/>
              <a:cs typeface="Times New Roman" panose="02020603050405020304" pitchFamily="18" charset="0"/>
            </a:endParaRPr>
          </a:p>
          <a:p>
            <a:r>
              <a:rPr lang="en-GB" dirty="0">
                <a:hlinkClick r:id="rId3"/>
              </a:rPr>
              <a:t>https://www.worldbank.org/en/news/feature/2013/06/19/Infographic-Climate-Change-in-Sub-Saharan-Africa-South-Asia-South-East-Asia</a:t>
            </a:r>
            <a:endParaRPr lang="en-GB" dirty="0"/>
          </a:p>
          <a:p>
            <a:endParaRPr lang="en-GB" dirty="0"/>
          </a:p>
        </p:txBody>
      </p:sp>
      <p:pic>
        <p:nvPicPr>
          <p:cNvPr id="13" name="Picture 4" descr="A picture containing sitting, table, green, blue&#10;&#10;Description automatically generated">
            <a:extLst>
              <a:ext uri="{FF2B5EF4-FFF2-40B4-BE49-F238E27FC236}">
                <a16:creationId xmlns:a16="http://schemas.microsoft.com/office/drawing/2014/main" id="{3DFAADF8-6C88-475A-865F-7F1312B62531}"/>
              </a:ext>
            </a:extLst>
          </p:cNvPr>
          <p:cNvPicPr>
            <a:picLocks noChangeAspect="1"/>
          </p:cNvPicPr>
          <p:nvPr/>
        </p:nvPicPr>
        <p:blipFill rotWithShape="1">
          <a:blip r:embed="rId4"/>
          <a:srcRect l="1599" r="11503" b="3"/>
          <a:stretch/>
        </p:blipFill>
        <p:spPr>
          <a:xfrm>
            <a:off x="7879195" y="1306468"/>
            <a:ext cx="4312805" cy="4962943"/>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p:spPr>
      </p:pic>
    </p:spTree>
    <p:extLst>
      <p:ext uri="{BB962C8B-B14F-4D97-AF65-F5344CB8AC3E}">
        <p14:creationId xmlns:p14="http://schemas.microsoft.com/office/powerpoint/2010/main" val="2544346613"/>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E717B-C065-42D7-B451-5E6DD2E8DD9D}"/>
              </a:ext>
            </a:extLst>
          </p:cNvPr>
          <p:cNvSpPr>
            <a:spLocks noGrp="1"/>
          </p:cNvSpPr>
          <p:nvPr>
            <p:ph type="title"/>
          </p:nvPr>
        </p:nvSpPr>
        <p:spPr/>
        <p:txBody>
          <a:bodyPr/>
          <a:lstStyle/>
          <a:p>
            <a:r>
              <a:rPr lang="en-GB" dirty="0"/>
              <a:t>Equity and Fairness</a:t>
            </a:r>
          </a:p>
        </p:txBody>
      </p:sp>
      <p:sp>
        <p:nvSpPr>
          <p:cNvPr id="5" name="Content Placeholder 4">
            <a:extLst>
              <a:ext uri="{FF2B5EF4-FFF2-40B4-BE49-F238E27FC236}">
                <a16:creationId xmlns:a16="http://schemas.microsoft.com/office/drawing/2014/main" id="{F4CEC786-3BF5-4ADB-88BF-B4E6C6DE7FA3}"/>
              </a:ext>
            </a:extLst>
          </p:cNvPr>
          <p:cNvSpPr>
            <a:spLocks noGrp="1"/>
          </p:cNvSpPr>
          <p:nvPr>
            <p:ph idx="1"/>
          </p:nvPr>
        </p:nvSpPr>
        <p:spPr>
          <a:xfrm>
            <a:off x="457200" y="1215744"/>
            <a:ext cx="11277600" cy="4426512"/>
          </a:xfrm>
        </p:spPr>
        <p:txBody>
          <a:bodyPr/>
          <a:lstStyle/>
          <a:p>
            <a:r>
              <a:rPr lang="en-GB" sz="1800" dirty="0"/>
              <a:t>Please click through the next few slides to learn more about h</a:t>
            </a:r>
            <a:r>
              <a:rPr lang="en-GB" dirty="0"/>
              <a:t>ow will climate change impacts different parts of the world:</a:t>
            </a:r>
          </a:p>
        </p:txBody>
      </p:sp>
      <p:pic>
        <p:nvPicPr>
          <p:cNvPr id="8" name="Picture 7">
            <a:extLst>
              <a:ext uri="{FF2B5EF4-FFF2-40B4-BE49-F238E27FC236}">
                <a16:creationId xmlns:a16="http://schemas.microsoft.com/office/drawing/2014/main" id="{00FB4F50-BE4A-4644-A2B0-59BCE0C4AF5C}"/>
              </a:ext>
            </a:extLst>
          </p:cNvPr>
          <p:cNvPicPr>
            <a:picLocks noChangeAspect="1"/>
          </p:cNvPicPr>
          <p:nvPr/>
        </p:nvPicPr>
        <p:blipFill>
          <a:blip r:embed="rId3"/>
          <a:stretch>
            <a:fillRect/>
          </a:stretch>
        </p:blipFill>
        <p:spPr>
          <a:xfrm>
            <a:off x="1820006" y="1793997"/>
            <a:ext cx="8192305" cy="4078796"/>
          </a:xfrm>
          <a:prstGeom prst="rect">
            <a:avLst/>
          </a:prstGeom>
        </p:spPr>
      </p:pic>
    </p:spTree>
    <p:extLst>
      <p:ext uri="{BB962C8B-B14F-4D97-AF65-F5344CB8AC3E}">
        <p14:creationId xmlns:p14="http://schemas.microsoft.com/office/powerpoint/2010/main" val="2291948658"/>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E717B-C065-42D7-B451-5E6DD2E8DD9D}"/>
              </a:ext>
            </a:extLst>
          </p:cNvPr>
          <p:cNvSpPr>
            <a:spLocks noGrp="1"/>
          </p:cNvSpPr>
          <p:nvPr>
            <p:ph type="title"/>
          </p:nvPr>
        </p:nvSpPr>
        <p:spPr/>
        <p:txBody>
          <a:bodyPr/>
          <a:lstStyle/>
          <a:p>
            <a:r>
              <a:rPr lang="en-GB" dirty="0"/>
              <a:t>Food Production: Sub-Saharan Africa </a:t>
            </a:r>
          </a:p>
        </p:txBody>
      </p:sp>
      <p:pic>
        <p:nvPicPr>
          <p:cNvPr id="4" name="Picture 3">
            <a:extLst>
              <a:ext uri="{FF2B5EF4-FFF2-40B4-BE49-F238E27FC236}">
                <a16:creationId xmlns:a16="http://schemas.microsoft.com/office/drawing/2014/main" id="{410F8B31-FDF2-4E41-BB57-EC7EFBFA1792}"/>
              </a:ext>
            </a:extLst>
          </p:cNvPr>
          <p:cNvPicPr>
            <a:picLocks noChangeAspect="1"/>
          </p:cNvPicPr>
          <p:nvPr/>
        </p:nvPicPr>
        <p:blipFill>
          <a:blip r:embed="rId3"/>
          <a:stretch>
            <a:fillRect/>
          </a:stretch>
        </p:blipFill>
        <p:spPr>
          <a:xfrm>
            <a:off x="642571" y="1286240"/>
            <a:ext cx="7296150" cy="4848225"/>
          </a:xfrm>
          <a:prstGeom prst="rect">
            <a:avLst/>
          </a:prstGeom>
        </p:spPr>
      </p:pic>
      <p:sp>
        <p:nvSpPr>
          <p:cNvPr id="7" name="TextBox 6">
            <a:extLst>
              <a:ext uri="{FF2B5EF4-FFF2-40B4-BE49-F238E27FC236}">
                <a16:creationId xmlns:a16="http://schemas.microsoft.com/office/drawing/2014/main" id="{71555A1D-5921-483F-9445-596F1F238954}"/>
              </a:ext>
            </a:extLst>
          </p:cNvPr>
          <p:cNvSpPr txBox="1"/>
          <p:nvPr/>
        </p:nvSpPr>
        <p:spPr>
          <a:xfrm>
            <a:off x="820617" y="6502101"/>
            <a:ext cx="11101754" cy="524230"/>
          </a:xfrm>
          <a:prstGeom prst="rect">
            <a:avLst/>
          </a:prstGeom>
          <a:noFill/>
        </p:spPr>
        <p:txBody>
          <a:bodyPr wrap="square" lIns="0" tIns="0" rIns="0" bIns="0" rtlCol="0">
            <a:noAutofit/>
          </a:bodyPr>
          <a:lstStyle/>
          <a:p>
            <a:pPr algn="l"/>
            <a:r>
              <a:rPr lang="en-GB" sz="1400" i="1" dirty="0">
                <a:solidFill>
                  <a:schemeClr val="accent4"/>
                </a:solidFill>
              </a:rPr>
              <a:t>https://www.worldbank.org/en/news/feature/2013/06/19/Infographic-Climate-Change-in-Sub-Saharan-Africa-South-Asia-South-East-Asia</a:t>
            </a:r>
          </a:p>
        </p:txBody>
      </p:sp>
      <p:sp>
        <p:nvSpPr>
          <p:cNvPr id="10" name="TextBox 9">
            <a:extLst>
              <a:ext uri="{FF2B5EF4-FFF2-40B4-BE49-F238E27FC236}">
                <a16:creationId xmlns:a16="http://schemas.microsoft.com/office/drawing/2014/main" id="{53520CAF-4B7C-4EDA-8FC7-B629F023B402}"/>
              </a:ext>
            </a:extLst>
          </p:cNvPr>
          <p:cNvSpPr txBox="1"/>
          <p:nvPr/>
        </p:nvSpPr>
        <p:spPr>
          <a:xfrm>
            <a:off x="8030306" y="2784230"/>
            <a:ext cx="3704494" cy="1635370"/>
          </a:xfrm>
          <a:prstGeom prst="rect">
            <a:avLst/>
          </a:prstGeom>
          <a:solidFill>
            <a:srgbClr val="5FB9F5"/>
          </a:solidFill>
        </p:spPr>
        <p:txBody>
          <a:bodyPr wrap="square" lIns="0" tIns="0" rIns="0" bIns="0" rtlCol="0">
            <a:noAutofit/>
          </a:bodyPr>
          <a:lstStyle/>
          <a:p>
            <a:pPr algn="l"/>
            <a:endParaRPr lang="en-GB" dirty="0">
              <a:solidFill>
                <a:schemeClr val="accent4"/>
              </a:solidFill>
            </a:endParaRPr>
          </a:p>
          <a:p>
            <a:pPr algn="l"/>
            <a:r>
              <a:rPr lang="en-GB" dirty="0">
                <a:solidFill>
                  <a:schemeClr val="accent4"/>
                </a:solidFill>
              </a:rPr>
              <a:t>Under warming of about 1.8-2</a:t>
            </a:r>
            <a:r>
              <a:rPr lang="en-GB" baseline="30000" dirty="0">
                <a:solidFill>
                  <a:schemeClr val="accent4"/>
                </a:solidFill>
              </a:rPr>
              <a:t>0</a:t>
            </a:r>
            <a:r>
              <a:rPr lang="en-GB" dirty="0">
                <a:solidFill>
                  <a:schemeClr val="accent4"/>
                </a:solidFill>
              </a:rPr>
              <a:t>c, </a:t>
            </a:r>
          </a:p>
          <a:p>
            <a:r>
              <a:rPr lang="en-GB" dirty="0">
                <a:solidFill>
                  <a:schemeClr val="accent4"/>
                </a:solidFill>
              </a:rPr>
              <a:t>climate change could indirectly cause Malnutrition in an additional 10 million by 2050. </a:t>
            </a:r>
          </a:p>
          <a:p>
            <a:pPr algn="l"/>
            <a:endParaRPr lang="en-GB" sz="1600" dirty="0">
              <a:solidFill>
                <a:schemeClr val="accent4"/>
              </a:solidFill>
            </a:endParaRPr>
          </a:p>
        </p:txBody>
      </p:sp>
    </p:spTree>
    <p:extLst>
      <p:ext uri="{BB962C8B-B14F-4D97-AF65-F5344CB8AC3E}">
        <p14:creationId xmlns:p14="http://schemas.microsoft.com/office/powerpoint/2010/main" val="2480184753"/>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E717B-C065-42D7-B451-5E6DD2E8DD9D}"/>
              </a:ext>
            </a:extLst>
          </p:cNvPr>
          <p:cNvSpPr>
            <a:spLocks noGrp="1"/>
          </p:cNvSpPr>
          <p:nvPr>
            <p:ph type="title"/>
          </p:nvPr>
        </p:nvSpPr>
        <p:spPr/>
        <p:txBody>
          <a:bodyPr/>
          <a:lstStyle/>
          <a:p>
            <a:r>
              <a:rPr lang="en-GB" dirty="0"/>
              <a:t>Coastal Zones and cities at risk</a:t>
            </a:r>
          </a:p>
        </p:txBody>
      </p:sp>
      <p:sp>
        <p:nvSpPr>
          <p:cNvPr id="7" name="TextBox 6">
            <a:extLst>
              <a:ext uri="{FF2B5EF4-FFF2-40B4-BE49-F238E27FC236}">
                <a16:creationId xmlns:a16="http://schemas.microsoft.com/office/drawing/2014/main" id="{71555A1D-5921-483F-9445-596F1F238954}"/>
              </a:ext>
            </a:extLst>
          </p:cNvPr>
          <p:cNvSpPr txBox="1"/>
          <p:nvPr/>
        </p:nvSpPr>
        <p:spPr>
          <a:xfrm>
            <a:off x="820617" y="6502101"/>
            <a:ext cx="11101754" cy="524230"/>
          </a:xfrm>
          <a:prstGeom prst="rect">
            <a:avLst/>
          </a:prstGeom>
          <a:noFill/>
        </p:spPr>
        <p:txBody>
          <a:bodyPr wrap="square" lIns="0" tIns="0" rIns="0" bIns="0" rtlCol="0">
            <a:noAutofit/>
          </a:bodyPr>
          <a:lstStyle/>
          <a:p>
            <a:pPr algn="l"/>
            <a:r>
              <a:rPr lang="en-GB" sz="1400" i="1" dirty="0">
                <a:solidFill>
                  <a:schemeClr val="accent4"/>
                </a:solidFill>
              </a:rPr>
              <a:t>https://www.worldbank.org/en/news/feature/2013/06/19/Infographic-Climate-Change-in-Sub-Saharan-Africa-South-Asia-South-East-Asia</a:t>
            </a:r>
          </a:p>
        </p:txBody>
      </p:sp>
      <p:pic>
        <p:nvPicPr>
          <p:cNvPr id="5" name="Picture 4">
            <a:extLst>
              <a:ext uri="{FF2B5EF4-FFF2-40B4-BE49-F238E27FC236}">
                <a16:creationId xmlns:a16="http://schemas.microsoft.com/office/drawing/2014/main" id="{3AA8C4F5-BE98-4C21-B5CC-66B045DED2C0}"/>
              </a:ext>
            </a:extLst>
          </p:cNvPr>
          <p:cNvPicPr>
            <a:picLocks noChangeAspect="1"/>
          </p:cNvPicPr>
          <p:nvPr/>
        </p:nvPicPr>
        <p:blipFill>
          <a:blip r:embed="rId3"/>
          <a:stretch>
            <a:fillRect/>
          </a:stretch>
        </p:blipFill>
        <p:spPr>
          <a:xfrm>
            <a:off x="2360368" y="1302597"/>
            <a:ext cx="6760186" cy="4836997"/>
          </a:xfrm>
          <a:prstGeom prst="rect">
            <a:avLst/>
          </a:prstGeom>
        </p:spPr>
      </p:pic>
    </p:spTree>
    <p:extLst>
      <p:ext uri="{BB962C8B-B14F-4D97-AF65-F5344CB8AC3E}">
        <p14:creationId xmlns:p14="http://schemas.microsoft.com/office/powerpoint/2010/main" val="2012424764"/>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E717B-C065-42D7-B451-5E6DD2E8DD9D}"/>
              </a:ext>
            </a:extLst>
          </p:cNvPr>
          <p:cNvSpPr>
            <a:spLocks noGrp="1"/>
          </p:cNvSpPr>
          <p:nvPr>
            <p:ph type="title"/>
          </p:nvPr>
        </p:nvSpPr>
        <p:spPr>
          <a:xfrm>
            <a:off x="457200" y="234169"/>
            <a:ext cx="11277600" cy="968474"/>
          </a:xfrm>
        </p:spPr>
        <p:txBody>
          <a:bodyPr/>
          <a:lstStyle/>
          <a:p>
            <a:r>
              <a:rPr lang="en-GB" sz="4000" dirty="0">
                <a:effectLst/>
                <a:latin typeface="Calibri" panose="020F0502020204030204" pitchFamily="34" charset="0"/>
                <a:ea typeface="Times New Roman" panose="02020603050405020304" pitchFamily="18" charset="0"/>
                <a:cs typeface="Times New Roman" panose="02020603050405020304" pitchFamily="18" charset="0"/>
              </a:rPr>
              <a:t>Increased scarcity and access to water</a:t>
            </a:r>
            <a:br>
              <a:rPr lang="en-GB" sz="4000" dirty="0">
                <a:effectLst/>
                <a:latin typeface="Calibri" panose="020F0502020204030204" pitchFamily="34" charset="0"/>
                <a:ea typeface="Times New Roman" panose="02020603050405020304" pitchFamily="18" charset="0"/>
                <a:cs typeface="Times New Roman" panose="02020603050405020304" pitchFamily="18" charset="0"/>
              </a:rPr>
            </a:br>
            <a:endParaRPr lang="en-GB" dirty="0"/>
          </a:p>
        </p:txBody>
      </p:sp>
      <p:sp>
        <p:nvSpPr>
          <p:cNvPr id="7" name="TextBox 6">
            <a:extLst>
              <a:ext uri="{FF2B5EF4-FFF2-40B4-BE49-F238E27FC236}">
                <a16:creationId xmlns:a16="http://schemas.microsoft.com/office/drawing/2014/main" id="{71555A1D-5921-483F-9445-596F1F238954}"/>
              </a:ext>
            </a:extLst>
          </p:cNvPr>
          <p:cNvSpPr txBox="1"/>
          <p:nvPr/>
        </p:nvSpPr>
        <p:spPr>
          <a:xfrm>
            <a:off x="820617" y="6502101"/>
            <a:ext cx="11101754" cy="524230"/>
          </a:xfrm>
          <a:prstGeom prst="rect">
            <a:avLst/>
          </a:prstGeom>
          <a:noFill/>
        </p:spPr>
        <p:txBody>
          <a:bodyPr wrap="square" lIns="0" tIns="0" rIns="0" bIns="0" rtlCol="0">
            <a:noAutofit/>
          </a:bodyPr>
          <a:lstStyle/>
          <a:p>
            <a:pPr algn="l"/>
            <a:r>
              <a:rPr lang="en-GB" sz="1400" i="1" dirty="0">
                <a:solidFill>
                  <a:schemeClr val="accent4"/>
                </a:solidFill>
              </a:rPr>
              <a:t>https://www.worldbank.org/en/news/feature/2013/06/19/Infographic-Climate-Change-in-Sub-Saharan-Africa-South-Asia-South-East-Asia</a:t>
            </a:r>
          </a:p>
        </p:txBody>
      </p:sp>
      <p:pic>
        <p:nvPicPr>
          <p:cNvPr id="4" name="Picture 3">
            <a:extLst>
              <a:ext uri="{FF2B5EF4-FFF2-40B4-BE49-F238E27FC236}">
                <a16:creationId xmlns:a16="http://schemas.microsoft.com/office/drawing/2014/main" id="{5B0E1AD0-C8C7-47FC-8340-6CA11F3C5496}"/>
              </a:ext>
            </a:extLst>
          </p:cNvPr>
          <p:cNvPicPr>
            <a:picLocks noChangeAspect="1"/>
          </p:cNvPicPr>
          <p:nvPr/>
        </p:nvPicPr>
        <p:blipFill>
          <a:blip r:embed="rId3"/>
          <a:stretch>
            <a:fillRect/>
          </a:stretch>
        </p:blipFill>
        <p:spPr>
          <a:xfrm>
            <a:off x="597826" y="966338"/>
            <a:ext cx="6881759" cy="5103438"/>
          </a:xfrm>
          <a:prstGeom prst="rect">
            <a:avLst/>
          </a:prstGeom>
        </p:spPr>
      </p:pic>
      <p:sp>
        <p:nvSpPr>
          <p:cNvPr id="8" name="TextBox 7">
            <a:extLst>
              <a:ext uri="{FF2B5EF4-FFF2-40B4-BE49-F238E27FC236}">
                <a16:creationId xmlns:a16="http://schemas.microsoft.com/office/drawing/2014/main" id="{F8448569-E2EE-4843-83EC-5F194A1EDFCD}"/>
              </a:ext>
            </a:extLst>
          </p:cNvPr>
          <p:cNvSpPr txBox="1"/>
          <p:nvPr/>
        </p:nvSpPr>
        <p:spPr>
          <a:xfrm>
            <a:off x="7754945" y="2434908"/>
            <a:ext cx="3704494" cy="1635370"/>
          </a:xfrm>
          <a:prstGeom prst="rect">
            <a:avLst/>
          </a:prstGeom>
          <a:solidFill>
            <a:srgbClr val="5FB9F5"/>
          </a:solidFill>
        </p:spPr>
        <p:txBody>
          <a:bodyPr wrap="square" lIns="0" tIns="0" rIns="0" bIns="0" rtlCol="0">
            <a:noAutofit/>
          </a:bodyPr>
          <a:lstStyle/>
          <a:p>
            <a:pPr algn="l"/>
            <a:endParaRPr lang="en-GB" dirty="0">
              <a:solidFill>
                <a:schemeClr val="accent4"/>
              </a:solidFill>
            </a:endParaRPr>
          </a:p>
          <a:p>
            <a:pPr algn="l"/>
            <a:r>
              <a:rPr lang="en-GB" sz="1600" dirty="0">
                <a:solidFill>
                  <a:schemeClr val="accent4"/>
                </a:solidFill>
              </a:rPr>
              <a:t>Extreme wet monsoons that currently have a chance of occurring only once I 100 years are projected to occur every 10 years by the end of the century. </a:t>
            </a:r>
          </a:p>
        </p:txBody>
      </p:sp>
    </p:spTree>
    <p:extLst>
      <p:ext uri="{BB962C8B-B14F-4D97-AF65-F5344CB8AC3E}">
        <p14:creationId xmlns:p14="http://schemas.microsoft.com/office/powerpoint/2010/main" val="2505188090"/>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E717B-C065-42D7-B451-5E6DD2E8DD9D}"/>
              </a:ext>
            </a:extLst>
          </p:cNvPr>
          <p:cNvSpPr>
            <a:spLocks noGrp="1"/>
          </p:cNvSpPr>
          <p:nvPr>
            <p:ph type="title"/>
          </p:nvPr>
        </p:nvSpPr>
        <p:spPr/>
        <p:txBody>
          <a:bodyPr/>
          <a:lstStyle/>
          <a:p>
            <a:r>
              <a:rPr lang="en-GB" dirty="0"/>
              <a:t>Equity and Fairness Cont.</a:t>
            </a:r>
          </a:p>
        </p:txBody>
      </p:sp>
      <p:sp>
        <p:nvSpPr>
          <p:cNvPr id="4" name="TextBox 3">
            <a:extLst>
              <a:ext uri="{FF2B5EF4-FFF2-40B4-BE49-F238E27FC236}">
                <a16:creationId xmlns:a16="http://schemas.microsoft.com/office/drawing/2014/main" id="{379554D3-C5A5-475F-B028-C2826A8A4BF7}"/>
              </a:ext>
            </a:extLst>
          </p:cNvPr>
          <p:cNvSpPr txBox="1"/>
          <p:nvPr/>
        </p:nvSpPr>
        <p:spPr>
          <a:xfrm>
            <a:off x="581891" y="1437866"/>
            <a:ext cx="11035145" cy="4651207"/>
          </a:xfrm>
          <a:prstGeom prst="rect">
            <a:avLst/>
          </a:prstGeom>
          <a:noFill/>
        </p:spPr>
        <p:txBody>
          <a:bodyPr wrap="square" lIns="0" tIns="0" rIns="0" bIns="0" rtlCol="0">
            <a:noAutofit/>
          </a:bodyPr>
          <a:lstStyle/>
          <a:p>
            <a:pPr marL="342900" lvl="0" indent="-342900">
              <a:lnSpc>
                <a:spcPct val="150000"/>
              </a:lnSpc>
              <a:spcBef>
                <a:spcPts val="600"/>
              </a:spcBef>
              <a:spcAft>
                <a:spcPts val="600"/>
              </a:spcAft>
              <a:buFont typeface="Symbol" panose="05050102010706020507" pitchFamily="18" charset="2"/>
              <a:buChar char=""/>
            </a:pPr>
            <a:r>
              <a:rPr lang="en-US" sz="2000" dirty="0">
                <a:solidFill>
                  <a:schemeClr val="accent4"/>
                </a:solidFill>
              </a:rPr>
              <a:t>Climate change impacts the poorest more than the wealthy.</a:t>
            </a:r>
            <a:endParaRPr lang="en-GB" sz="2000" dirty="0">
              <a:solidFill>
                <a:schemeClr val="accent4"/>
              </a:solidFill>
            </a:endParaRPr>
          </a:p>
          <a:p>
            <a:pPr marL="342900" lvl="0" indent="-342900">
              <a:lnSpc>
                <a:spcPct val="150000"/>
              </a:lnSpc>
              <a:spcBef>
                <a:spcPts val="600"/>
              </a:spcBef>
              <a:spcAft>
                <a:spcPts val="600"/>
              </a:spcAft>
              <a:buFont typeface="Symbol" panose="05050102010706020507" pitchFamily="18" charset="2"/>
              <a:buChar char=""/>
            </a:pPr>
            <a:r>
              <a:rPr lang="en-US" sz="2000" dirty="0">
                <a:solidFill>
                  <a:schemeClr val="accent4"/>
                </a:solidFill>
              </a:rPr>
              <a:t>The world’s richest 10% of people cause 50% of emissions.</a:t>
            </a:r>
            <a:endParaRPr lang="en-GB" sz="2000" dirty="0">
              <a:solidFill>
                <a:schemeClr val="accent4"/>
              </a:solidFill>
            </a:endParaRPr>
          </a:p>
          <a:p>
            <a:pPr marL="342900" lvl="0" indent="-342900">
              <a:lnSpc>
                <a:spcPct val="150000"/>
              </a:lnSpc>
              <a:spcBef>
                <a:spcPts val="600"/>
              </a:spcBef>
              <a:spcAft>
                <a:spcPts val="600"/>
              </a:spcAft>
              <a:buFont typeface="Symbol" panose="05050102010706020507" pitchFamily="18" charset="2"/>
              <a:buChar char=""/>
            </a:pPr>
            <a:r>
              <a:rPr lang="en-US" sz="2000" dirty="0">
                <a:solidFill>
                  <a:schemeClr val="accent4"/>
                </a:solidFill>
              </a:rPr>
              <a:t>The world’s poorest 50% of people contribute approximately 10% of global emissions.</a:t>
            </a:r>
            <a:endParaRPr lang="en-GB" sz="2000" dirty="0">
              <a:solidFill>
                <a:schemeClr val="accent4"/>
              </a:solidFill>
            </a:endParaRPr>
          </a:p>
          <a:p>
            <a:pPr marL="342900" lvl="0" indent="-342900">
              <a:lnSpc>
                <a:spcPct val="150000"/>
              </a:lnSpc>
              <a:spcBef>
                <a:spcPts val="600"/>
              </a:spcBef>
              <a:spcAft>
                <a:spcPts val="600"/>
              </a:spcAft>
              <a:buFont typeface="Symbol" panose="05050102010706020507" pitchFamily="18" charset="2"/>
              <a:buChar char=""/>
            </a:pPr>
            <a:r>
              <a:rPr lang="en-US" sz="2000" dirty="0">
                <a:solidFill>
                  <a:schemeClr val="accent4"/>
                </a:solidFill>
              </a:rPr>
              <a:t>The average person in the UK emits 65 times more carbon compared to someone in Malawi.</a:t>
            </a:r>
            <a:endParaRPr lang="en-GB" sz="2000" dirty="0">
              <a:solidFill>
                <a:schemeClr val="accent4"/>
              </a:solidFill>
            </a:endParaRPr>
          </a:p>
          <a:p>
            <a:pPr marL="342900" lvl="0" indent="-342900">
              <a:lnSpc>
                <a:spcPct val="150000"/>
              </a:lnSpc>
              <a:spcBef>
                <a:spcPts val="600"/>
              </a:spcBef>
              <a:spcAft>
                <a:spcPts val="600"/>
              </a:spcAft>
              <a:buFont typeface="Symbol" panose="05050102010706020507" pitchFamily="18" charset="2"/>
              <a:buChar char=""/>
            </a:pPr>
            <a:r>
              <a:rPr lang="en-US" sz="2000" dirty="0">
                <a:solidFill>
                  <a:schemeClr val="accent4"/>
                </a:solidFill>
              </a:rPr>
              <a:t>Climate justice means balancing the scales.</a:t>
            </a:r>
            <a:endParaRPr lang="en-GB" sz="2000" dirty="0">
              <a:solidFill>
                <a:schemeClr val="accent4"/>
              </a:solidFill>
            </a:endParaRPr>
          </a:p>
        </p:txBody>
      </p:sp>
    </p:spTree>
    <p:extLst>
      <p:ext uri="{BB962C8B-B14F-4D97-AF65-F5344CB8AC3E}">
        <p14:creationId xmlns:p14="http://schemas.microsoft.com/office/powerpoint/2010/main" val="4206347873"/>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1E037-B10C-4BF4-93F6-3F1CCAA1128D}"/>
              </a:ext>
            </a:extLst>
          </p:cNvPr>
          <p:cNvSpPr>
            <a:spLocks noGrp="1"/>
          </p:cNvSpPr>
          <p:nvPr>
            <p:ph type="title"/>
          </p:nvPr>
        </p:nvSpPr>
        <p:spPr/>
        <p:txBody>
          <a:bodyPr/>
          <a:lstStyle/>
          <a:p>
            <a:r>
              <a:rPr lang="en-GB"/>
              <a:t>State of the UK climate in 2020</a:t>
            </a:r>
          </a:p>
        </p:txBody>
      </p:sp>
      <p:pic>
        <p:nvPicPr>
          <p:cNvPr id="5" name="Content Placeholder 4" descr="Timeline&#10;&#10;Description automatically generated">
            <a:extLst>
              <a:ext uri="{FF2B5EF4-FFF2-40B4-BE49-F238E27FC236}">
                <a16:creationId xmlns:a16="http://schemas.microsoft.com/office/drawing/2014/main" id="{77741B6C-659F-454B-9B6E-881C4E5DE7CD}"/>
              </a:ext>
            </a:extLst>
          </p:cNvPr>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571407" y="1058333"/>
            <a:ext cx="7309178" cy="5139266"/>
          </a:xfrm>
        </p:spPr>
      </p:pic>
      <p:sp>
        <p:nvSpPr>
          <p:cNvPr id="3" name="Rectangle 2">
            <a:hlinkClick r:id="rId4"/>
            <a:extLst>
              <a:ext uri="{FF2B5EF4-FFF2-40B4-BE49-F238E27FC236}">
                <a16:creationId xmlns:a16="http://schemas.microsoft.com/office/drawing/2014/main" id="{07674693-8662-49E7-969A-B742CD9A6E92}"/>
              </a:ext>
            </a:extLst>
          </p:cNvPr>
          <p:cNvSpPr/>
          <p:nvPr/>
        </p:nvSpPr>
        <p:spPr>
          <a:xfrm>
            <a:off x="8554878" y="2810933"/>
            <a:ext cx="2914109" cy="1236133"/>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t"/>
          <a:lstStyle/>
          <a:p>
            <a:pPr algn="ctr"/>
            <a:r>
              <a:rPr lang="en-GB" sz="2400" b="1">
                <a:solidFill>
                  <a:schemeClr val="bg1"/>
                </a:solidFill>
              </a:rPr>
              <a:t>What will climate change look like near me?</a:t>
            </a:r>
          </a:p>
        </p:txBody>
      </p:sp>
    </p:spTree>
    <p:extLst>
      <p:ext uri="{BB962C8B-B14F-4D97-AF65-F5344CB8AC3E}">
        <p14:creationId xmlns:p14="http://schemas.microsoft.com/office/powerpoint/2010/main" val="1565405543"/>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EBF06-5A5B-47E4-AB88-281381563CFB}"/>
              </a:ext>
            </a:extLst>
          </p:cNvPr>
          <p:cNvSpPr>
            <a:spLocks noGrp="1"/>
          </p:cNvSpPr>
          <p:nvPr>
            <p:ph type="title"/>
          </p:nvPr>
        </p:nvSpPr>
        <p:spPr/>
        <p:txBody>
          <a:bodyPr/>
          <a:lstStyle/>
          <a:p>
            <a:r>
              <a:rPr lang="en-GB" dirty="0"/>
              <a:t>Summary of Module 3:</a:t>
            </a:r>
          </a:p>
        </p:txBody>
      </p:sp>
      <p:sp>
        <p:nvSpPr>
          <p:cNvPr id="3" name="Content Placeholder 2">
            <a:extLst>
              <a:ext uri="{FF2B5EF4-FFF2-40B4-BE49-F238E27FC236}">
                <a16:creationId xmlns:a16="http://schemas.microsoft.com/office/drawing/2014/main" id="{09A7BA50-EE7D-4ADA-8079-AC598FBC41D6}"/>
              </a:ext>
            </a:extLst>
          </p:cNvPr>
          <p:cNvSpPr>
            <a:spLocks noGrp="1"/>
          </p:cNvSpPr>
          <p:nvPr>
            <p:ph idx="1"/>
          </p:nvPr>
        </p:nvSpPr>
        <p:spPr>
          <a:xfrm>
            <a:off x="457200" y="1437866"/>
            <a:ext cx="11277600" cy="4426512"/>
          </a:xfrm>
        </p:spPr>
        <p:txBody>
          <a:bodyPr/>
          <a:lstStyle/>
          <a:p>
            <a:pPr marL="285750" indent="-285750">
              <a:buFont typeface="Arial" panose="020B0604020202020204" pitchFamily="34" charset="0"/>
              <a:buChar char="•"/>
            </a:pPr>
            <a:r>
              <a:rPr lang="en-GB" sz="1600" dirty="0"/>
              <a:t>Climate change is already having visible effects on the world. The Earth is warming, rainfall patterns are changing, and sea levels are rising. These changes can increase the risk of heatwaves, floods, droughts, and fires.</a:t>
            </a:r>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a:t>The level of climate change we will see depends on how quickly we cut greenhouse gas emissions. Even if we were to stop all emissions today, we would not prevent some changes. However, the sooner we cut emissions, the smaller the changes will be.</a:t>
            </a:r>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a:t>Limiting warming to 1.5</a:t>
            </a:r>
            <a:r>
              <a:rPr lang="en-GB" sz="1600" baseline="30000" dirty="0"/>
              <a:t>o</a:t>
            </a:r>
            <a:r>
              <a:rPr lang="en-GB" sz="1600" dirty="0"/>
              <a:t>C would avoid the most damaging effects of climate change.</a:t>
            </a:r>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a:t>Though developed countries produce most greenhouse gas emissions, developing countries are predicted to see most of the severe effects. With fewer resources to adapt to these changes, the impact on people in developing countries is expected to be higher. </a:t>
            </a:r>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a:t>The effects of climate change are already being felt in the UK. Average temperatures are increasing and there is a trend towards milder winters and hotter summers. We can also expect more frequent floods.</a:t>
            </a:r>
          </a:p>
          <a:p>
            <a:endParaRPr lang="en-GB" dirty="0"/>
          </a:p>
        </p:txBody>
      </p:sp>
    </p:spTree>
    <p:extLst>
      <p:ext uri="{BB962C8B-B14F-4D97-AF65-F5344CB8AC3E}">
        <p14:creationId xmlns:p14="http://schemas.microsoft.com/office/powerpoint/2010/main" val="3457980371"/>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5CDED-3503-4AC3-A03C-C2DA8C0F068A}"/>
              </a:ext>
            </a:extLst>
          </p:cNvPr>
          <p:cNvSpPr>
            <a:spLocks noGrp="1"/>
          </p:cNvSpPr>
          <p:nvPr>
            <p:ph type="title"/>
          </p:nvPr>
        </p:nvSpPr>
        <p:spPr/>
        <p:txBody>
          <a:bodyPr/>
          <a:lstStyle/>
          <a:p>
            <a:r>
              <a:rPr lang="en-GB" dirty="0"/>
              <a:t>True or False</a:t>
            </a:r>
          </a:p>
        </p:txBody>
      </p:sp>
      <p:sp>
        <p:nvSpPr>
          <p:cNvPr id="3" name="Content Placeholder 2">
            <a:extLst>
              <a:ext uri="{FF2B5EF4-FFF2-40B4-BE49-F238E27FC236}">
                <a16:creationId xmlns:a16="http://schemas.microsoft.com/office/drawing/2014/main" id="{7D374E06-4F6D-4E0A-8BC4-1A31108956F1}"/>
              </a:ext>
            </a:extLst>
          </p:cNvPr>
          <p:cNvSpPr>
            <a:spLocks noGrp="1"/>
          </p:cNvSpPr>
          <p:nvPr>
            <p:ph idx="1"/>
          </p:nvPr>
        </p:nvSpPr>
        <p:spPr/>
        <p:txBody>
          <a:bodyPr/>
          <a:lstStyle/>
          <a:p>
            <a:r>
              <a:rPr lang="en-GB" sz="2400" b="1" dirty="0"/>
              <a:t>Is the below statement True or False?</a:t>
            </a:r>
          </a:p>
          <a:p>
            <a:endParaRPr lang="en-GB" sz="2400" b="1" dirty="0"/>
          </a:p>
          <a:p>
            <a:r>
              <a:rPr lang="en-GB" sz="2000" dirty="0"/>
              <a:t>In just a 2</a:t>
            </a:r>
            <a:r>
              <a:rPr lang="en-GB" sz="2000" baseline="30000" dirty="0"/>
              <a:t>0</a:t>
            </a:r>
            <a:r>
              <a:rPr lang="en-GB" sz="2000" dirty="0"/>
              <a:t>C hotter world, more than 388 million people could be exposed to water scarcity. </a:t>
            </a:r>
          </a:p>
        </p:txBody>
      </p:sp>
      <p:sp>
        <p:nvSpPr>
          <p:cNvPr id="4" name="Rectangle 3">
            <a:extLst>
              <a:ext uri="{FF2B5EF4-FFF2-40B4-BE49-F238E27FC236}">
                <a16:creationId xmlns:a16="http://schemas.microsoft.com/office/drawing/2014/main" id="{56181899-3530-4AEA-ADBF-FFBF9CFCA7E9}"/>
              </a:ext>
            </a:extLst>
          </p:cNvPr>
          <p:cNvSpPr/>
          <p:nvPr/>
        </p:nvSpPr>
        <p:spPr>
          <a:xfrm>
            <a:off x="640080" y="3596722"/>
            <a:ext cx="2446020" cy="792398"/>
          </a:xfrm>
          <a:prstGeom prst="rect">
            <a:avLst/>
          </a:prstGeom>
          <a:solidFill>
            <a:schemeClr val="tx1"/>
          </a:solidFill>
          <a:ln>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GB" sz="2800" b="1" dirty="0">
                <a:solidFill>
                  <a:schemeClr val="bg1"/>
                </a:solidFill>
              </a:rPr>
              <a:t>True</a:t>
            </a:r>
          </a:p>
        </p:txBody>
      </p:sp>
      <p:sp>
        <p:nvSpPr>
          <p:cNvPr id="6" name="Rectangle 5">
            <a:extLst>
              <a:ext uri="{FF2B5EF4-FFF2-40B4-BE49-F238E27FC236}">
                <a16:creationId xmlns:a16="http://schemas.microsoft.com/office/drawing/2014/main" id="{D866A5F2-15E1-4089-9BAD-7BDB53CFA758}"/>
              </a:ext>
            </a:extLst>
          </p:cNvPr>
          <p:cNvSpPr/>
          <p:nvPr/>
        </p:nvSpPr>
        <p:spPr>
          <a:xfrm>
            <a:off x="640080" y="4818139"/>
            <a:ext cx="2446020" cy="792398"/>
          </a:xfrm>
          <a:prstGeom prst="rect">
            <a:avLst/>
          </a:prstGeom>
          <a:solidFill>
            <a:schemeClr val="bg2"/>
          </a:solidFill>
          <a:ln>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GB" sz="2800" b="1" dirty="0">
                <a:solidFill>
                  <a:schemeClr val="bg1"/>
                </a:solidFill>
              </a:rPr>
              <a:t>False</a:t>
            </a:r>
          </a:p>
        </p:txBody>
      </p:sp>
      <p:sp>
        <p:nvSpPr>
          <p:cNvPr id="7" name="TextBox 6">
            <a:extLst>
              <a:ext uri="{FF2B5EF4-FFF2-40B4-BE49-F238E27FC236}">
                <a16:creationId xmlns:a16="http://schemas.microsoft.com/office/drawing/2014/main" id="{4E229EE0-5061-4C73-ACB7-83473B140AC7}"/>
              </a:ext>
            </a:extLst>
          </p:cNvPr>
          <p:cNvSpPr txBox="1"/>
          <p:nvPr/>
        </p:nvSpPr>
        <p:spPr>
          <a:xfrm>
            <a:off x="3851910" y="3445708"/>
            <a:ext cx="7882890" cy="2536698"/>
          </a:xfrm>
          <a:prstGeom prst="rect">
            <a:avLst/>
          </a:prstGeom>
          <a:noFill/>
        </p:spPr>
        <p:txBody>
          <a:bodyPr wrap="square" lIns="0" tIns="0" rIns="0" bIns="0" rtlCol="0">
            <a:noAutofit/>
          </a:bodyPr>
          <a:lstStyle/>
          <a:p>
            <a:pPr algn="l"/>
            <a:r>
              <a:rPr lang="en-GB" sz="2000" dirty="0">
                <a:solidFill>
                  <a:schemeClr val="accent4"/>
                </a:solidFill>
              </a:rPr>
              <a:t>Answer:</a:t>
            </a:r>
          </a:p>
          <a:p>
            <a:pPr algn="l"/>
            <a:r>
              <a:rPr lang="en-GB" sz="2000" dirty="0">
                <a:solidFill>
                  <a:schemeClr val="accent4"/>
                </a:solidFill>
              </a:rPr>
              <a:t> </a:t>
            </a:r>
          </a:p>
          <a:p>
            <a:pPr algn="l"/>
            <a:r>
              <a:rPr lang="en-GB" sz="2000" b="1" dirty="0">
                <a:solidFill>
                  <a:schemeClr val="accent4"/>
                </a:solidFill>
              </a:rPr>
              <a:t>True </a:t>
            </a:r>
          </a:p>
          <a:p>
            <a:pPr algn="l"/>
            <a:endParaRPr lang="en-GB" sz="2000" b="1" dirty="0">
              <a:solidFill>
                <a:schemeClr val="accent4"/>
              </a:solidFill>
            </a:endParaRPr>
          </a:p>
          <a:p>
            <a:pPr algn="l"/>
            <a:endParaRPr lang="en-GB" sz="1600" dirty="0">
              <a:solidFill>
                <a:schemeClr val="accent4"/>
              </a:solidFill>
            </a:endParaRPr>
          </a:p>
        </p:txBody>
      </p:sp>
    </p:spTree>
    <p:extLst>
      <p:ext uri="{BB962C8B-B14F-4D97-AF65-F5344CB8AC3E}">
        <p14:creationId xmlns:p14="http://schemas.microsoft.com/office/powerpoint/2010/main" val="2241171211"/>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18EC0-7489-4C67-B450-3F53CC8BFA23}"/>
              </a:ext>
            </a:extLst>
          </p:cNvPr>
          <p:cNvSpPr>
            <a:spLocks noGrp="1"/>
          </p:cNvSpPr>
          <p:nvPr>
            <p:ph type="title"/>
          </p:nvPr>
        </p:nvSpPr>
        <p:spPr/>
        <p:txBody>
          <a:bodyPr/>
          <a:lstStyle/>
          <a:p>
            <a:r>
              <a:rPr lang="en-GB" dirty="0"/>
              <a:t>Summary of Module 2:</a:t>
            </a:r>
          </a:p>
        </p:txBody>
      </p:sp>
      <p:sp>
        <p:nvSpPr>
          <p:cNvPr id="3" name="Content Placeholder 2">
            <a:extLst>
              <a:ext uri="{FF2B5EF4-FFF2-40B4-BE49-F238E27FC236}">
                <a16:creationId xmlns:a16="http://schemas.microsoft.com/office/drawing/2014/main" id="{7F3F5218-0A72-4B80-AC80-44F54BB21BF6}"/>
              </a:ext>
            </a:extLst>
          </p:cNvPr>
          <p:cNvSpPr>
            <a:spLocks noGrp="1"/>
          </p:cNvSpPr>
          <p:nvPr>
            <p:ph idx="1"/>
          </p:nvPr>
        </p:nvSpPr>
        <p:spPr>
          <a:xfrm>
            <a:off x="457200" y="1437866"/>
            <a:ext cx="11277600" cy="4426512"/>
          </a:xfrm>
        </p:spPr>
        <p:txBody>
          <a:bodyPr/>
          <a:lstStyle/>
          <a:p>
            <a:r>
              <a:rPr lang="en-GB" sz="2000" dirty="0"/>
              <a:t>Please watch this short video to refresh your knowledge: </a:t>
            </a:r>
          </a:p>
        </p:txBody>
      </p:sp>
      <p:sp>
        <p:nvSpPr>
          <p:cNvPr id="7" name="TextBox 6">
            <a:extLst>
              <a:ext uri="{FF2B5EF4-FFF2-40B4-BE49-F238E27FC236}">
                <a16:creationId xmlns:a16="http://schemas.microsoft.com/office/drawing/2014/main" id="{55C3EF58-F8E1-4A51-BB98-340562A5BB1D}"/>
              </a:ext>
            </a:extLst>
          </p:cNvPr>
          <p:cNvSpPr txBox="1"/>
          <p:nvPr/>
        </p:nvSpPr>
        <p:spPr>
          <a:xfrm>
            <a:off x="2855903" y="6570737"/>
            <a:ext cx="7363327" cy="524230"/>
          </a:xfrm>
          <a:prstGeom prst="rect">
            <a:avLst/>
          </a:prstGeom>
          <a:noFill/>
        </p:spPr>
        <p:txBody>
          <a:bodyPr wrap="square" lIns="0" tIns="0" rIns="0" bIns="0" rtlCol="0">
            <a:noAutofit/>
          </a:bodyPr>
          <a:lstStyle/>
          <a:p>
            <a:pPr algn="l"/>
            <a:r>
              <a:rPr lang="en-US" sz="1800" u="sng"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hlinkClick r:id="rId3"/>
              </a:rPr>
              <a:t>https://youtu.be/9MtSN_MsXAU</a:t>
            </a:r>
            <a:endParaRPr lang="en-GB" sz="1400" i="1" dirty="0">
              <a:solidFill>
                <a:schemeClr val="accent4"/>
              </a:solidFill>
            </a:endParaRPr>
          </a:p>
        </p:txBody>
      </p:sp>
      <p:pic>
        <p:nvPicPr>
          <p:cNvPr id="4" name="Online Media 3" title="A major new UN climate report issues a code red for humanity">
            <a:hlinkClick r:id="" action="ppaction://media"/>
            <a:extLst>
              <a:ext uri="{FF2B5EF4-FFF2-40B4-BE49-F238E27FC236}">
                <a16:creationId xmlns:a16="http://schemas.microsoft.com/office/drawing/2014/main" id="{2EAE5C3A-41FE-43BA-AB2A-CC5666D02DBE}"/>
              </a:ext>
            </a:extLst>
          </p:cNvPr>
          <p:cNvPicPr>
            <a:picLocks noRot="1" noChangeAspect="1"/>
          </p:cNvPicPr>
          <p:nvPr>
            <a:videoFile r:link="rId1"/>
          </p:nvPr>
        </p:nvPicPr>
        <p:blipFill>
          <a:blip r:embed="rId4"/>
          <a:stretch>
            <a:fillRect/>
          </a:stretch>
        </p:blipFill>
        <p:spPr>
          <a:xfrm>
            <a:off x="2769453" y="2018348"/>
            <a:ext cx="6653094" cy="3758998"/>
          </a:xfrm>
          <a:prstGeom prst="rect">
            <a:avLst/>
          </a:prstGeom>
        </p:spPr>
      </p:pic>
    </p:spTree>
    <p:extLst>
      <p:ext uri="{BB962C8B-B14F-4D97-AF65-F5344CB8AC3E}">
        <p14:creationId xmlns:p14="http://schemas.microsoft.com/office/powerpoint/2010/main" val="10574162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5CDED-3503-4AC3-A03C-C2DA8C0F068A}"/>
              </a:ext>
            </a:extLst>
          </p:cNvPr>
          <p:cNvSpPr>
            <a:spLocks noGrp="1"/>
          </p:cNvSpPr>
          <p:nvPr>
            <p:ph type="title"/>
          </p:nvPr>
        </p:nvSpPr>
        <p:spPr/>
        <p:txBody>
          <a:bodyPr/>
          <a:lstStyle/>
          <a:p>
            <a:r>
              <a:rPr lang="en-GB" dirty="0"/>
              <a:t>True or False</a:t>
            </a:r>
          </a:p>
        </p:txBody>
      </p:sp>
      <p:sp>
        <p:nvSpPr>
          <p:cNvPr id="3" name="Content Placeholder 2">
            <a:extLst>
              <a:ext uri="{FF2B5EF4-FFF2-40B4-BE49-F238E27FC236}">
                <a16:creationId xmlns:a16="http://schemas.microsoft.com/office/drawing/2014/main" id="{7D374E06-4F6D-4E0A-8BC4-1A31108956F1}"/>
              </a:ext>
            </a:extLst>
          </p:cNvPr>
          <p:cNvSpPr>
            <a:spLocks noGrp="1"/>
          </p:cNvSpPr>
          <p:nvPr>
            <p:ph idx="1"/>
          </p:nvPr>
        </p:nvSpPr>
        <p:spPr/>
        <p:txBody>
          <a:bodyPr/>
          <a:lstStyle/>
          <a:p>
            <a:r>
              <a:rPr lang="en-GB" sz="2400" b="1" dirty="0"/>
              <a:t>Is the below statement True or False?</a:t>
            </a:r>
          </a:p>
          <a:p>
            <a:endParaRPr lang="en-GB" sz="2400" b="1" dirty="0"/>
          </a:p>
          <a:p>
            <a:r>
              <a:rPr lang="en-GB" sz="2000" dirty="0"/>
              <a:t>The impacts of Climate Change will be felt at the same magnitude in all parts of the world.</a:t>
            </a:r>
          </a:p>
        </p:txBody>
      </p:sp>
      <p:sp>
        <p:nvSpPr>
          <p:cNvPr id="4" name="Rectangle 3">
            <a:extLst>
              <a:ext uri="{FF2B5EF4-FFF2-40B4-BE49-F238E27FC236}">
                <a16:creationId xmlns:a16="http://schemas.microsoft.com/office/drawing/2014/main" id="{56181899-3530-4AEA-ADBF-FFBF9CFCA7E9}"/>
              </a:ext>
            </a:extLst>
          </p:cNvPr>
          <p:cNvSpPr/>
          <p:nvPr/>
        </p:nvSpPr>
        <p:spPr>
          <a:xfrm>
            <a:off x="640080" y="3596722"/>
            <a:ext cx="2446020" cy="792398"/>
          </a:xfrm>
          <a:prstGeom prst="rect">
            <a:avLst/>
          </a:prstGeom>
          <a:solidFill>
            <a:schemeClr val="tx1"/>
          </a:solidFill>
          <a:ln>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GB" sz="2800" b="1" dirty="0">
                <a:solidFill>
                  <a:schemeClr val="bg1"/>
                </a:solidFill>
              </a:rPr>
              <a:t>True</a:t>
            </a:r>
          </a:p>
        </p:txBody>
      </p:sp>
      <p:sp>
        <p:nvSpPr>
          <p:cNvPr id="6" name="Rectangle 5">
            <a:extLst>
              <a:ext uri="{FF2B5EF4-FFF2-40B4-BE49-F238E27FC236}">
                <a16:creationId xmlns:a16="http://schemas.microsoft.com/office/drawing/2014/main" id="{D866A5F2-15E1-4089-9BAD-7BDB53CFA758}"/>
              </a:ext>
            </a:extLst>
          </p:cNvPr>
          <p:cNvSpPr/>
          <p:nvPr/>
        </p:nvSpPr>
        <p:spPr>
          <a:xfrm>
            <a:off x="640080" y="4818139"/>
            <a:ext cx="2446020" cy="792398"/>
          </a:xfrm>
          <a:prstGeom prst="rect">
            <a:avLst/>
          </a:prstGeom>
          <a:solidFill>
            <a:schemeClr val="bg2"/>
          </a:solidFill>
          <a:ln>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GB" sz="2800" b="1" dirty="0">
                <a:solidFill>
                  <a:schemeClr val="bg1"/>
                </a:solidFill>
              </a:rPr>
              <a:t>False</a:t>
            </a:r>
          </a:p>
        </p:txBody>
      </p:sp>
      <p:sp>
        <p:nvSpPr>
          <p:cNvPr id="7" name="TextBox 6">
            <a:extLst>
              <a:ext uri="{FF2B5EF4-FFF2-40B4-BE49-F238E27FC236}">
                <a16:creationId xmlns:a16="http://schemas.microsoft.com/office/drawing/2014/main" id="{4E229EE0-5061-4C73-ACB7-83473B140AC7}"/>
              </a:ext>
            </a:extLst>
          </p:cNvPr>
          <p:cNvSpPr txBox="1"/>
          <p:nvPr/>
        </p:nvSpPr>
        <p:spPr>
          <a:xfrm>
            <a:off x="3851910" y="3445708"/>
            <a:ext cx="7882890" cy="2536698"/>
          </a:xfrm>
          <a:prstGeom prst="rect">
            <a:avLst/>
          </a:prstGeom>
          <a:noFill/>
        </p:spPr>
        <p:txBody>
          <a:bodyPr wrap="square" lIns="0" tIns="0" rIns="0" bIns="0" rtlCol="0">
            <a:noAutofit/>
          </a:bodyPr>
          <a:lstStyle/>
          <a:p>
            <a:pPr algn="l"/>
            <a:r>
              <a:rPr lang="en-GB" sz="2000" dirty="0">
                <a:solidFill>
                  <a:schemeClr val="accent4"/>
                </a:solidFill>
              </a:rPr>
              <a:t>Answer:</a:t>
            </a:r>
          </a:p>
          <a:p>
            <a:pPr algn="l"/>
            <a:r>
              <a:rPr lang="en-GB" sz="2000" dirty="0">
                <a:solidFill>
                  <a:schemeClr val="accent4"/>
                </a:solidFill>
              </a:rPr>
              <a:t> </a:t>
            </a:r>
          </a:p>
          <a:p>
            <a:pPr algn="l"/>
            <a:r>
              <a:rPr lang="en-GB" sz="2000" b="1" dirty="0">
                <a:solidFill>
                  <a:schemeClr val="accent4"/>
                </a:solidFill>
              </a:rPr>
              <a:t>False</a:t>
            </a:r>
          </a:p>
          <a:p>
            <a:pPr algn="l"/>
            <a:endParaRPr lang="en-GB" sz="2000" b="1" dirty="0">
              <a:solidFill>
                <a:schemeClr val="accent4"/>
              </a:solidFill>
            </a:endParaRPr>
          </a:p>
          <a:p>
            <a:pPr algn="l"/>
            <a:endParaRPr lang="en-GB" sz="1600" dirty="0">
              <a:solidFill>
                <a:schemeClr val="accent4"/>
              </a:solidFill>
            </a:endParaRPr>
          </a:p>
        </p:txBody>
      </p:sp>
    </p:spTree>
    <p:extLst>
      <p:ext uri="{BB962C8B-B14F-4D97-AF65-F5344CB8AC3E}">
        <p14:creationId xmlns:p14="http://schemas.microsoft.com/office/powerpoint/2010/main" val="3959359449"/>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5CDED-3503-4AC3-A03C-C2DA8C0F068A}"/>
              </a:ext>
            </a:extLst>
          </p:cNvPr>
          <p:cNvSpPr>
            <a:spLocks noGrp="1"/>
          </p:cNvSpPr>
          <p:nvPr>
            <p:ph type="title"/>
          </p:nvPr>
        </p:nvSpPr>
        <p:spPr/>
        <p:txBody>
          <a:bodyPr/>
          <a:lstStyle/>
          <a:p>
            <a:r>
              <a:rPr lang="en-GB" dirty="0"/>
              <a:t>True or False</a:t>
            </a:r>
          </a:p>
        </p:txBody>
      </p:sp>
      <p:sp>
        <p:nvSpPr>
          <p:cNvPr id="3" name="Content Placeholder 2">
            <a:extLst>
              <a:ext uri="{FF2B5EF4-FFF2-40B4-BE49-F238E27FC236}">
                <a16:creationId xmlns:a16="http://schemas.microsoft.com/office/drawing/2014/main" id="{7D374E06-4F6D-4E0A-8BC4-1A31108956F1}"/>
              </a:ext>
            </a:extLst>
          </p:cNvPr>
          <p:cNvSpPr>
            <a:spLocks noGrp="1"/>
          </p:cNvSpPr>
          <p:nvPr>
            <p:ph idx="1"/>
          </p:nvPr>
        </p:nvSpPr>
        <p:spPr/>
        <p:txBody>
          <a:bodyPr/>
          <a:lstStyle/>
          <a:p>
            <a:r>
              <a:rPr lang="en-GB" sz="2400" b="1" dirty="0"/>
              <a:t>Is the below statement True or False?</a:t>
            </a:r>
          </a:p>
          <a:p>
            <a:endParaRPr lang="en-GB" sz="2400" b="1" dirty="0"/>
          </a:p>
          <a:p>
            <a:r>
              <a:rPr lang="en-GB" sz="2000" dirty="0"/>
              <a:t>Climate Change will increase the risk of more severe and widespread flooding in the UK. </a:t>
            </a:r>
          </a:p>
        </p:txBody>
      </p:sp>
      <p:sp>
        <p:nvSpPr>
          <p:cNvPr id="4" name="Rectangle 3">
            <a:extLst>
              <a:ext uri="{FF2B5EF4-FFF2-40B4-BE49-F238E27FC236}">
                <a16:creationId xmlns:a16="http://schemas.microsoft.com/office/drawing/2014/main" id="{56181899-3530-4AEA-ADBF-FFBF9CFCA7E9}"/>
              </a:ext>
            </a:extLst>
          </p:cNvPr>
          <p:cNvSpPr/>
          <p:nvPr/>
        </p:nvSpPr>
        <p:spPr>
          <a:xfrm>
            <a:off x="640080" y="3596722"/>
            <a:ext cx="2446020" cy="792398"/>
          </a:xfrm>
          <a:prstGeom prst="rect">
            <a:avLst/>
          </a:prstGeom>
          <a:solidFill>
            <a:schemeClr val="tx1"/>
          </a:solidFill>
          <a:ln>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GB" sz="2800" b="1" dirty="0">
                <a:solidFill>
                  <a:schemeClr val="bg1"/>
                </a:solidFill>
              </a:rPr>
              <a:t>True</a:t>
            </a:r>
          </a:p>
        </p:txBody>
      </p:sp>
      <p:sp>
        <p:nvSpPr>
          <p:cNvPr id="6" name="Rectangle 5">
            <a:extLst>
              <a:ext uri="{FF2B5EF4-FFF2-40B4-BE49-F238E27FC236}">
                <a16:creationId xmlns:a16="http://schemas.microsoft.com/office/drawing/2014/main" id="{D866A5F2-15E1-4089-9BAD-7BDB53CFA758}"/>
              </a:ext>
            </a:extLst>
          </p:cNvPr>
          <p:cNvSpPr/>
          <p:nvPr/>
        </p:nvSpPr>
        <p:spPr>
          <a:xfrm>
            <a:off x="640080" y="4818139"/>
            <a:ext cx="2446020" cy="792398"/>
          </a:xfrm>
          <a:prstGeom prst="rect">
            <a:avLst/>
          </a:prstGeom>
          <a:solidFill>
            <a:schemeClr val="bg2"/>
          </a:solidFill>
          <a:ln>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GB" sz="2800" b="1" dirty="0">
                <a:solidFill>
                  <a:schemeClr val="bg1"/>
                </a:solidFill>
              </a:rPr>
              <a:t>False</a:t>
            </a:r>
          </a:p>
        </p:txBody>
      </p:sp>
      <p:sp>
        <p:nvSpPr>
          <p:cNvPr id="7" name="TextBox 6">
            <a:extLst>
              <a:ext uri="{FF2B5EF4-FFF2-40B4-BE49-F238E27FC236}">
                <a16:creationId xmlns:a16="http://schemas.microsoft.com/office/drawing/2014/main" id="{4E229EE0-5061-4C73-ACB7-83473B140AC7}"/>
              </a:ext>
            </a:extLst>
          </p:cNvPr>
          <p:cNvSpPr txBox="1"/>
          <p:nvPr/>
        </p:nvSpPr>
        <p:spPr>
          <a:xfrm>
            <a:off x="3851910" y="3445708"/>
            <a:ext cx="7882890" cy="2536698"/>
          </a:xfrm>
          <a:prstGeom prst="rect">
            <a:avLst/>
          </a:prstGeom>
          <a:noFill/>
        </p:spPr>
        <p:txBody>
          <a:bodyPr wrap="square" lIns="0" tIns="0" rIns="0" bIns="0" rtlCol="0">
            <a:noAutofit/>
          </a:bodyPr>
          <a:lstStyle/>
          <a:p>
            <a:pPr algn="l"/>
            <a:r>
              <a:rPr lang="en-GB" sz="2000" dirty="0">
                <a:solidFill>
                  <a:schemeClr val="accent4"/>
                </a:solidFill>
              </a:rPr>
              <a:t>Answer:</a:t>
            </a:r>
          </a:p>
          <a:p>
            <a:pPr algn="l"/>
            <a:r>
              <a:rPr lang="en-GB" sz="2000" dirty="0">
                <a:solidFill>
                  <a:schemeClr val="accent4"/>
                </a:solidFill>
              </a:rPr>
              <a:t> </a:t>
            </a:r>
          </a:p>
          <a:p>
            <a:pPr algn="l"/>
            <a:r>
              <a:rPr lang="en-GB" sz="2000" b="1" dirty="0">
                <a:solidFill>
                  <a:schemeClr val="accent4"/>
                </a:solidFill>
              </a:rPr>
              <a:t>True</a:t>
            </a:r>
          </a:p>
          <a:p>
            <a:pPr algn="l"/>
            <a:endParaRPr lang="en-GB" sz="2000" b="1" dirty="0">
              <a:solidFill>
                <a:schemeClr val="accent4"/>
              </a:solidFill>
            </a:endParaRPr>
          </a:p>
          <a:p>
            <a:pPr algn="l"/>
            <a:endParaRPr lang="en-GB" sz="1600" dirty="0">
              <a:solidFill>
                <a:schemeClr val="accent4"/>
              </a:solidFill>
            </a:endParaRPr>
          </a:p>
        </p:txBody>
      </p:sp>
    </p:spTree>
    <p:extLst>
      <p:ext uri="{BB962C8B-B14F-4D97-AF65-F5344CB8AC3E}">
        <p14:creationId xmlns:p14="http://schemas.microsoft.com/office/powerpoint/2010/main" val="2628537064"/>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5CDED-3503-4AC3-A03C-C2DA8C0F068A}"/>
              </a:ext>
            </a:extLst>
          </p:cNvPr>
          <p:cNvSpPr>
            <a:spLocks noGrp="1"/>
          </p:cNvSpPr>
          <p:nvPr>
            <p:ph type="title"/>
          </p:nvPr>
        </p:nvSpPr>
        <p:spPr/>
        <p:txBody>
          <a:bodyPr/>
          <a:lstStyle/>
          <a:p>
            <a:r>
              <a:rPr lang="en-GB" dirty="0"/>
              <a:t>True or False</a:t>
            </a:r>
          </a:p>
        </p:txBody>
      </p:sp>
      <p:sp>
        <p:nvSpPr>
          <p:cNvPr id="3" name="Content Placeholder 2">
            <a:extLst>
              <a:ext uri="{FF2B5EF4-FFF2-40B4-BE49-F238E27FC236}">
                <a16:creationId xmlns:a16="http://schemas.microsoft.com/office/drawing/2014/main" id="{7D374E06-4F6D-4E0A-8BC4-1A31108956F1}"/>
              </a:ext>
            </a:extLst>
          </p:cNvPr>
          <p:cNvSpPr>
            <a:spLocks noGrp="1"/>
          </p:cNvSpPr>
          <p:nvPr>
            <p:ph idx="1"/>
          </p:nvPr>
        </p:nvSpPr>
        <p:spPr/>
        <p:txBody>
          <a:bodyPr/>
          <a:lstStyle/>
          <a:p>
            <a:r>
              <a:rPr lang="en-GB" sz="2400" b="1" dirty="0"/>
              <a:t>Is the below statement True or False?</a:t>
            </a:r>
          </a:p>
          <a:p>
            <a:endParaRPr lang="en-GB" sz="2400" b="1" dirty="0"/>
          </a:p>
          <a:p>
            <a:r>
              <a:rPr lang="en-GB" sz="2000" dirty="0"/>
              <a:t>The UK is projected to experience temperature increases of up to ~3</a:t>
            </a:r>
            <a:r>
              <a:rPr lang="en-GB" sz="2000" baseline="30000" dirty="0"/>
              <a:t>0</a:t>
            </a:r>
            <a:r>
              <a:rPr lang="en-GB" sz="2000" dirty="0"/>
              <a:t>C in the south.</a:t>
            </a:r>
          </a:p>
        </p:txBody>
      </p:sp>
      <p:sp>
        <p:nvSpPr>
          <p:cNvPr id="4" name="Rectangle 3">
            <a:extLst>
              <a:ext uri="{FF2B5EF4-FFF2-40B4-BE49-F238E27FC236}">
                <a16:creationId xmlns:a16="http://schemas.microsoft.com/office/drawing/2014/main" id="{56181899-3530-4AEA-ADBF-FFBF9CFCA7E9}"/>
              </a:ext>
            </a:extLst>
          </p:cNvPr>
          <p:cNvSpPr/>
          <p:nvPr/>
        </p:nvSpPr>
        <p:spPr>
          <a:xfrm>
            <a:off x="640080" y="3596722"/>
            <a:ext cx="2446020" cy="792398"/>
          </a:xfrm>
          <a:prstGeom prst="rect">
            <a:avLst/>
          </a:prstGeom>
          <a:solidFill>
            <a:schemeClr val="tx1"/>
          </a:solidFill>
          <a:ln>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GB" sz="2800" b="1" dirty="0">
                <a:solidFill>
                  <a:schemeClr val="bg1"/>
                </a:solidFill>
              </a:rPr>
              <a:t>True</a:t>
            </a:r>
          </a:p>
        </p:txBody>
      </p:sp>
      <p:sp>
        <p:nvSpPr>
          <p:cNvPr id="6" name="Rectangle 5">
            <a:extLst>
              <a:ext uri="{FF2B5EF4-FFF2-40B4-BE49-F238E27FC236}">
                <a16:creationId xmlns:a16="http://schemas.microsoft.com/office/drawing/2014/main" id="{D866A5F2-15E1-4089-9BAD-7BDB53CFA758}"/>
              </a:ext>
            </a:extLst>
          </p:cNvPr>
          <p:cNvSpPr/>
          <p:nvPr/>
        </p:nvSpPr>
        <p:spPr>
          <a:xfrm>
            <a:off x="640080" y="4818139"/>
            <a:ext cx="2446020" cy="792398"/>
          </a:xfrm>
          <a:prstGeom prst="rect">
            <a:avLst/>
          </a:prstGeom>
          <a:solidFill>
            <a:schemeClr val="bg2"/>
          </a:solidFill>
          <a:ln>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GB" sz="2800" b="1" dirty="0">
                <a:solidFill>
                  <a:schemeClr val="bg1"/>
                </a:solidFill>
              </a:rPr>
              <a:t>False</a:t>
            </a:r>
          </a:p>
        </p:txBody>
      </p:sp>
      <p:sp>
        <p:nvSpPr>
          <p:cNvPr id="7" name="TextBox 6">
            <a:extLst>
              <a:ext uri="{FF2B5EF4-FFF2-40B4-BE49-F238E27FC236}">
                <a16:creationId xmlns:a16="http://schemas.microsoft.com/office/drawing/2014/main" id="{4E229EE0-5061-4C73-ACB7-83473B140AC7}"/>
              </a:ext>
            </a:extLst>
          </p:cNvPr>
          <p:cNvSpPr txBox="1"/>
          <p:nvPr/>
        </p:nvSpPr>
        <p:spPr>
          <a:xfrm>
            <a:off x="3851910" y="3445708"/>
            <a:ext cx="7882890" cy="2536698"/>
          </a:xfrm>
          <a:prstGeom prst="rect">
            <a:avLst/>
          </a:prstGeom>
          <a:noFill/>
        </p:spPr>
        <p:txBody>
          <a:bodyPr wrap="square" lIns="0" tIns="0" rIns="0" bIns="0" rtlCol="0">
            <a:noAutofit/>
          </a:bodyPr>
          <a:lstStyle/>
          <a:p>
            <a:pPr algn="l"/>
            <a:r>
              <a:rPr lang="en-GB" sz="2000" dirty="0">
                <a:solidFill>
                  <a:schemeClr val="accent4"/>
                </a:solidFill>
              </a:rPr>
              <a:t>Answer:</a:t>
            </a:r>
          </a:p>
          <a:p>
            <a:pPr algn="l"/>
            <a:r>
              <a:rPr lang="en-GB" sz="2000" dirty="0">
                <a:solidFill>
                  <a:schemeClr val="accent4"/>
                </a:solidFill>
              </a:rPr>
              <a:t> </a:t>
            </a:r>
          </a:p>
          <a:p>
            <a:pPr algn="l"/>
            <a:r>
              <a:rPr lang="en-GB" sz="2000" b="1" dirty="0">
                <a:solidFill>
                  <a:schemeClr val="accent4"/>
                </a:solidFill>
              </a:rPr>
              <a:t>True</a:t>
            </a:r>
          </a:p>
          <a:p>
            <a:pPr algn="l"/>
            <a:endParaRPr lang="en-GB" sz="2000" b="1" dirty="0">
              <a:solidFill>
                <a:schemeClr val="accent4"/>
              </a:solidFill>
            </a:endParaRPr>
          </a:p>
          <a:p>
            <a:pPr algn="l"/>
            <a:endParaRPr lang="en-GB" sz="1600" dirty="0">
              <a:solidFill>
                <a:schemeClr val="accent4"/>
              </a:solidFill>
            </a:endParaRPr>
          </a:p>
        </p:txBody>
      </p:sp>
    </p:spTree>
    <p:extLst>
      <p:ext uri="{BB962C8B-B14F-4D97-AF65-F5344CB8AC3E}">
        <p14:creationId xmlns:p14="http://schemas.microsoft.com/office/powerpoint/2010/main" val="1174358271"/>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1C10D8-00E5-4F31-AF6C-2926DFDFA5DE}"/>
              </a:ext>
            </a:extLst>
          </p:cNvPr>
          <p:cNvSpPr>
            <a:spLocks noGrp="1"/>
          </p:cNvSpPr>
          <p:nvPr>
            <p:ph type="body" sz="quarter" idx="13"/>
          </p:nvPr>
        </p:nvSpPr>
        <p:spPr>
          <a:xfrm>
            <a:off x="491971" y="1948484"/>
            <a:ext cx="11208058" cy="2665125"/>
          </a:xfrm>
        </p:spPr>
        <p:txBody>
          <a:bodyPr/>
          <a:lstStyle/>
          <a:p>
            <a:r>
              <a:rPr lang="en-GB" dirty="0"/>
              <a:t>Congratulations</a:t>
            </a:r>
          </a:p>
          <a:p>
            <a:endParaRPr lang="en-GB" sz="6000" dirty="0"/>
          </a:p>
          <a:p>
            <a:r>
              <a:rPr lang="en-GB" sz="2800" b="0" dirty="0"/>
              <a:t>You have now completed Module 3 of the HS2 Carbon Literacy Certificate training. </a:t>
            </a:r>
          </a:p>
          <a:p>
            <a:endParaRPr lang="en-GB" sz="2800" b="0" dirty="0"/>
          </a:p>
          <a:p>
            <a:r>
              <a:rPr lang="en-GB" sz="2800" b="0" dirty="0"/>
              <a:t>Please continue with Module 4.</a:t>
            </a:r>
            <a:r>
              <a:rPr lang="en-GB" sz="4000" dirty="0"/>
              <a:t> </a:t>
            </a:r>
          </a:p>
          <a:p>
            <a:endParaRPr lang="en-GB" dirty="0"/>
          </a:p>
        </p:txBody>
      </p:sp>
    </p:spTree>
    <p:extLst>
      <p:ext uri="{BB962C8B-B14F-4D97-AF65-F5344CB8AC3E}">
        <p14:creationId xmlns:p14="http://schemas.microsoft.com/office/powerpoint/2010/main" val="14611946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BFACE4-A34B-4259-8ACD-FDEDD018FA58}"/>
              </a:ext>
            </a:extLst>
          </p:cNvPr>
          <p:cNvSpPr>
            <a:spLocks noGrp="1"/>
          </p:cNvSpPr>
          <p:nvPr>
            <p:ph type="body" sz="quarter" idx="13"/>
          </p:nvPr>
        </p:nvSpPr>
        <p:spPr>
          <a:xfrm>
            <a:off x="412438" y="1904230"/>
            <a:ext cx="8980488" cy="936068"/>
          </a:xfrm>
        </p:spPr>
        <p:txBody>
          <a:bodyPr/>
          <a:lstStyle/>
          <a:p>
            <a:r>
              <a:rPr lang="en-GB" dirty="0"/>
              <a:t>Impacts of Climate Change</a:t>
            </a:r>
          </a:p>
        </p:txBody>
      </p:sp>
    </p:spTree>
    <p:extLst>
      <p:ext uri="{BB962C8B-B14F-4D97-AF65-F5344CB8AC3E}">
        <p14:creationId xmlns:p14="http://schemas.microsoft.com/office/powerpoint/2010/main" val="4170395234"/>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18EC0-7489-4C67-B450-3F53CC8BFA23}"/>
              </a:ext>
            </a:extLst>
          </p:cNvPr>
          <p:cNvSpPr>
            <a:spLocks noGrp="1"/>
          </p:cNvSpPr>
          <p:nvPr>
            <p:ph type="title"/>
          </p:nvPr>
        </p:nvSpPr>
        <p:spPr/>
        <p:txBody>
          <a:bodyPr/>
          <a:lstStyle/>
          <a:p>
            <a:r>
              <a:rPr lang="en-GB" dirty="0"/>
              <a:t>What you will learn in this section:</a:t>
            </a:r>
          </a:p>
        </p:txBody>
      </p:sp>
      <p:sp>
        <p:nvSpPr>
          <p:cNvPr id="3" name="Content Placeholder 2">
            <a:extLst>
              <a:ext uri="{FF2B5EF4-FFF2-40B4-BE49-F238E27FC236}">
                <a16:creationId xmlns:a16="http://schemas.microsoft.com/office/drawing/2014/main" id="{7F3F5218-0A72-4B80-AC80-44F54BB21BF6}"/>
              </a:ext>
            </a:extLst>
          </p:cNvPr>
          <p:cNvSpPr>
            <a:spLocks noGrp="1"/>
          </p:cNvSpPr>
          <p:nvPr>
            <p:ph idx="1"/>
          </p:nvPr>
        </p:nvSpPr>
        <p:spPr>
          <a:xfrm>
            <a:off x="457200" y="1437866"/>
            <a:ext cx="11277600" cy="4426512"/>
          </a:xfrm>
        </p:spPr>
        <p:txBody>
          <a:bodyPr/>
          <a:lstStyle/>
          <a:p>
            <a:pPr marL="342900" indent="-342900">
              <a:buFont typeface="Arial" panose="020B0604020202020204" pitchFamily="34" charset="0"/>
              <a:buChar char="•"/>
            </a:pPr>
            <a:r>
              <a:rPr lang="en-GB" sz="2000" dirty="0"/>
              <a:t>How climate worldwide is likely to change</a:t>
            </a:r>
          </a:p>
          <a:p>
            <a:endParaRPr lang="en-GB" sz="2000" dirty="0"/>
          </a:p>
          <a:p>
            <a:pPr marL="342900" indent="-342900">
              <a:buFont typeface="Arial" panose="020B0604020202020204" pitchFamily="34" charset="0"/>
              <a:buChar char="•"/>
            </a:pPr>
            <a:r>
              <a:rPr lang="en-GB" sz="2000" dirty="0"/>
              <a:t>How changes in the climate are likely to affect us:</a:t>
            </a:r>
          </a:p>
          <a:p>
            <a:pPr marL="522900" lvl="1" indent="-342900"/>
            <a:r>
              <a:rPr lang="en-GB" sz="2000" dirty="0"/>
              <a:t>Globally</a:t>
            </a:r>
          </a:p>
          <a:p>
            <a:pPr marL="522900" lvl="1" indent="-342900"/>
            <a:r>
              <a:rPr lang="en-GB" sz="2000" dirty="0"/>
              <a:t>Nationally (UK)</a:t>
            </a:r>
          </a:p>
          <a:p>
            <a:pPr marL="522900" lvl="1" indent="-342900"/>
            <a:r>
              <a:rPr lang="en-GB" sz="2000" dirty="0"/>
              <a:t>Locally</a:t>
            </a:r>
          </a:p>
        </p:txBody>
      </p:sp>
      <p:pic>
        <p:nvPicPr>
          <p:cNvPr id="5" name="Picture 4">
            <a:extLst>
              <a:ext uri="{FF2B5EF4-FFF2-40B4-BE49-F238E27FC236}">
                <a16:creationId xmlns:a16="http://schemas.microsoft.com/office/drawing/2014/main" id="{A3FCA587-F96F-4508-BB1C-AB4315BB99FD}"/>
              </a:ext>
            </a:extLst>
          </p:cNvPr>
          <p:cNvPicPr>
            <a:picLocks noChangeAspect="1"/>
          </p:cNvPicPr>
          <p:nvPr/>
        </p:nvPicPr>
        <p:blipFill>
          <a:blip r:embed="rId2"/>
          <a:stretch>
            <a:fillRect/>
          </a:stretch>
        </p:blipFill>
        <p:spPr>
          <a:xfrm>
            <a:off x="7327834" y="1201218"/>
            <a:ext cx="3187765" cy="3640763"/>
          </a:xfrm>
          <a:prstGeom prst="rect">
            <a:avLst/>
          </a:prstGeom>
        </p:spPr>
      </p:pic>
    </p:spTree>
    <p:extLst>
      <p:ext uri="{BB962C8B-B14F-4D97-AF65-F5344CB8AC3E}">
        <p14:creationId xmlns:p14="http://schemas.microsoft.com/office/powerpoint/2010/main" val="1667266491"/>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E717B-C065-42D7-B451-5E6DD2E8DD9D}"/>
              </a:ext>
            </a:extLst>
          </p:cNvPr>
          <p:cNvSpPr>
            <a:spLocks noGrp="1"/>
          </p:cNvSpPr>
          <p:nvPr>
            <p:ph type="title"/>
          </p:nvPr>
        </p:nvSpPr>
        <p:spPr/>
        <p:txBody>
          <a:bodyPr/>
          <a:lstStyle/>
          <a:p>
            <a:r>
              <a:rPr lang="en-GB" dirty="0"/>
              <a:t>How climate is likely to change Worldwide</a:t>
            </a:r>
          </a:p>
        </p:txBody>
      </p:sp>
      <p:sp>
        <p:nvSpPr>
          <p:cNvPr id="6" name="TextBox 5">
            <a:extLst>
              <a:ext uri="{FF2B5EF4-FFF2-40B4-BE49-F238E27FC236}">
                <a16:creationId xmlns:a16="http://schemas.microsoft.com/office/drawing/2014/main" id="{2D14DD0B-3DE9-452B-8AAD-B28C00190273}"/>
              </a:ext>
            </a:extLst>
          </p:cNvPr>
          <p:cNvSpPr txBox="1"/>
          <p:nvPr/>
        </p:nvSpPr>
        <p:spPr>
          <a:xfrm>
            <a:off x="2262554" y="6537979"/>
            <a:ext cx="8730399" cy="524230"/>
          </a:xfrm>
          <a:prstGeom prst="rect">
            <a:avLst/>
          </a:prstGeom>
          <a:noFill/>
        </p:spPr>
        <p:txBody>
          <a:bodyPr wrap="square" lIns="0" tIns="0" rIns="0" bIns="0" rtlCol="0">
            <a:noAutofit/>
          </a:bodyPr>
          <a:lstStyle/>
          <a:p>
            <a:pPr algn="l"/>
            <a:r>
              <a:rPr lang="en-GB" sz="1400" i="1">
                <a:solidFill>
                  <a:schemeClr val="accent4"/>
                </a:solidFill>
              </a:rPr>
              <a:t>https://www.theccc.org.uk/publication/net-zero-the-uks-contribution-to-stopping-global-warming/</a:t>
            </a:r>
            <a:endParaRPr lang="en-GB" sz="1400" i="1" dirty="0">
              <a:solidFill>
                <a:schemeClr val="accent4"/>
              </a:solidFill>
            </a:endParaRPr>
          </a:p>
        </p:txBody>
      </p:sp>
      <p:pic>
        <p:nvPicPr>
          <p:cNvPr id="10" name="Content Placeholder 9">
            <a:extLst>
              <a:ext uri="{FF2B5EF4-FFF2-40B4-BE49-F238E27FC236}">
                <a16:creationId xmlns:a16="http://schemas.microsoft.com/office/drawing/2014/main" id="{42977A7D-F9BB-4F88-8473-50D2C383B30C}"/>
              </a:ext>
            </a:extLst>
          </p:cNvPr>
          <p:cNvPicPr>
            <a:picLocks noGrp="1" noChangeAspect="1"/>
          </p:cNvPicPr>
          <p:nvPr>
            <p:ph idx="1"/>
          </p:nvPr>
        </p:nvPicPr>
        <p:blipFill>
          <a:blip r:embed="rId3"/>
          <a:stretch>
            <a:fillRect/>
          </a:stretch>
        </p:blipFill>
        <p:spPr>
          <a:xfrm>
            <a:off x="1581517" y="1230923"/>
            <a:ext cx="8658055" cy="4797253"/>
          </a:xfrm>
        </p:spPr>
      </p:pic>
    </p:spTree>
    <p:extLst>
      <p:ext uri="{BB962C8B-B14F-4D97-AF65-F5344CB8AC3E}">
        <p14:creationId xmlns:p14="http://schemas.microsoft.com/office/powerpoint/2010/main" val="2020969022"/>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E717B-C065-42D7-B451-5E6DD2E8DD9D}"/>
              </a:ext>
            </a:extLst>
          </p:cNvPr>
          <p:cNvSpPr>
            <a:spLocks noGrp="1"/>
          </p:cNvSpPr>
          <p:nvPr>
            <p:ph type="title"/>
          </p:nvPr>
        </p:nvSpPr>
        <p:spPr/>
        <p:txBody>
          <a:bodyPr/>
          <a:lstStyle/>
          <a:p>
            <a:r>
              <a:rPr lang="en-GB" dirty="0"/>
              <a:t>What happens if the world warms up</a:t>
            </a:r>
          </a:p>
        </p:txBody>
      </p:sp>
      <p:sp>
        <p:nvSpPr>
          <p:cNvPr id="6" name="TextBox 5">
            <a:extLst>
              <a:ext uri="{FF2B5EF4-FFF2-40B4-BE49-F238E27FC236}">
                <a16:creationId xmlns:a16="http://schemas.microsoft.com/office/drawing/2014/main" id="{2D14DD0B-3DE9-452B-8AAD-B28C00190273}"/>
              </a:ext>
            </a:extLst>
          </p:cNvPr>
          <p:cNvSpPr txBox="1"/>
          <p:nvPr/>
        </p:nvSpPr>
        <p:spPr>
          <a:xfrm>
            <a:off x="2262554" y="6537979"/>
            <a:ext cx="8730399" cy="524230"/>
          </a:xfrm>
          <a:prstGeom prst="rect">
            <a:avLst/>
          </a:prstGeom>
          <a:noFill/>
        </p:spPr>
        <p:txBody>
          <a:bodyPr wrap="square" lIns="0" tIns="0" rIns="0" bIns="0" rtlCol="0">
            <a:noAutofit/>
          </a:bodyPr>
          <a:lstStyle/>
          <a:p>
            <a:pPr algn="l"/>
            <a:r>
              <a:rPr lang="en-GB" sz="1400" i="1">
                <a:solidFill>
                  <a:schemeClr val="accent4"/>
                </a:solidFill>
              </a:rPr>
              <a:t>https://www.theccc.org.uk/publication/net-zero-the-uks-contribution-to-stopping-global-warming/</a:t>
            </a:r>
            <a:endParaRPr lang="en-GB" sz="1400" i="1" dirty="0">
              <a:solidFill>
                <a:schemeClr val="accent4"/>
              </a:solidFill>
            </a:endParaRPr>
          </a:p>
        </p:txBody>
      </p:sp>
      <p:pic>
        <p:nvPicPr>
          <p:cNvPr id="7" name="Content Placeholder 6">
            <a:extLst>
              <a:ext uri="{FF2B5EF4-FFF2-40B4-BE49-F238E27FC236}">
                <a16:creationId xmlns:a16="http://schemas.microsoft.com/office/drawing/2014/main" id="{57B22AED-4B86-4065-A8AF-36124A20A390}"/>
              </a:ext>
            </a:extLst>
          </p:cNvPr>
          <p:cNvPicPr>
            <a:picLocks noGrp="1" noChangeAspect="1"/>
          </p:cNvPicPr>
          <p:nvPr>
            <p:ph idx="1"/>
          </p:nvPr>
        </p:nvPicPr>
        <p:blipFill>
          <a:blip r:embed="rId3"/>
          <a:stretch>
            <a:fillRect/>
          </a:stretch>
        </p:blipFill>
        <p:spPr>
          <a:xfrm>
            <a:off x="1469048" y="1437866"/>
            <a:ext cx="8843646" cy="3429855"/>
          </a:xfrm>
        </p:spPr>
      </p:pic>
      <p:sp>
        <p:nvSpPr>
          <p:cNvPr id="8" name="Rectangle 7">
            <a:hlinkClick r:id="rId4"/>
            <a:extLst>
              <a:ext uri="{FF2B5EF4-FFF2-40B4-BE49-F238E27FC236}">
                <a16:creationId xmlns:a16="http://schemas.microsoft.com/office/drawing/2014/main" id="{5B59F9E8-0E57-4ACB-896F-B3A8ADDE08A6}"/>
              </a:ext>
            </a:extLst>
          </p:cNvPr>
          <p:cNvSpPr/>
          <p:nvPr/>
        </p:nvSpPr>
        <p:spPr>
          <a:xfrm>
            <a:off x="2614246" y="5101993"/>
            <a:ext cx="2719753" cy="524230"/>
          </a:xfrm>
          <a:prstGeom prst="rect">
            <a:avLst/>
          </a:prstGeom>
          <a:solidFill>
            <a:schemeClr val="tx1"/>
          </a:solidFill>
          <a:ln>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50000"/>
              </a:lnSpc>
            </a:pPr>
            <a:r>
              <a:rPr lang="en-GB" b="1" dirty="0">
                <a:solidFill>
                  <a:schemeClr val="bg1"/>
                </a:solidFill>
              </a:rPr>
              <a:t>Click here to find out</a:t>
            </a:r>
          </a:p>
        </p:txBody>
      </p:sp>
      <p:sp>
        <p:nvSpPr>
          <p:cNvPr id="11" name="Rectangle 10">
            <a:hlinkClick r:id="rId5"/>
            <a:extLst>
              <a:ext uri="{FF2B5EF4-FFF2-40B4-BE49-F238E27FC236}">
                <a16:creationId xmlns:a16="http://schemas.microsoft.com/office/drawing/2014/main" id="{3806B87F-9B44-494A-AD73-10E2CAD00995}"/>
              </a:ext>
            </a:extLst>
          </p:cNvPr>
          <p:cNvSpPr/>
          <p:nvPr/>
        </p:nvSpPr>
        <p:spPr>
          <a:xfrm>
            <a:off x="7069015" y="5101993"/>
            <a:ext cx="2719753" cy="524230"/>
          </a:xfrm>
          <a:prstGeom prst="rect">
            <a:avLst/>
          </a:prstGeom>
          <a:solidFill>
            <a:schemeClr val="tx1"/>
          </a:solidFill>
          <a:ln>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50000"/>
              </a:lnSpc>
            </a:pPr>
            <a:r>
              <a:rPr lang="en-GB" b="1" dirty="0">
                <a:solidFill>
                  <a:schemeClr val="bg1"/>
                </a:solidFill>
              </a:rPr>
              <a:t>Click here to find out</a:t>
            </a:r>
          </a:p>
        </p:txBody>
      </p:sp>
    </p:spTree>
    <p:extLst>
      <p:ext uri="{BB962C8B-B14F-4D97-AF65-F5344CB8AC3E}">
        <p14:creationId xmlns:p14="http://schemas.microsoft.com/office/powerpoint/2010/main" val="2621441826"/>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E717B-C065-42D7-B451-5E6DD2E8DD9D}"/>
              </a:ext>
            </a:extLst>
          </p:cNvPr>
          <p:cNvSpPr>
            <a:spLocks noGrp="1"/>
          </p:cNvSpPr>
          <p:nvPr>
            <p:ph type="title"/>
          </p:nvPr>
        </p:nvSpPr>
        <p:spPr/>
        <p:txBody>
          <a:bodyPr/>
          <a:lstStyle/>
          <a:p>
            <a:r>
              <a:rPr lang="en-GB" dirty="0"/>
              <a:t>Effects of Climate Change</a:t>
            </a:r>
          </a:p>
        </p:txBody>
      </p:sp>
      <p:pic>
        <p:nvPicPr>
          <p:cNvPr id="9" name="Picture 8">
            <a:extLst>
              <a:ext uri="{FF2B5EF4-FFF2-40B4-BE49-F238E27FC236}">
                <a16:creationId xmlns:a16="http://schemas.microsoft.com/office/drawing/2014/main" id="{106DC634-9C40-47FD-8FB5-47D666C37314}"/>
              </a:ext>
            </a:extLst>
          </p:cNvPr>
          <p:cNvPicPr>
            <a:picLocks noChangeAspect="1"/>
          </p:cNvPicPr>
          <p:nvPr/>
        </p:nvPicPr>
        <p:blipFill>
          <a:blip r:embed="rId3"/>
          <a:stretch>
            <a:fillRect/>
          </a:stretch>
        </p:blipFill>
        <p:spPr>
          <a:xfrm>
            <a:off x="574431" y="1219200"/>
            <a:ext cx="7892345" cy="4913801"/>
          </a:xfrm>
          <a:prstGeom prst="rect">
            <a:avLst/>
          </a:prstGeom>
        </p:spPr>
      </p:pic>
      <p:sp>
        <p:nvSpPr>
          <p:cNvPr id="10" name="TextBox 9">
            <a:extLst>
              <a:ext uri="{FF2B5EF4-FFF2-40B4-BE49-F238E27FC236}">
                <a16:creationId xmlns:a16="http://schemas.microsoft.com/office/drawing/2014/main" id="{BE400DB2-67E0-46E7-9E42-05A1DDF7BD43}"/>
              </a:ext>
            </a:extLst>
          </p:cNvPr>
          <p:cNvSpPr txBox="1"/>
          <p:nvPr/>
        </p:nvSpPr>
        <p:spPr>
          <a:xfrm>
            <a:off x="8745416" y="2108117"/>
            <a:ext cx="3083170" cy="2641765"/>
          </a:xfrm>
          <a:prstGeom prst="rect">
            <a:avLst/>
          </a:prstGeom>
          <a:noFill/>
        </p:spPr>
        <p:txBody>
          <a:bodyPr wrap="square" lIns="0" tIns="0" rIns="0" bIns="0" rtlCol="0">
            <a:noAutofit/>
          </a:bodyPr>
          <a:lstStyle/>
          <a:p>
            <a:pPr algn="l"/>
            <a:r>
              <a:rPr lang="en-GB" sz="1600" dirty="0">
                <a:solidFill>
                  <a:schemeClr val="accent4"/>
                </a:solidFill>
              </a:rPr>
              <a:t>This image summarises some of the drivers of climate change and the impacts they could have on the climate system.</a:t>
            </a:r>
          </a:p>
        </p:txBody>
      </p:sp>
      <p:sp>
        <p:nvSpPr>
          <p:cNvPr id="12" name="TextBox 11">
            <a:extLst>
              <a:ext uri="{FF2B5EF4-FFF2-40B4-BE49-F238E27FC236}">
                <a16:creationId xmlns:a16="http://schemas.microsoft.com/office/drawing/2014/main" id="{39C283EC-4471-4D8D-969A-DE2ECBF68FAA}"/>
              </a:ext>
            </a:extLst>
          </p:cNvPr>
          <p:cNvSpPr txBox="1"/>
          <p:nvPr/>
        </p:nvSpPr>
        <p:spPr>
          <a:xfrm>
            <a:off x="2414954" y="6541137"/>
            <a:ext cx="8730399" cy="524230"/>
          </a:xfrm>
          <a:prstGeom prst="rect">
            <a:avLst/>
          </a:prstGeom>
          <a:noFill/>
        </p:spPr>
        <p:txBody>
          <a:bodyPr wrap="square" lIns="0" tIns="0" rIns="0" bIns="0" rtlCol="0">
            <a:noAutofit/>
          </a:bodyPr>
          <a:lstStyle/>
          <a:p>
            <a:pPr algn="l"/>
            <a:r>
              <a:rPr lang="en-GB" sz="1400" i="1" dirty="0">
                <a:solidFill>
                  <a:schemeClr val="accent4"/>
                </a:solidFill>
              </a:rPr>
              <a:t>https://www.metoffice.gov.uk/weather/climate-change/effects-of-climate-change</a:t>
            </a:r>
          </a:p>
        </p:txBody>
      </p:sp>
    </p:spTree>
    <p:extLst>
      <p:ext uri="{BB962C8B-B14F-4D97-AF65-F5344CB8AC3E}">
        <p14:creationId xmlns:p14="http://schemas.microsoft.com/office/powerpoint/2010/main" val="1270249008"/>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E717B-C065-42D7-B451-5E6DD2E8DD9D}"/>
              </a:ext>
            </a:extLst>
          </p:cNvPr>
          <p:cNvSpPr>
            <a:spLocks noGrp="1"/>
          </p:cNvSpPr>
          <p:nvPr>
            <p:ph type="title"/>
          </p:nvPr>
        </p:nvSpPr>
        <p:spPr>
          <a:xfrm>
            <a:off x="457200" y="469392"/>
            <a:ext cx="11453446" cy="968474"/>
          </a:xfrm>
        </p:spPr>
        <p:txBody>
          <a:bodyPr/>
          <a:lstStyle/>
          <a:p>
            <a:r>
              <a:rPr lang="en-GB" dirty="0"/>
              <a:t>Economic impact of Climate Change in Europe</a:t>
            </a:r>
          </a:p>
        </p:txBody>
      </p:sp>
      <p:sp>
        <p:nvSpPr>
          <p:cNvPr id="12" name="TextBox 11">
            <a:extLst>
              <a:ext uri="{FF2B5EF4-FFF2-40B4-BE49-F238E27FC236}">
                <a16:creationId xmlns:a16="http://schemas.microsoft.com/office/drawing/2014/main" id="{39C283EC-4471-4D8D-969A-DE2ECBF68FAA}"/>
              </a:ext>
            </a:extLst>
          </p:cNvPr>
          <p:cNvSpPr txBox="1"/>
          <p:nvPr/>
        </p:nvSpPr>
        <p:spPr>
          <a:xfrm>
            <a:off x="1383323" y="6595885"/>
            <a:ext cx="8730399" cy="524230"/>
          </a:xfrm>
          <a:prstGeom prst="rect">
            <a:avLst/>
          </a:prstGeom>
          <a:noFill/>
        </p:spPr>
        <p:txBody>
          <a:bodyPr wrap="square" lIns="0" tIns="0" rIns="0" bIns="0" rtlCol="0">
            <a:noAutofit/>
          </a:bodyPr>
          <a:lstStyle/>
          <a:p>
            <a:pPr algn="ctr"/>
            <a:r>
              <a:rPr lang="en-GB" sz="1400" i="1">
                <a:solidFill>
                  <a:schemeClr val="accent4"/>
                </a:solidFill>
              </a:rPr>
              <a:t>https://youtu.be/Y1RGyfQplo0</a:t>
            </a:r>
            <a:endParaRPr lang="en-GB" sz="1400" i="1" dirty="0">
              <a:solidFill>
                <a:schemeClr val="accent4"/>
              </a:solidFill>
            </a:endParaRPr>
          </a:p>
        </p:txBody>
      </p:sp>
      <p:sp>
        <p:nvSpPr>
          <p:cNvPr id="3" name="TextBox 2">
            <a:extLst>
              <a:ext uri="{FF2B5EF4-FFF2-40B4-BE49-F238E27FC236}">
                <a16:creationId xmlns:a16="http://schemas.microsoft.com/office/drawing/2014/main" id="{66FFCDA1-4D5E-4505-A3A4-C0566A942E94}"/>
              </a:ext>
            </a:extLst>
          </p:cNvPr>
          <p:cNvSpPr txBox="1"/>
          <p:nvPr/>
        </p:nvSpPr>
        <p:spPr>
          <a:xfrm>
            <a:off x="457200" y="1946031"/>
            <a:ext cx="7092462" cy="1055077"/>
          </a:xfrm>
          <a:prstGeom prst="rect">
            <a:avLst/>
          </a:prstGeom>
          <a:noFill/>
        </p:spPr>
        <p:txBody>
          <a:bodyPr wrap="square" lIns="0" tIns="0" rIns="0" bIns="0" rtlCol="0">
            <a:noAutofit/>
          </a:bodyPr>
          <a:lstStyle/>
          <a:p>
            <a:r>
              <a:rPr lang="en-GB" sz="1600" dirty="0">
                <a:solidFill>
                  <a:schemeClr val="accent4"/>
                </a:solidFill>
              </a:rPr>
              <a:t>Please click to watch this short video:</a:t>
            </a:r>
          </a:p>
        </p:txBody>
      </p:sp>
      <p:pic>
        <p:nvPicPr>
          <p:cNvPr id="4" name="Online Media 3" title="Economic impact of climate change in Europe">
            <a:hlinkClick r:id="" action="ppaction://media"/>
            <a:extLst>
              <a:ext uri="{FF2B5EF4-FFF2-40B4-BE49-F238E27FC236}">
                <a16:creationId xmlns:a16="http://schemas.microsoft.com/office/drawing/2014/main" id="{E9D81018-53D6-4959-9D2F-DD35FEA12960}"/>
              </a:ext>
            </a:extLst>
          </p:cNvPr>
          <p:cNvPicPr>
            <a:picLocks noRot="1" noChangeAspect="1"/>
          </p:cNvPicPr>
          <p:nvPr>
            <a:videoFile r:link="rId1"/>
          </p:nvPr>
        </p:nvPicPr>
        <p:blipFill>
          <a:blip r:embed="rId4"/>
          <a:stretch>
            <a:fillRect/>
          </a:stretch>
        </p:blipFill>
        <p:spPr>
          <a:xfrm>
            <a:off x="2821354" y="2570773"/>
            <a:ext cx="5388639" cy="3044581"/>
          </a:xfrm>
          <a:prstGeom prst="rect">
            <a:avLst/>
          </a:prstGeom>
        </p:spPr>
      </p:pic>
    </p:spTree>
    <p:extLst>
      <p:ext uri="{BB962C8B-B14F-4D97-AF65-F5344CB8AC3E}">
        <p14:creationId xmlns:p14="http://schemas.microsoft.com/office/powerpoint/2010/main" val="7972321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46F9D20F-FA51-48FD-99D7-721FC74C621A}"/>
              </a:ext>
            </a:extLst>
          </p:cNvPr>
          <p:cNvGrpSpPr/>
          <p:nvPr/>
        </p:nvGrpSpPr>
        <p:grpSpPr>
          <a:xfrm>
            <a:off x="156633" y="80186"/>
            <a:ext cx="12735010" cy="6391538"/>
            <a:chOff x="156633" y="80186"/>
            <a:chExt cx="12735010" cy="6391538"/>
          </a:xfrm>
        </p:grpSpPr>
        <p:sp>
          <p:nvSpPr>
            <p:cNvPr id="18" name="Rectangle 17">
              <a:extLst>
                <a:ext uri="{FF2B5EF4-FFF2-40B4-BE49-F238E27FC236}">
                  <a16:creationId xmlns:a16="http://schemas.microsoft.com/office/drawing/2014/main" id="{680AC439-C35F-46A2-80B7-2512AF0112D9}"/>
                </a:ext>
              </a:extLst>
            </p:cNvPr>
            <p:cNvSpPr/>
            <p:nvPr/>
          </p:nvSpPr>
          <p:spPr>
            <a:xfrm>
              <a:off x="156633" y="80186"/>
              <a:ext cx="12735010" cy="63013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a:extLst>
                <a:ext uri="{FF2B5EF4-FFF2-40B4-BE49-F238E27FC236}">
                  <a16:creationId xmlns:a16="http://schemas.microsoft.com/office/drawing/2014/main" id="{64A3C319-33F3-48CD-A2B8-4C7DD2508DA0}"/>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4420" t="21765" r="67282" b="49708"/>
            <a:stretch/>
          </p:blipFill>
          <p:spPr bwMode="auto">
            <a:xfrm>
              <a:off x="156634" y="1211393"/>
              <a:ext cx="2520000" cy="3043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a:extLst>
                <a:ext uri="{FF2B5EF4-FFF2-40B4-BE49-F238E27FC236}">
                  <a16:creationId xmlns:a16="http://schemas.microsoft.com/office/drawing/2014/main" id="{C7571A50-3FBA-43E2-9C93-A360CC78B140}"/>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35920" t="23646" r="34761" b="32900"/>
            <a:stretch/>
          </p:blipFill>
          <p:spPr bwMode="auto">
            <a:xfrm>
              <a:off x="2658110" y="1211393"/>
              <a:ext cx="2520000" cy="4474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6324DA9F-1E1F-4F2F-9EA1-CF5A5979F75F}"/>
                </a:ext>
              </a:extLst>
            </p:cNvPr>
            <p:cNvSpPr/>
            <p:nvPr/>
          </p:nvSpPr>
          <p:spPr>
            <a:xfrm>
              <a:off x="156633" y="110067"/>
              <a:ext cx="12686885" cy="622335"/>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alibri" panose="020F0502020204030204"/>
                  <a:ea typeface="+mn-ea"/>
                  <a:cs typeface="+mn-cs"/>
                </a:rPr>
                <a:t>How climate change affects human health</a:t>
              </a:r>
            </a:p>
          </p:txBody>
        </p:sp>
        <p:sp>
          <p:nvSpPr>
            <p:cNvPr id="8" name="Rectangle 7">
              <a:extLst>
                <a:ext uri="{FF2B5EF4-FFF2-40B4-BE49-F238E27FC236}">
                  <a16:creationId xmlns:a16="http://schemas.microsoft.com/office/drawing/2014/main" id="{4F078AFD-4504-4985-ACAF-FE165EF4BA9B}"/>
                </a:ext>
              </a:extLst>
            </p:cNvPr>
            <p:cNvSpPr/>
            <p:nvPr/>
          </p:nvSpPr>
          <p:spPr>
            <a:xfrm>
              <a:off x="156635" y="827772"/>
              <a:ext cx="2396066" cy="353739"/>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rPr>
                <a:t>Direct impacts</a:t>
              </a:r>
            </a:p>
          </p:txBody>
        </p:sp>
        <p:sp>
          <p:nvSpPr>
            <p:cNvPr id="9" name="Rectangle 8">
              <a:extLst>
                <a:ext uri="{FF2B5EF4-FFF2-40B4-BE49-F238E27FC236}">
                  <a16:creationId xmlns:a16="http://schemas.microsoft.com/office/drawing/2014/main" id="{92EC6999-2A97-4141-8F12-C7C19066FBA9}"/>
                </a:ext>
              </a:extLst>
            </p:cNvPr>
            <p:cNvSpPr/>
            <p:nvPr/>
          </p:nvSpPr>
          <p:spPr>
            <a:xfrm>
              <a:off x="2658110" y="827772"/>
              <a:ext cx="5040000" cy="353739"/>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rPr>
                <a:t>Indirect impacts through natural systems</a:t>
              </a:r>
            </a:p>
          </p:txBody>
        </p:sp>
        <p:pic>
          <p:nvPicPr>
            <p:cNvPr id="10" name="Picture 2">
              <a:extLst>
                <a:ext uri="{FF2B5EF4-FFF2-40B4-BE49-F238E27FC236}">
                  <a16:creationId xmlns:a16="http://schemas.microsoft.com/office/drawing/2014/main" id="{00359559-F20A-4449-B5F7-1370060E171D}"/>
                </a:ext>
              </a:extLst>
            </p:cNvPr>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l="51062" t="91966" r="6219" b="1740"/>
            <a:stretch/>
          </p:blipFill>
          <p:spPr bwMode="auto">
            <a:xfrm>
              <a:off x="173252" y="5786172"/>
              <a:ext cx="3883221" cy="685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a:extLst>
                <a:ext uri="{FF2B5EF4-FFF2-40B4-BE49-F238E27FC236}">
                  <a16:creationId xmlns:a16="http://schemas.microsoft.com/office/drawing/2014/main" id="{7E86CCFA-BC08-4607-8111-8418933536BE}"/>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35920" t="68484" r="34761" b="10268"/>
            <a:stretch/>
          </p:blipFill>
          <p:spPr bwMode="auto">
            <a:xfrm>
              <a:off x="5178110" y="1260650"/>
              <a:ext cx="2520000" cy="2188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4BA0D4DA-95E0-42CF-9811-5C40BC6574CA}"/>
                </a:ext>
              </a:extLst>
            </p:cNvPr>
            <p:cNvSpPr/>
            <p:nvPr/>
          </p:nvSpPr>
          <p:spPr>
            <a:xfrm>
              <a:off x="7803519" y="827772"/>
              <a:ext cx="5040000" cy="353739"/>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rPr>
                <a:t>Indirect impacts through socio-economic systems</a:t>
              </a:r>
            </a:p>
          </p:txBody>
        </p:sp>
        <p:pic>
          <p:nvPicPr>
            <p:cNvPr id="13" name="Picture 2">
              <a:extLst>
                <a:ext uri="{FF2B5EF4-FFF2-40B4-BE49-F238E27FC236}">
                  <a16:creationId xmlns:a16="http://schemas.microsoft.com/office/drawing/2014/main" id="{AC98ED0B-DC25-4B8D-9B01-F85F36C86F20}"/>
                </a:ext>
              </a:extLst>
            </p:cNvPr>
            <p:cNvPicPr>
              <a:picLocks noChangeAspect="1" noChangeArrowheads="1"/>
            </p:cNvPicPr>
            <p:nvPr/>
          </p:nvPicPr>
          <p:blipFill rotWithShape="1">
            <a:blip r:embed="rId6" cstate="email">
              <a:extLst>
                <a:ext uri="{28A0092B-C50C-407E-A947-70E740481C1C}">
                  <a14:useLocalDpi xmlns:a14="http://schemas.microsoft.com/office/drawing/2010/main" val="0"/>
                </a:ext>
              </a:extLst>
            </a:blip>
            <a:srcRect l="68987" t="24053" r="2388" b="29767"/>
            <a:stretch/>
          </p:blipFill>
          <p:spPr bwMode="auto">
            <a:xfrm>
              <a:off x="7803519" y="1260650"/>
              <a:ext cx="2520000" cy="4870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a:extLst>
                <a:ext uri="{FF2B5EF4-FFF2-40B4-BE49-F238E27FC236}">
                  <a16:creationId xmlns:a16="http://schemas.microsoft.com/office/drawing/2014/main" id="{EAC4D9D2-8BBE-42AF-896E-638AEB2D2C8C}"/>
                </a:ext>
              </a:extLst>
            </p:cNvPr>
            <p:cNvPicPr>
              <a:picLocks noChangeAspect="1" noChangeArrowheads="1"/>
            </p:cNvPicPr>
            <p:nvPr/>
          </p:nvPicPr>
          <p:blipFill rotWithShape="1">
            <a:blip r:embed="rId6" cstate="email">
              <a:extLst>
                <a:ext uri="{28A0092B-C50C-407E-A947-70E740481C1C}">
                  <a14:useLocalDpi xmlns:a14="http://schemas.microsoft.com/office/drawing/2010/main" val="0"/>
                </a:ext>
              </a:extLst>
            </a:blip>
            <a:srcRect l="68987" t="71450" r="2388" b="10791"/>
            <a:stretch/>
          </p:blipFill>
          <p:spPr bwMode="auto">
            <a:xfrm>
              <a:off x="10323519" y="1211393"/>
              <a:ext cx="2520000" cy="1872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Straight Connector 14">
              <a:extLst>
                <a:ext uri="{FF2B5EF4-FFF2-40B4-BE49-F238E27FC236}">
                  <a16:creationId xmlns:a16="http://schemas.microsoft.com/office/drawing/2014/main" id="{17B1CF08-21E9-4FB6-A29F-E8C4B28F92D5}"/>
                </a:ext>
              </a:extLst>
            </p:cNvPr>
            <p:cNvCxnSpPr/>
            <p:nvPr/>
          </p:nvCxnSpPr>
          <p:spPr>
            <a:xfrm>
              <a:off x="2609985" y="1045421"/>
              <a:ext cx="0" cy="4680000"/>
            </a:xfrm>
            <a:prstGeom prst="line">
              <a:avLst/>
            </a:prstGeom>
            <a:ln w="19050">
              <a:solidFill>
                <a:schemeClr val="accent3"/>
              </a:solidFill>
            </a:ln>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7E99A417-76ED-4312-B212-805C423EB716}"/>
                </a:ext>
              </a:extLst>
            </p:cNvPr>
            <p:cNvCxnSpPr/>
            <p:nvPr/>
          </p:nvCxnSpPr>
          <p:spPr>
            <a:xfrm>
              <a:off x="7755394" y="1057386"/>
              <a:ext cx="0" cy="5400000"/>
            </a:xfrm>
            <a:prstGeom prst="line">
              <a:avLst/>
            </a:prstGeom>
            <a:ln w="19050">
              <a:solidFill>
                <a:schemeClr val="accent3"/>
              </a:solidFill>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934579150"/>
      </p:ext>
    </p:extLst>
  </p:cSld>
  <p:clrMapOvr>
    <a:masterClrMapping/>
  </p:clrMapOvr>
</p:sld>
</file>

<file path=ppt/theme/theme1.xml><?xml version="1.0" encoding="utf-8"?>
<a:theme xmlns:a="http://schemas.openxmlformats.org/drawingml/2006/main" name="1_HS2 PPT Theme">
  <a:themeElements>
    <a:clrScheme name="HS2">
      <a:dk1>
        <a:srgbClr val="1D3673"/>
      </a:dk1>
      <a:lt1>
        <a:srgbClr val="FFFFFF"/>
      </a:lt1>
      <a:dk2>
        <a:srgbClr val="45AA3A"/>
      </a:dk2>
      <a:lt2>
        <a:srgbClr val="BB579B"/>
      </a:lt2>
      <a:accent1>
        <a:srgbClr val="F49114"/>
      </a:accent1>
      <a:accent2>
        <a:srgbClr val="5EB9F4"/>
      </a:accent2>
      <a:accent3>
        <a:srgbClr val="E53241"/>
      </a:accent3>
      <a:accent4>
        <a:srgbClr val="4C4D4C"/>
      </a:accent4>
      <a:accent5>
        <a:srgbClr val="000000"/>
      </a:accent5>
      <a:accent6>
        <a:srgbClr val="AAAAAA"/>
      </a:accent6>
      <a:hlink>
        <a:srgbClr val="0563C1"/>
      </a:hlink>
      <a:folHlink>
        <a:srgbClr val="954F72"/>
      </a:folHlink>
    </a:clrScheme>
    <a:fontScheme name="HS2 font theme">
      <a:majorFont>
        <a:latin typeface="Mada"/>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chemeClr val="dk1"/>
          </a:solidFill>
        </a:ln>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lgn="l">
          <a:defRPr sz="2000" dirty="0" smtClean="0">
            <a:solidFill>
              <a:schemeClr val="accent4"/>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600" dirty="0" smtClean="0">
            <a:solidFill>
              <a:schemeClr val="accent4"/>
            </a:solidFill>
          </a:defRPr>
        </a:defPPr>
      </a:lstStyle>
    </a:txDef>
  </a:objectDefaults>
  <a:extraClrSchemeLst/>
  <a:extLst>
    <a:ext uri="{05A4C25C-085E-4340-85A3-A5531E510DB2}">
      <thm15:themeFamily xmlns:thm15="http://schemas.microsoft.com/office/thememl/2012/main" name="2020 PPT Template.pptx" id="{2BE9F24E-D674-4AB3-BCDE-BFB87EEE0398}" vid="{DBDF3B99-B988-4316-B204-89CEB005169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BF6CCB5C52C8A408294A610E064F0EA" ma:contentTypeVersion="23" ma:contentTypeDescription="Create a new document." ma:contentTypeScope="" ma:versionID="110c4511424fe5f14bb68c1585e43378">
  <xsd:schema xmlns:xsd="http://www.w3.org/2001/XMLSchema" xmlns:xs="http://www.w3.org/2001/XMLSchema" xmlns:p="http://schemas.microsoft.com/office/2006/metadata/properties" xmlns:ns2="a709d350-ae65-457a-8c3f-b102056c255f" xmlns:ns3="840769f2-45d9-4937-a653-c0f722e673ae" xmlns:ns4="6be5dfe6-1706-4b72-9ee2-ab07c3cef907" targetNamespace="http://schemas.microsoft.com/office/2006/metadata/properties" ma:root="true" ma:fieldsID="a930d4596f5e58803913d3c6c1ef656e" ns2:_="" ns3:_="" ns4:_="">
    <xsd:import namespace="a709d350-ae65-457a-8c3f-b102056c255f"/>
    <xsd:import namespace="840769f2-45d9-4937-a653-c0f722e673ae"/>
    <xsd:import namespace="6be5dfe6-1706-4b72-9ee2-ab07c3cef907"/>
    <xsd:element name="properties">
      <xsd:complexType>
        <xsd:sequence>
          <xsd:element name="documentManagement">
            <xsd:complexType>
              <xsd:all>
                <xsd:element ref="ns2:Status" minOccurs="0"/>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OCR" minOccurs="0"/>
                <xsd:element ref="ns2:MediaServiceDateTaken" minOccurs="0"/>
                <xsd:element ref="ns2:MediaServiceLocation" minOccurs="0"/>
                <xsd:element ref="ns2:_Flow_SignoffStatus" minOccurs="0"/>
                <xsd:element ref="ns2:MediaLengthInSeconds" minOccurs="0"/>
                <xsd:element ref="ns2:ReviewState" minOccurs="0"/>
                <xsd:element ref="ns2:lcf76f155ced4ddcb4097134ff3c332f" minOccurs="0"/>
                <xsd:element ref="ns4: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09d350-ae65-457a-8c3f-b102056c255f" elementFormDefault="qualified">
    <xsd:import namespace="http://schemas.microsoft.com/office/2006/documentManagement/types"/>
    <xsd:import namespace="http://schemas.microsoft.com/office/infopath/2007/PartnerControls"/>
    <xsd:element name="Status" ma:index="4" nillable="true" ma:displayName="Status" ma:internalName="Status" ma:readOnly="false">
      <xsd:complexType>
        <xsd:complexContent>
          <xsd:extension base="dms:MultiChoice">
            <xsd:sequence>
              <xsd:element name="Value" maxOccurs="unbounded" minOccurs="0" nillable="true">
                <xsd:simpleType>
                  <xsd:restriction base="dms:Choice">
                    <xsd:enumeration value="Proposed LL Doc"/>
                    <xsd:enumeration value="Page Created"/>
                    <xsd:enumeration value="Permission required"/>
                    <xsd:enumeration value="Publication Approval required"/>
                    <xsd:enumeration value="Approved"/>
                    <xsd:enumeration value="Ready to Upload"/>
                    <xsd:enumeration value="Uploaded"/>
                    <xsd:enumeration value="Not approved-defer"/>
                    <xsd:enumeration value="Not for Publication"/>
                  </xsd:restriction>
                </xsd:simpleType>
              </xsd:element>
            </xsd:sequence>
          </xsd:extension>
        </xsd:complexContent>
      </xsd:complex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_Flow_SignoffStatus" ma:index="21" nillable="true" ma:displayName="Sign-off status" ma:internalName="Sign_x002d_off_x0020_status">
      <xsd:simpleType>
        <xsd:restriction base="dms:Text"/>
      </xsd:simpleType>
    </xsd:element>
    <xsd:element name="MediaLengthInSeconds" ma:index="22" nillable="true" ma:displayName="Length (seconds)" ma:internalName="MediaLengthInSeconds" ma:readOnly="true">
      <xsd:simpleType>
        <xsd:restriction base="dms:Unknown"/>
      </xsd:simpleType>
    </xsd:element>
    <xsd:element name="ReviewState" ma:index="23" nillable="true" ma:displayName="Review State" ma:default="Draft" ma:internalName="ReviewState">
      <xsd:simpleType>
        <xsd:restriction base="dms:Text">
          <xsd:maxLength value="255"/>
        </xsd:restrictio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9fea3f29-b9b5-4fd8-8144-7850a058dc3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40769f2-45d9-4937-a653-c0f722e673ae" elementFormDefault="qualified">
    <xsd:import namespace="http://schemas.microsoft.com/office/2006/documentManagement/types"/>
    <xsd:import namespace="http://schemas.microsoft.com/office/infopath/2007/PartnerControls"/>
    <xsd:element name="SharedWithUsers" ma:index="16" nillable="true" ma:displayName="Shared With"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be5dfe6-1706-4b72-9ee2-ab07c3cef907" elementFormDefault="qualified">
    <xsd:import namespace="http://schemas.microsoft.com/office/2006/documentManagement/types"/>
    <xsd:import namespace="http://schemas.microsoft.com/office/infopath/2007/PartnerControls"/>
    <xsd:element name="TaxCatchAll" ma:index="26" nillable="true" ma:displayName="Taxonomy Catch All Column" ma:hidden="true" ma:list="{cb3711ad-8fcf-45cb-9e14-a051833ce030}" ma:internalName="TaxCatchAll" ma:showField="CatchAllData" ma:web="f71b5fd7-fefd-4d77-a952-78645cefd81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tatus xmlns="a709d350-ae65-457a-8c3f-b102056c255f" xsi:nil="true"/>
    <_Flow_SignoffStatus xmlns="a709d350-ae65-457a-8c3f-b102056c255f" xsi:nil="true"/>
    <lcf76f155ced4ddcb4097134ff3c332f xmlns="a709d350-ae65-457a-8c3f-b102056c255f">
      <Terms xmlns="http://schemas.microsoft.com/office/infopath/2007/PartnerControls"/>
    </lcf76f155ced4ddcb4097134ff3c332f>
    <TaxCatchAll xmlns="6be5dfe6-1706-4b72-9ee2-ab07c3cef907" xsi:nil="true"/>
    <ReviewState xmlns="a709d350-ae65-457a-8c3f-b102056c255f">Draft</ReviewState>
  </documentManagement>
</p:properties>
</file>

<file path=customXml/itemProps1.xml><?xml version="1.0" encoding="utf-8"?>
<ds:datastoreItem xmlns:ds="http://schemas.openxmlformats.org/officeDocument/2006/customXml" ds:itemID="{F8C55C6C-B839-4942-BBD6-7D0A9807BBCD}">
  <ds:schemaRefs>
    <ds:schemaRef ds:uri="http://schemas.microsoft.com/sharepoint/v3/contenttype/forms"/>
  </ds:schemaRefs>
</ds:datastoreItem>
</file>

<file path=customXml/itemProps2.xml><?xml version="1.0" encoding="utf-8"?>
<ds:datastoreItem xmlns:ds="http://schemas.openxmlformats.org/officeDocument/2006/customXml" ds:itemID="{FACDD427-46D8-42DB-8BAE-BE8FEBF315B9}"/>
</file>

<file path=customXml/itemProps3.xml><?xml version="1.0" encoding="utf-8"?>
<ds:datastoreItem xmlns:ds="http://schemas.openxmlformats.org/officeDocument/2006/customXml" ds:itemID="{5FF08407-E79C-4A9B-979B-6FA29EAA3BD6}">
  <ds:schemaRefs>
    <ds:schemaRef ds:uri="http://schemas.openxmlformats.org/package/2006/metadata/core-properties"/>
    <ds:schemaRef ds:uri="http://purl.org/dc/dcmitype/"/>
    <ds:schemaRef ds:uri="40f7d81b-0ff3-4703-8166-78abe236f4c7"/>
    <ds:schemaRef ds:uri="http://purl.org/dc/elements/1.1/"/>
    <ds:schemaRef ds:uri="http://schemas.microsoft.com/office/2006/documentManagement/types"/>
    <ds:schemaRef ds:uri="http://schemas.microsoft.com/office/infopath/2007/PartnerControls"/>
    <ds:schemaRef ds:uri="http://schemas.microsoft.com/office/2006/metadata/properties"/>
    <ds:schemaRef ds:uri="efbbf209-77d2-48c6-a81f-13667ab033ca"/>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Presentation Template</Template>
  <TotalTime>931</TotalTime>
  <Words>1419</Words>
  <Application>Microsoft Office PowerPoint</Application>
  <PresentationFormat>Widescreen</PresentationFormat>
  <Paragraphs>160</Paragraphs>
  <Slides>23</Slides>
  <Notes>13</Notes>
  <HiddenSlides>0</HiddenSlides>
  <MMClips>3</MMClips>
  <ScaleCrop>false</ScaleCrop>
  <HeadingPairs>
    <vt:vector size="4" baseType="variant">
      <vt:variant>
        <vt:lpstr>Theme</vt:lpstr>
      </vt:variant>
      <vt:variant>
        <vt:i4>2</vt:i4>
      </vt:variant>
      <vt:variant>
        <vt:lpstr>Slide Titles</vt:lpstr>
      </vt:variant>
      <vt:variant>
        <vt:i4>23</vt:i4>
      </vt:variant>
    </vt:vector>
  </HeadingPairs>
  <TitlesOfParts>
    <vt:vector size="25" baseType="lpstr">
      <vt:lpstr>1_HS2 PPT Theme</vt:lpstr>
      <vt:lpstr>Office Theme</vt:lpstr>
      <vt:lpstr>Carbon Literacy Certificate Training </vt:lpstr>
      <vt:lpstr>Summary of Module 2:</vt:lpstr>
      <vt:lpstr>PowerPoint Presentation</vt:lpstr>
      <vt:lpstr>What you will learn in this section:</vt:lpstr>
      <vt:lpstr>How climate is likely to change Worldwide</vt:lpstr>
      <vt:lpstr>What happens if the world warms up</vt:lpstr>
      <vt:lpstr>Effects of Climate Change</vt:lpstr>
      <vt:lpstr>Economic impact of Climate Change in Europe</vt:lpstr>
      <vt:lpstr>PowerPoint Presentation</vt:lpstr>
      <vt:lpstr>Which countries are responsible for Climate Change?</vt:lpstr>
      <vt:lpstr>How will Climate Change impact different parts of the world</vt:lpstr>
      <vt:lpstr>Equity and Fairness</vt:lpstr>
      <vt:lpstr>Food Production: Sub-Saharan Africa </vt:lpstr>
      <vt:lpstr>Coastal Zones and cities at risk</vt:lpstr>
      <vt:lpstr>Increased scarcity and access to water </vt:lpstr>
      <vt:lpstr>Equity and Fairness Cont.</vt:lpstr>
      <vt:lpstr>State of the UK climate in 2020</vt:lpstr>
      <vt:lpstr>Summary of Module 3:</vt:lpstr>
      <vt:lpstr>True or False</vt:lpstr>
      <vt:lpstr>True or False</vt:lpstr>
      <vt:lpstr>True or False</vt:lpstr>
      <vt:lpstr>True or False</vt:lpstr>
      <vt:lpstr>PowerPoint Presentation</vt:lpstr>
    </vt:vector>
  </TitlesOfParts>
  <Manager/>
  <Company>High Speed Two</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subject/>
  <dc:creator>Mark Fenton</dc:creator>
  <cp:keywords/>
  <dc:description/>
  <cp:lastModifiedBy>Mark Fenton</cp:lastModifiedBy>
  <cp:revision>73</cp:revision>
  <cp:lastPrinted>2017-11-15T08:33:27Z</cp:lastPrinted>
  <dcterms:created xsi:type="dcterms:W3CDTF">2021-05-10T10:35:05Z</dcterms:created>
  <dcterms:modified xsi:type="dcterms:W3CDTF">2024-02-15T09:13:16Z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0x0101006BF6CCB5C52C8A408294A610E064F0EA</vt:lpwstr>
  </property>
</Properties>
</file>