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32"/>
  </p:notesMasterIdLst>
  <p:handoutMasterIdLst>
    <p:handoutMasterId r:id="rId33"/>
  </p:handoutMasterIdLst>
  <p:sldIdLst>
    <p:sldId id="256" r:id="rId5"/>
    <p:sldId id="257" r:id="rId6"/>
    <p:sldId id="259" r:id="rId7"/>
    <p:sldId id="258" r:id="rId8"/>
    <p:sldId id="260" r:id="rId9"/>
    <p:sldId id="261" r:id="rId10"/>
    <p:sldId id="262" r:id="rId11"/>
    <p:sldId id="263" r:id="rId12"/>
    <p:sldId id="264" r:id="rId13"/>
    <p:sldId id="265" r:id="rId14"/>
    <p:sldId id="267" r:id="rId15"/>
    <p:sldId id="268" r:id="rId16"/>
    <p:sldId id="269" r:id="rId17"/>
    <p:sldId id="270" r:id="rId18"/>
    <p:sldId id="768" r:id="rId19"/>
    <p:sldId id="771" r:id="rId20"/>
    <p:sldId id="772" r:id="rId21"/>
    <p:sldId id="274" r:id="rId22"/>
    <p:sldId id="773" r:id="rId23"/>
    <p:sldId id="492" r:id="rId24"/>
    <p:sldId id="284" r:id="rId25"/>
    <p:sldId id="472" r:id="rId26"/>
    <p:sldId id="473" r:id="rId27"/>
    <p:sldId id="474" r:id="rId28"/>
    <p:sldId id="475" r:id="rId29"/>
    <p:sldId id="476" r:id="rId30"/>
    <p:sldId id="478" r:id="rId31"/>
  </p:sldIdLst>
  <p:sldSz cx="12192000" cy="6858000"/>
  <p:notesSz cx="68199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ittaker, Sarah" initials="WS" lastIdx="1" clrIdx="0">
    <p:extLst>
      <p:ext uri="{19B8F6BF-5375-455C-9EA6-DF929625EA0E}">
        <p15:presenceInfo xmlns:p15="http://schemas.microsoft.com/office/powerpoint/2012/main" userId="S::Sarah.Whittaker@jacobs.com::50c4bdda-e2fe-4a23-8df3-05b9fb5fc4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6C8"/>
    <a:srgbClr val="004884"/>
    <a:srgbClr val="5FB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63436" autoAdjust="0"/>
  </p:normalViewPr>
  <p:slideViewPr>
    <p:cSldViewPr snapToGrid="0">
      <p:cViewPr varScale="1">
        <p:scale>
          <a:sx n="69" d="100"/>
          <a:sy n="69" d="100"/>
        </p:scale>
        <p:origin x="2034" y="48"/>
      </p:cViewPr>
      <p:guideLst>
        <p:guide orient="horz" pos="2137"/>
        <p:guide pos="3863"/>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27" d="100"/>
          <a:sy n="127" d="100"/>
        </p:scale>
        <p:origin x="490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63032" y="0"/>
            <a:ext cx="2955290" cy="497658"/>
          </a:xfrm>
          <a:prstGeom prst="rect">
            <a:avLst/>
          </a:prstGeom>
        </p:spPr>
        <p:txBody>
          <a:bodyPr vert="horz" lIns="91440" tIns="45720" rIns="91440" bIns="45720" rtlCol="0"/>
          <a:lstStyle>
            <a:lvl1pPr algn="r">
              <a:defRPr sz="1200"/>
            </a:lvl1pPr>
          </a:lstStyle>
          <a:p>
            <a:fld id="{742ACDF9-4F45-4109-853B-A37C0C97C5EC}" type="datetimeFigureOut">
              <a:rPr lang="en-GB" smtClean="0"/>
              <a:t>14/02/2024</a:t>
            </a:fld>
            <a:endParaRPr lang="en-GB"/>
          </a:p>
        </p:txBody>
      </p:sp>
      <p:sp>
        <p:nvSpPr>
          <p:cNvPr id="4" name="Footer Placeholder 3"/>
          <p:cNvSpPr>
            <a:spLocks noGrp="1"/>
          </p:cNvSpPr>
          <p:nvPr>
            <p:ph type="ftr" sz="quarter" idx="2"/>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63032" y="9421044"/>
            <a:ext cx="2955290" cy="497656"/>
          </a:xfrm>
          <a:prstGeom prst="rect">
            <a:avLst/>
          </a:prstGeom>
        </p:spPr>
        <p:txBody>
          <a:bodyPr vert="horz" lIns="91440" tIns="45720" rIns="91440" bIns="45720" rtlCol="0" anchor="b"/>
          <a:lstStyle>
            <a:lvl1pPr algn="r">
              <a:defRPr sz="1200"/>
            </a:lvl1pPr>
          </a:lstStyle>
          <a:p>
            <a:fld id="{9209A2A3-375C-41D2-B2CA-0E9F49BC0D0C}" type="slidenum">
              <a:rPr lang="en-GB" smtClean="0"/>
              <a:t>‹#›</a:t>
            </a:fld>
            <a:endParaRPr lang="en-GB"/>
          </a:p>
        </p:txBody>
      </p:sp>
    </p:spTree>
    <p:extLst>
      <p:ext uri="{BB962C8B-B14F-4D97-AF65-F5344CB8AC3E}">
        <p14:creationId xmlns:p14="http://schemas.microsoft.com/office/powerpoint/2010/main" val="2261235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58FD1BCE-2196-4369-8FA8-A36E2593F3F9}" type="datetimeFigureOut">
              <a:rPr lang="en-GB" smtClean="0"/>
              <a:t>14/02/2024</a:t>
            </a:fld>
            <a:endParaRPr lang="en-GB"/>
          </a:p>
        </p:txBody>
      </p:sp>
      <p:sp>
        <p:nvSpPr>
          <p:cNvPr id="4" name="Slide Image Placeholder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5D9F5426-27A5-4531-AEAF-F216ECB52FC1}" type="slidenum">
              <a:rPr lang="en-GB" smtClean="0"/>
              <a:t>‹#›</a:t>
            </a:fld>
            <a:endParaRPr lang="en-GB"/>
          </a:p>
        </p:txBody>
      </p:sp>
    </p:spTree>
    <p:extLst>
      <p:ext uri="{BB962C8B-B14F-4D97-AF65-F5344CB8AC3E}">
        <p14:creationId xmlns:p14="http://schemas.microsoft.com/office/powerpoint/2010/main" val="133908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Earths climate has changed throughout history. </a:t>
            </a:r>
          </a:p>
          <a:p>
            <a:endParaRPr lang="en-GB" sz="1200" dirty="0"/>
          </a:p>
          <a:p>
            <a:r>
              <a:rPr lang="en-GB" sz="1200" dirty="0"/>
              <a:t>We know this through </a:t>
            </a:r>
            <a:r>
              <a:rPr lang="en-GB" sz="1200" kern="1200" dirty="0">
                <a:solidFill>
                  <a:schemeClr val="tx1"/>
                </a:solidFill>
                <a:latin typeface="+mn-lt"/>
                <a:ea typeface="+mn-ea"/>
                <a:cs typeface="+mn-cs"/>
              </a:rPr>
              <a:t>Palaeoclimatology – the study </a:t>
            </a:r>
            <a:r>
              <a:rPr lang="en-GB" sz="1200" dirty="0"/>
              <a:t>of past climates. Temperatures and atmospheric carbon dioxide levels can be reconstructed using, for example, ice cores, tree rings and lake sediments.</a:t>
            </a:r>
          </a:p>
          <a:p>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The data presented in this graph is derived from air bubbles of gas trapped in layers of the ice sheets of Greenland and Antarctica, and isotopes of oxygen in the ice cores that are temperature markers. </a:t>
            </a:r>
          </a:p>
          <a:p>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cs typeface="Times New Roman" panose="02020603050405020304" pitchFamily="18" charset="0"/>
              </a:rPr>
              <a:t>As can be seen in the graph, global average temperature in red and carbon dioxide concentrations in blue varied widely and in unison over Earth’s history.</a:t>
            </a:r>
          </a:p>
          <a:p>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cs typeface="Times New Roman" panose="02020603050405020304" pitchFamily="18" charset="0"/>
              </a:rPr>
              <a:t>Several factors have affected past climate change, including very small variations in Earth's orbit that change the amount of solar energy our planet receives, volcanic activity and changes in the composition of the atmosphere.</a:t>
            </a:r>
          </a:p>
          <a:p>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dirty="0">
                <a:effectLst/>
                <a:latin typeface="Calibri" panose="020F0502020204030204" pitchFamily="34" charset="0"/>
                <a:ea typeface="Times New Roman" panose="02020603050405020304" pitchFamily="18" charset="0"/>
                <a:cs typeface="Times New Roman" panose="02020603050405020304" pitchFamily="18" charset="0"/>
              </a:rPr>
              <a:t>Carbon dioxide levels have increased dramatically and rapidly in recent centuries. The annual rate of increasing atmospheric carbon dioxide over the past 60 years is about 100 times faster than previous natural increases.</a:t>
            </a:r>
          </a:p>
          <a:p>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Today, carbon dioxide levels exceed 400 parts per million. This is higher than at any point in at least the past 800,000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For millennia, carbon dioxide levels did not exceed 300 parts per million.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In fact, the last time carbon dioxide levels were this high was more than 3,000,000 years ago when temperature was 2-3 degrees higher than during the pre industrial era and sea level was 15 to 25 meters higher than today.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Direct measurements of atmospheric carbon dioxide levels have been available since the 1950’s.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Please click ‘next’ to watch a short video to learn more.</a:t>
            </a:r>
          </a:p>
        </p:txBody>
      </p:sp>
      <p:sp>
        <p:nvSpPr>
          <p:cNvPr id="4" name="Slide Number Placeholder 3"/>
          <p:cNvSpPr>
            <a:spLocks noGrp="1"/>
          </p:cNvSpPr>
          <p:nvPr>
            <p:ph type="sldNum" sz="quarter" idx="5"/>
          </p:nvPr>
        </p:nvSpPr>
        <p:spPr/>
        <p:txBody>
          <a:bodyPr/>
          <a:lstStyle/>
          <a:p>
            <a:fld id="{5D9F5426-27A5-4531-AEAF-F216ECB52FC1}" type="slidenum">
              <a:rPr lang="en-GB" smtClean="0"/>
              <a:t>11</a:t>
            </a:fld>
            <a:endParaRPr lang="en-GB"/>
          </a:p>
        </p:txBody>
      </p:sp>
    </p:spTree>
    <p:extLst>
      <p:ext uri="{BB962C8B-B14F-4D97-AF65-F5344CB8AC3E}">
        <p14:creationId xmlns:p14="http://schemas.microsoft.com/office/powerpoint/2010/main" val="1544743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Keeling Curve is the first significant evidence of rapidly increasing carbon dioxide levels in the atmosphere.</a:t>
            </a: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Keeling is often credited with first bringing to the world's attention the effect that human activities have on the Earth's atmosphere and climate.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atmospheric carbon dioxide concentration prior to the Industrial Revolution was stable, about 280 parts per million. By 1958, the carbon dioxide concentration was 315 parts per million and accelerating.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In 2019, it exceeded 415 parts per million, almost 50% higher than levels before the Industrial Revolution.</a:t>
            </a:r>
          </a:p>
          <a:p>
            <a:endParaRPr lang="en-GB" dirty="0"/>
          </a:p>
        </p:txBody>
      </p:sp>
      <p:sp>
        <p:nvSpPr>
          <p:cNvPr id="4" name="Slide Number Placeholder 3"/>
          <p:cNvSpPr>
            <a:spLocks noGrp="1"/>
          </p:cNvSpPr>
          <p:nvPr>
            <p:ph type="sldNum" sz="quarter" idx="5"/>
          </p:nvPr>
        </p:nvSpPr>
        <p:spPr/>
        <p:txBody>
          <a:bodyPr/>
          <a:lstStyle/>
          <a:p>
            <a:fld id="{5D9F5426-27A5-4531-AEAF-F216ECB52FC1}" type="slidenum">
              <a:rPr lang="en-GB" smtClean="0"/>
              <a:t>13</a:t>
            </a:fld>
            <a:endParaRPr lang="en-GB"/>
          </a:p>
        </p:txBody>
      </p:sp>
    </p:spTree>
    <p:extLst>
      <p:ext uri="{BB962C8B-B14F-4D97-AF65-F5344CB8AC3E}">
        <p14:creationId xmlns:p14="http://schemas.microsoft.com/office/powerpoint/2010/main" val="582314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Global annual average surface temperature is now 1 degree Celsius warmer than the pre industrial average. Carbon dioxide concentrations are rising mostly because of the fossil fuels people are burning for energy.</a:t>
            </a: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Fossil fuels like coal and oil contain carbon that plants pulled out the atmosphere through photosynthesis over the span of many millions of years, we are returning that carbon to the atmosphere in just a few 100 years.</a:t>
            </a:r>
            <a:endParaRPr lang="en-GB" dirty="0"/>
          </a:p>
        </p:txBody>
      </p:sp>
      <p:sp>
        <p:nvSpPr>
          <p:cNvPr id="4" name="Slide Number Placeholder 3"/>
          <p:cNvSpPr>
            <a:spLocks noGrp="1"/>
          </p:cNvSpPr>
          <p:nvPr>
            <p:ph type="sldNum" sz="quarter" idx="5"/>
          </p:nvPr>
        </p:nvSpPr>
        <p:spPr/>
        <p:txBody>
          <a:bodyPr/>
          <a:lstStyle/>
          <a:p>
            <a:fld id="{5D9F5426-27A5-4531-AEAF-F216ECB52FC1}" type="slidenum">
              <a:rPr lang="en-GB" smtClean="0"/>
              <a:t>14</a:t>
            </a:fld>
            <a:endParaRPr lang="en-GB"/>
          </a:p>
        </p:txBody>
      </p:sp>
    </p:spTree>
    <p:extLst>
      <p:ext uri="{BB962C8B-B14F-4D97-AF65-F5344CB8AC3E}">
        <p14:creationId xmlns:p14="http://schemas.microsoft.com/office/powerpoint/2010/main" val="62998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0"/>
              </a:spcAft>
              <a:buFont typeface="Arial" panose="020B0604020202020204" pitchFamily="34" charset="0"/>
              <a:buNone/>
            </a:pPr>
            <a:r>
              <a:rPr lang="en-GB" sz="1200">
                <a:effectLst/>
                <a:ea typeface="Times New Roman" panose="02020603050405020304" pitchFamily="18" charset="0"/>
                <a:cs typeface="Times New Roman" panose="02020603050405020304" pitchFamily="18" charset="0"/>
              </a:rPr>
              <a:t>There is widespread </a:t>
            </a:r>
            <a:r>
              <a:rPr lang="en-GB" sz="1200" b="1">
                <a:effectLst/>
                <a:ea typeface="Times New Roman" panose="02020603050405020304" pitchFamily="18" charset="0"/>
                <a:cs typeface="Times New Roman" panose="02020603050405020304" pitchFamily="18" charset="0"/>
              </a:rPr>
              <a:t>scientific consensus </a:t>
            </a:r>
            <a:r>
              <a:rPr lang="en-GB" sz="1200">
                <a:effectLst/>
                <a:ea typeface="Times New Roman" panose="02020603050405020304" pitchFamily="18" charset="0"/>
                <a:cs typeface="Times New Roman" panose="02020603050405020304" pitchFamily="18" charset="0"/>
              </a:rPr>
              <a:t>that global warming is happening and that human activity causes it. </a:t>
            </a:r>
          </a:p>
          <a:p>
            <a:pPr marL="0" indent="0">
              <a:spcAft>
                <a:spcPts val="0"/>
              </a:spcAft>
              <a:buFont typeface="Arial" panose="020B0604020202020204" pitchFamily="34" charset="0"/>
              <a:buNone/>
            </a:pPr>
            <a:endParaRPr lang="en-GB" sz="1200">
              <a:effectLs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effectLst/>
                <a:ea typeface="Times New Roman" panose="02020603050405020304" pitchFamily="18" charset="0"/>
                <a:cs typeface="Times New Roman" panose="02020603050405020304" pitchFamily="18" charset="0"/>
              </a:rPr>
              <a:t>In 2021, the Intergovernmental Panel on Climate Change concluded that it is </a:t>
            </a:r>
            <a:r>
              <a:rPr lang="en-GB"/>
              <a:t>unequivocal that human influence has warmed the atmosphere, ocean and land. Widespread and rapid changes in the atmosphere, ocean, cryosphere and biosphere have occurred. </a:t>
            </a:r>
          </a:p>
          <a:p>
            <a:pPr marL="0" indent="0">
              <a:spcAft>
                <a:spcPts val="0"/>
              </a:spcAft>
              <a:buFont typeface="Arial" panose="020B0604020202020204" pitchFamily="34" charset="0"/>
              <a:buNone/>
            </a:pPr>
            <a:endParaRPr lang="en-GB" sz="1200">
              <a:effectLst/>
              <a:ea typeface="Times New Roman" panose="02020603050405020304" pitchFamily="18" charset="0"/>
              <a:cs typeface="Times New Roman" panose="02020603050405020304" pitchFamily="18" charset="0"/>
            </a:endParaRPr>
          </a:p>
          <a:p>
            <a:pPr marL="0" indent="0">
              <a:spcAft>
                <a:spcPts val="0"/>
              </a:spcAft>
              <a:buFont typeface="Arial" panose="020B0604020202020204" pitchFamily="34" charset="0"/>
              <a:buNone/>
            </a:pPr>
            <a:r>
              <a:rPr lang="en-GB" sz="1200">
                <a:cs typeface="Times New Roman" panose="02020603050405020304" pitchFamily="18" charset="0"/>
              </a:rPr>
              <a:t>Anthropogenic greenhouse gas emissions have increased since the pre-industrial era, driven largely by economic and population growth and are now </a:t>
            </a:r>
            <a:r>
              <a:rPr lang="en-GB" sz="1200" b="1">
                <a:cs typeface="Times New Roman" panose="02020603050405020304" pitchFamily="18" charset="0"/>
              </a:rPr>
              <a:t>higher than ever</a:t>
            </a:r>
            <a:r>
              <a:rPr lang="en-GB" sz="1200">
                <a:cs typeface="Times New Roman" panose="02020603050405020304" pitchFamily="18" charset="0"/>
              </a:rPr>
              <a:t>. </a:t>
            </a:r>
          </a:p>
          <a:p>
            <a:pPr marL="342900" indent="-342900">
              <a:spcAft>
                <a:spcPts val="0"/>
              </a:spcAft>
              <a:buFont typeface="Arial" panose="020B0604020202020204" pitchFamily="34" charset="0"/>
              <a:buChar char="•"/>
            </a:pPr>
            <a:endParaRPr lang="en-GB" sz="1200">
              <a:cs typeface="Times New Roman" panose="02020603050405020304" pitchFamily="18" charset="0"/>
            </a:endParaRPr>
          </a:p>
          <a:p>
            <a:pPr marL="0" indent="0">
              <a:spcAft>
                <a:spcPts val="0"/>
              </a:spcAft>
              <a:buFont typeface="Arial" panose="020B0604020202020204" pitchFamily="34" charset="0"/>
              <a:buNone/>
            </a:pPr>
            <a:r>
              <a:rPr lang="en-GB" sz="1200">
                <a:cs typeface="Times New Roman" panose="02020603050405020304" pitchFamily="18" charset="0"/>
              </a:rPr>
              <a:t>Human activities are </a:t>
            </a:r>
            <a:r>
              <a:rPr lang="en-GB" sz="1200" b="1">
                <a:cs typeface="Times New Roman" panose="02020603050405020304" pitchFamily="18" charset="0"/>
              </a:rPr>
              <a:t>extremely likely </a:t>
            </a:r>
            <a:r>
              <a:rPr lang="en-GB" sz="1200">
                <a:cs typeface="Times New Roman" panose="02020603050405020304" pitchFamily="18" charset="0"/>
              </a:rPr>
              <a:t>to have been the dominant cause of the observed warming since the mid 20</a:t>
            </a:r>
            <a:r>
              <a:rPr lang="en-GB" sz="1200" baseline="30000">
                <a:cs typeface="Times New Roman" panose="02020603050405020304" pitchFamily="18" charset="0"/>
              </a:rPr>
              <a:t>th</a:t>
            </a:r>
            <a:r>
              <a:rPr lang="en-GB" sz="1200">
                <a:cs typeface="Times New Roman" panose="02020603050405020304" pitchFamily="18" charset="0"/>
              </a:rPr>
              <a:t> century.</a:t>
            </a:r>
          </a:p>
          <a:p>
            <a:endParaRPr lang="en-GB"/>
          </a:p>
          <a:p>
            <a:r>
              <a:rPr lang="en-GB"/>
              <a:t>Click ‘next’ to learn about the sources of greenhouse gas emissions.</a:t>
            </a:r>
          </a:p>
        </p:txBody>
      </p:sp>
      <p:sp>
        <p:nvSpPr>
          <p:cNvPr id="4" name="Slide Number Placeholder 3"/>
          <p:cNvSpPr>
            <a:spLocks noGrp="1"/>
          </p:cNvSpPr>
          <p:nvPr>
            <p:ph type="sldNum" sz="quarter" idx="5"/>
          </p:nvPr>
        </p:nvSpPr>
        <p:spPr/>
        <p:txBody>
          <a:bodyPr/>
          <a:lstStyle/>
          <a:p>
            <a:fld id="{5D9F5426-27A5-4531-AEAF-F216ECB52FC1}" type="slidenum">
              <a:rPr lang="en-GB" smtClean="0"/>
              <a:t>15</a:t>
            </a:fld>
            <a:endParaRPr lang="en-GB"/>
          </a:p>
        </p:txBody>
      </p:sp>
    </p:spTree>
    <p:extLst>
      <p:ext uri="{BB962C8B-B14F-4D97-AF65-F5344CB8AC3E}">
        <p14:creationId xmlns:p14="http://schemas.microsoft.com/office/powerpoint/2010/main" val="3650372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000000"/>
                </a:solidFill>
                <a:effectLst/>
                <a:latin typeface="Noto Serif" panose="02020600060500020200" pitchFamily="18" charset="0"/>
              </a:rPr>
              <a:t>Global GHG emissions can be roughly traced back to four broad categories: energy, agriculture, industry, and waste. </a:t>
            </a:r>
          </a:p>
          <a:p>
            <a:endParaRPr lang="en-GB" b="0" i="0">
              <a:solidFill>
                <a:srgbClr val="000000"/>
              </a:solidFill>
              <a:effectLst/>
              <a:latin typeface="Noto Serif" panose="02020600060500020200" pitchFamily="18" charset="0"/>
            </a:endParaRPr>
          </a:p>
          <a:p>
            <a:r>
              <a:rPr lang="en-GB" b="0" i="0">
                <a:solidFill>
                  <a:srgbClr val="000000"/>
                </a:solidFill>
                <a:effectLst/>
                <a:latin typeface="Noto Serif" panose="02020600060500020200" pitchFamily="18" charset="0"/>
              </a:rPr>
              <a:t>Almost </a:t>
            </a:r>
            <a:r>
              <a:rPr lang="en-GB" b="1" i="0">
                <a:solidFill>
                  <a:srgbClr val="000000"/>
                </a:solidFill>
                <a:effectLst/>
                <a:latin typeface="Noto Serif" panose="02020600060500020200" pitchFamily="18" charset="0"/>
              </a:rPr>
              <a:t>three-quarters</a:t>
            </a:r>
            <a:r>
              <a:rPr lang="en-GB" b="0" i="0">
                <a:solidFill>
                  <a:srgbClr val="000000"/>
                </a:solidFill>
                <a:effectLst/>
                <a:latin typeface="Noto Serif" panose="02020600060500020200" pitchFamily="18" charset="0"/>
              </a:rPr>
              <a:t> of GHG emissions come from our energy consumption.</a:t>
            </a:r>
          </a:p>
          <a:p>
            <a:endParaRPr lang="en-GB" b="0" i="0">
              <a:solidFill>
                <a:srgbClr val="000000"/>
              </a:solidFill>
              <a:effectLst/>
              <a:latin typeface="Noto Serif" panose="02020600060500020200"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000000"/>
                </a:solidFill>
                <a:effectLst/>
                <a:latin typeface="Noto Serif" panose="02020600060500020200" pitchFamily="18" charset="0"/>
              </a:rPr>
              <a:t>Industry-related energy consumption – for example associated with iron and steel manufacture – contributes 24.2% to global emissions.</a:t>
            </a:r>
          </a:p>
          <a:p>
            <a:endParaRPr lang="en-GB" b="0" i="0">
              <a:solidFill>
                <a:srgbClr val="000000"/>
              </a:solidFill>
              <a:effectLst/>
              <a:latin typeface="Noto Serif" panose="02020600060500020200"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000000"/>
                </a:solidFill>
                <a:effectLst/>
                <a:latin typeface="Noto Serif" panose="02020600060500020200" pitchFamily="18" charset="0"/>
              </a:rPr>
              <a:t>Transport contributes 16.2%. Within this road contributes almost 12%, aviation almost 2% and rail less than 0.5%.</a:t>
            </a:r>
          </a:p>
          <a:p>
            <a:endParaRPr lang="en-GB" b="0" i="0">
              <a:solidFill>
                <a:srgbClr val="000000"/>
              </a:solidFill>
              <a:effectLst/>
              <a:latin typeface="Noto Serif" panose="02020600060500020200" pitchFamily="18" charset="0"/>
            </a:endParaRPr>
          </a:p>
          <a:p>
            <a:r>
              <a:rPr lang="en-GB" b="0" i="0">
                <a:solidFill>
                  <a:srgbClr val="000000"/>
                </a:solidFill>
                <a:effectLst/>
                <a:latin typeface="Noto Serif" panose="02020600060500020200" pitchFamily="18" charset="0"/>
              </a:rPr>
              <a:t>Energy use in buildings contributes 17.5%.</a:t>
            </a:r>
          </a:p>
          <a:p>
            <a:endParaRPr lang="en-GB" b="0" i="0">
              <a:solidFill>
                <a:srgbClr val="000000"/>
              </a:solidFill>
              <a:effectLst/>
              <a:latin typeface="Noto Serif" panose="02020600060500020200"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Please click ‘next’ to learn about UK greenhouse gas emissions.</a:t>
            </a:r>
          </a:p>
        </p:txBody>
      </p:sp>
      <p:sp>
        <p:nvSpPr>
          <p:cNvPr id="4" name="Slide Number Placeholder 3"/>
          <p:cNvSpPr>
            <a:spLocks noGrp="1"/>
          </p:cNvSpPr>
          <p:nvPr>
            <p:ph type="sldNum" sz="quarter" idx="5"/>
          </p:nvPr>
        </p:nvSpPr>
        <p:spPr/>
        <p:txBody>
          <a:bodyPr/>
          <a:lstStyle/>
          <a:p>
            <a:fld id="{5D9F5426-27A5-4531-AEAF-F216ECB52FC1}" type="slidenum">
              <a:rPr lang="en-GB" smtClean="0"/>
              <a:t>16</a:t>
            </a:fld>
            <a:endParaRPr lang="en-GB"/>
          </a:p>
        </p:txBody>
      </p:sp>
    </p:spTree>
    <p:extLst>
      <p:ext uri="{BB962C8B-B14F-4D97-AF65-F5344CB8AC3E}">
        <p14:creationId xmlns:p14="http://schemas.microsoft.com/office/powerpoint/2010/main" val="4167411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2020, 24% of net greenhouse gas emissions in the UK were estimated to be from the transport sector, 21% from energy supply, 18% from business, 16% from the residential sector, 11% from agriculture and 4% from waste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remaining emissions came from Public, Industrial Processes and the Land Use, Land Use Change and Forestry sectors which generated 5% of UK emissions.</a:t>
            </a:r>
          </a:p>
        </p:txBody>
      </p:sp>
      <p:sp>
        <p:nvSpPr>
          <p:cNvPr id="4" name="Slide Number Placeholder 3"/>
          <p:cNvSpPr>
            <a:spLocks noGrp="1"/>
          </p:cNvSpPr>
          <p:nvPr>
            <p:ph type="sldNum" sz="quarter" idx="5"/>
          </p:nvPr>
        </p:nvSpPr>
        <p:spPr/>
        <p:txBody>
          <a:bodyPr/>
          <a:lstStyle/>
          <a:p>
            <a:fld id="{5D9F5426-27A5-4531-AEAF-F216ECB52FC1}" type="slidenum">
              <a:rPr lang="en-GB" smtClean="0"/>
              <a:t>17</a:t>
            </a:fld>
            <a:endParaRPr lang="en-GB"/>
          </a:p>
        </p:txBody>
      </p:sp>
    </p:spTree>
    <p:extLst>
      <p:ext uri="{BB962C8B-B14F-4D97-AF65-F5344CB8AC3E}">
        <p14:creationId xmlns:p14="http://schemas.microsoft.com/office/powerpoint/2010/main" val="2166328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600"/>
              </a:spcBef>
              <a:spcAft>
                <a:spcPts val="600"/>
              </a:spcAft>
            </a:pPr>
            <a:r>
              <a:rPr lang="en-GB"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The main source of emissions from the transport sector is the use of petrol and diesel in road transport – in particular passenger cars.</a:t>
            </a:r>
          </a:p>
          <a:p>
            <a:pPr>
              <a:lnSpc>
                <a:spcPct val="150000"/>
              </a:lnSpc>
              <a:spcBef>
                <a:spcPts val="600"/>
              </a:spcBef>
              <a:spcAft>
                <a:spcPts val="600"/>
              </a:spcAft>
            </a:pPr>
            <a:endParaRPr lang="en-GB"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50000"/>
              </a:lnSpc>
              <a:spcBef>
                <a:spcPts val="600"/>
              </a:spcBef>
              <a:spcAft>
                <a:spcPts val="600"/>
              </a:spcAft>
            </a:pPr>
            <a:r>
              <a:rPr lang="en-GB"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Between 1990 and 2020, there has been relatively little overall change in the level of greenhouse gas emissions from the transport sector.</a:t>
            </a:r>
          </a:p>
          <a:p>
            <a:pPr>
              <a:lnSpc>
                <a:spcPct val="150000"/>
              </a:lnSpc>
              <a:spcBef>
                <a:spcPts val="600"/>
              </a:spcBef>
              <a:spcAft>
                <a:spcPts val="600"/>
              </a:spcAft>
            </a:pPr>
            <a:endParaRPr lang="en-GB"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50000"/>
              </a:lnSpc>
              <a:spcBef>
                <a:spcPts val="600"/>
              </a:spcBef>
              <a:spcAft>
                <a:spcPts val="600"/>
              </a:spcAft>
            </a:pPr>
            <a:r>
              <a:rPr lang="en-GB"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The main source of emissions from the energy sector is the use of natural gas and coal in electricity generation from power stations. </a:t>
            </a:r>
          </a:p>
          <a:p>
            <a:pPr>
              <a:lnSpc>
                <a:spcPct val="150000"/>
              </a:lnSpc>
              <a:spcBef>
                <a:spcPts val="600"/>
              </a:spcBef>
              <a:spcAft>
                <a:spcPts val="600"/>
              </a:spcAft>
            </a:pPr>
            <a:endParaRPr lang="en-GB"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50000"/>
              </a:lnSpc>
              <a:spcBef>
                <a:spcPts val="600"/>
              </a:spcBef>
              <a:spcAft>
                <a:spcPts val="600"/>
              </a:spcAft>
            </a:pPr>
            <a:r>
              <a:rPr lang="en-GB"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The energy supply sector has historically been the largest emissions sector; however </a:t>
            </a: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the growth of renewables; together with greater efficiency resulting from improvements in technology, have meant that</a:t>
            </a:r>
            <a:r>
              <a:rPr lang="en-GB"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since 2016 it has been the second largest.</a:t>
            </a:r>
          </a:p>
          <a:p>
            <a:pPr>
              <a:lnSpc>
                <a:spcPct val="150000"/>
              </a:lnSpc>
              <a:spcBef>
                <a:spcPts val="600"/>
              </a:spcBef>
              <a:spcAft>
                <a:spcPts val="600"/>
              </a:spcAft>
            </a:pPr>
            <a:endParaRPr lang="en-GB"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50000"/>
              </a:lnSpc>
              <a:spcBef>
                <a:spcPts val="600"/>
              </a:spcBef>
              <a:spcAft>
                <a:spcPts val="600"/>
              </a:spcAft>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Emissions from the business sector primarily relate to fossil fuel combustion in industry and commerce, although emissions of F gases from the use of fluorinated compounds, for example in refrigeration and air-conditioning, are also significant.</a:t>
            </a:r>
          </a:p>
          <a:p>
            <a:pPr>
              <a:lnSpc>
                <a:spcPct val="150000"/>
              </a:lnSpc>
              <a:spcBef>
                <a:spcPts val="600"/>
              </a:spcBef>
              <a:spcAft>
                <a:spcPts val="600"/>
              </a:spcAft>
            </a:pPr>
            <a:endParaRPr lang="en-GB"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50000"/>
              </a:lnSpc>
              <a:spcBef>
                <a:spcPts val="600"/>
              </a:spcBef>
              <a:spcAft>
                <a:spcPts val="600"/>
              </a:spcAft>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The main source of emissions from the residential sector is the use of natural gas for heating and cooking.</a:t>
            </a:r>
          </a:p>
          <a:p>
            <a:pPr>
              <a:lnSpc>
                <a:spcPct val="150000"/>
              </a:lnSpc>
              <a:spcBef>
                <a:spcPts val="600"/>
              </a:spcBef>
              <a:spcAft>
                <a:spcPts val="600"/>
              </a:spcAft>
            </a:pPr>
            <a:endParaRPr lang="en-GB"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50000"/>
              </a:lnSpc>
              <a:spcBef>
                <a:spcPts val="600"/>
              </a:spcBef>
              <a:spcAft>
                <a:spcPts val="600"/>
              </a:spcAft>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The agriculture sector consists of emissions from livestock, agricultural soils, stationary combustion sources and off-road machinery.</a:t>
            </a:r>
          </a:p>
          <a:p>
            <a:pPr>
              <a:lnSpc>
                <a:spcPct val="150000"/>
              </a:lnSpc>
              <a:spcBef>
                <a:spcPts val="600"/>
              </a:spcBef>
              <a:spcAft>
                <a:spcPts val="600"/>
              </a:spcAft>
            </a:pPr>
            <a:endParaRPr lang="en-GB"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50000"/>
              </a:lnSpc>
              <a:spcBef>
                <a:spcPts val="600"/>
              </a:spcBef>
              <a:spcAft>
                <a:spcPts val="600"/>
              </a:spcAft>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The most significant sources here are emissions of methane due to the digestive processes of livestock, particularly cattle; and nitrous oxide emissions related to the use of fertilisers on agricultural soils.</a:t>
            </a:r>
          </a:p>
          <a:p>
            <a:pPr>
              <a:lnSpc>
                <a:spcPct val="150000"/>
              </a:lnSpc>
              <a:spcBef>
                <a:spcPts val="600"/>
              </a:spcBef>
              <a:spcAft>
                <a:spcPts val="600"/>
              </a:spcAft>
            </a:pPr>
            <a:endParaRPr lang="en-GB"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50000"/>
              </a:lnSpc>
              <a:spcBef>
                <a:spcPts val="600"/>
              </a:spcBef>
              <a:spcAft>
                <a:spcPts val="600"/>
              </a:spcAft>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The waste management sector consists of emissions from waste disposed of to landfill sites, waste incineration, and the treatment of </a:t>
            </a:r>
            <a:r>
              <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waste-water.</a:t>
            </a:r>
          </a:p>
          <a:p>
            <a:pPr>
              <a:lnSpc>
                <a:spcPct val="150000"/>
              </a:lnSpc>
              <a:spcBef>
                <a:spcPts val="600"/>
              </a:spcBef>
              <a:spcAft>
                <a:spcPts val="600"/>
              </a:spcAft>
            </a:pPr>
            <a:endParaRPr lang="en-GB"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50000"/>
              </a:lnSpc>
              <a:spcBef>
                <a:spcPts val="600"/>
              </a:spcBef>
              <a:spcAft>
                <a:spcPts val="600"/>
              </a:spcAft>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Methane is by far the most prominent gas, accounting for 89% of emissions. The vast majority of these emissions are from landfill sites.</a:t>
            </a:r>
            <a:endParaRPr lang="en-GB"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F5426-27A5-4531-AEAF-F216ECB52FC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681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en-GB" sz="1200" b="0" i="0" kern="1200" dirty="0">
                <a:solidFill>
                  <a:schemeClr val="dk1"/>
                </a:solidFill>
                <a:effectLst/>
                <a:latin typeface="+mn-lt"/>
                <a:ea typeface="+mn-ea"/>
                <a:cs typeface="+mn-cs"/>
              </a:rPr>
              <a:t>The cement industry is one of the most energy- and carbon-intensive industries. </a:t>
            </a:r>
          </a:p>
          <a:p>
            <a:pPr marL="0" marR="0" lvl="0" indent="0" algn="l" defTabSz="914400" rtl="0" eaLnBrk="1" fontAlgn="auto" latinLnBrk="0" hangingPunct="1">
              <a:lnSpc>
                <a:spcPct val="150000"/>
              </a:lnSpc>
              <a:spcBef>
                <a:spcPts val="600"/>
              </a:spcBef>
              <a:spcAft>
                <a:spcPts val="600"/>
              </a:spcAft>
              <a:buClrTx/>
              <a:buSzTx/>
              <a:buFontTx/>
              <a:buNone/>
              <a:tabLst/>
              <a:defRPr/>
            </a:pPr>
            <a:endParaRPr lang="en-GB" sz="1200" b="0" i="0" kern="1200" dirty="0">
              <a:solidFill>
                <a:schemeClr val="dk1"/>
              </a:solidFill>
              <a:effectLst/>
              <a:latin typeface="+mn-lt"/>
              <a:ea typeface="+mn-ea"/>
              <a:cs typeface="+mn-cs"/>
            </a:endParaRPr>
          </a:p>
          <a:p>
            <a:pPr marL="0" marR="0" lvl="0" indent="0" algn="l" defTabSz="914400" rtl="0" eaLnBrk="1" fontAlgn="auto" latinLnBrk="0" hangingPunct="1">
              <a:lnSpc>
                <a:spcPct val="150000"/>
              </a:lnSpc>
              <a:spcBef>
                <a:spcPts val="600"/>
              </a:spcBef>
              <a:spcAft>
                <a:spcPts val="600"/>
              </a:spcAft>
              <a:buClrTx/>
              <a:buSzTx/>
              <a:buFontTx/>
              <a:buNone/>
              <a:tabLst/>
              <a:defRPr/>
            </a:pPr>
            <a:r>
              <a:rPr lang="en-GB" sz="1200" b="0" i="0" kern="1200" dirty="0">
                <a:solidFill>
                  <a:schemeClr val="dk1"/>
                </a:solidFill>
                <a:effectLst/>
                <a:latin typeface="+mn-lt"/>
                <a:ea typeface="+mn-ea"/>
                <a:cs typeface="+mn-cs"/>
              </a:rPr>
              <a:t>In 2019, the global cement industry accounted for around 4.5% of total global greenhouse gas emissions. </a:t>
            </a:r>
          </a:p>
          <a:p>
            <a:pPr marL="0" marR="0" lvl="0" indent="0" algn="l" defTabSz="914400" rtl="0" eaLnBrk="1" fontAlgn="auto" latinLnBrk="0" hangingPunct="1">
              <a:lnSpc>
                <a:spcPct val="150000"/>
              </a:lnSpc>
              <a:spcBef>
                <a:spcPts val="600"/>
              </a:spcBef>
              <a:spcAft>
                <a:spcPts val="600"/>
              </a:spcAft>
              <a:buClrTx/>
              <a:buSzTx/>
              <a:buFontTx/>
              <a:buNone/>
              <a:tabLst/>
              <a:defRPr/>
            </a:pPr>
            <a:endParaRPr lang="en-GB" sz="1200" b="0" i="0" kern="1200" dirty="0">
              <a:solidFill>
                <a:schemeClr val="dk1"/>
              </a:solidFill>
              <a:effectLst/>
              <a:latin typeface="+mn-lt"/>
              <a:ea typeface="+mn-ea"/>
              <a:cs typeface="+mn-cs"/>
            </a:endParaRPr>
          </a:p>
          <a:p>
            <a:pPr marL="0" marR="0" lvl="0" indent="0" algn="l" defTabSz="914400" rtl="0" eaLnBrk="1" fontAlgn="auto" latinLnBrk="0" hangingPunct="1">
              <a:lnSpc>
                <a:spcPct val="150000"/>
              </a:lnSpc>
              <a:spcBef>
                <a:spcPts val="600"/>
              </a:spcBef>
              <a:spcAft>
                <a:spcPts val="600"/>
              </a:spcAft>
              <a:buClrTx/>
              <a:buSzTx/>
              <a:buFontTx/>
              <a:buNone/>
              <a:tabLst/>
              <a:defRPr/>
            </a:pPr>
            <a:r>
              <a:rPr lang="en-GB" sz="1200" b="0" i="0" kern="1200" dirty="0">
                <a:solidFill>
                  <a:schemeClr val="dk1"/>
                </a:solidFill>
                <a:effectLst/>
                <a:latin typeface="+mn-lt"/>
                <a:ea typeface="+mn-ea"/>
                <a:cs typeface="+mn-cs"/>
              </a:rPr>
              <a:t>Only the annual greenhouse gas emissions of China, U.S. and India are higher than annual greenhouse gas emissions of global cement industry. </a:t>
            </a:r>
          </a:p>
          <a:p>
            <a:pPr>
              <a:lnSpc>
                <a:spcPct val="150000"/>
              </a:lnSpc>
              <a:spcBef>
                <a:spcPts val="600"/>
              </a:spcBef>
              <a:spcAft>
                <a:spcPts val="600"/>
              </a:spcAft>
            </a:pPr>
            <a:endParaRPr lang="en-GB"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n-lt"/>
                <a:ea typeface="+mn-ea"/>
                <a:cs typeface="+mn-cs"/>
              </a:rPr>
              <a:t>Iron and steel industry is also one of the most energy intensive and largest contributing industries to global greenhouse gas emissions.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n-lt"/>
                <a:ea typeface="+mn-ea"/>
                <a:cs typeface="+mn-cs"/>
              </a:rPr>
              <a:t>In 2019, the global steel industry accounted for around 7% of total global greenhouse gas emissions.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n-lt"/>
                <a:ea typeface="+mn-ea"/>
                <a:cs typeface="+mn-cs"/>
              </a:rPr>
              <a:t>Only the annual greenhouse gas emissions of China and the U.S. are higher than annual greenhouse gas emissions of global steel industry. </a:t>
            </a:r>
          </a:p>
          <a:p>
            <a:pPr>
              <a:lnSpc>
                <a:spcPct val="150000"/>
              </a:lnSpc>
              <a:spcBef>
                <a:spcPts val="600"/>
              </a:spcBef>
              <a:spcAft>
                <a:spcPts val="600"/>
              </a:spcAft>
            </a:pPr>
            <a:endParaRPr lang="en-GB"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50000"/>
              </a:lnSpc>
              <a:spcBef>
                <a:spcPts val="600"/>
              </a:spcBef>
              <a:spcAft>
                <a:spcPts val="600"/>
              </a:spcAft>
            </a:pPr>
            <a:r>
              <a:rPr lang="en-GB" b="0" i="0" dirty="0">
                <a:effectLst/>
                <a:latin typeface="Arial" panose="020B0604020202020204" pitchFamily="34" charset="0"/>
              </a:rPr>
              <a:t>World </a:t>
            </a:r>
            <a:r>
              <a:rPr lang="en-GB" b="0" i="0" dirty="0" err="1">
                <a:effectLst/>
                <a:latin typeface="Arial" panose="020B0604020202020204" pitchFamily="34" charset="0"/>
              </a:rPr>
              <a:t>aluminum</a:t>
            </a:r>
            <a:r>
              <a:rPr lang="en-GB" b="0" i="0" dirty="0">
                <a:effectLst/>
                <a:latin typeface="Arial" panose="020B0604020202020204" pitchFamily="34" charset="0"/>
              </a:rPr>
              <a:t> production has more than doubled between 2000 and 2020.</a:t>
            </a:r>
            <a:endParaRPr lang="en-GB"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50000"/>
              </a:lnSpc>
              <a:spcBef>
                <a:spcPts val="600"/>
              </a:spcBef>
              <a:spcAft>
                <a:spcPts val="600"/>
              </a:spcAft>
            </a:pPr>
            <a:endParaRPr lang="en-GB"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r>
              <a:rPr lang="en-GB" sz="1200" b="0" i="0" kern="1200" dirty="0">
                <a:solidFill>
                  <a:schemeClr val="dk1"/>
                </a:solidFill>
                <a:effectLst/>
                <a:latin typeface="+mn-lt"/>
                <a:ea typeface="+mn-ea"/>
                <a:cs typeface="+mn-cs"/>
              </a:rPr>
              <a:t>In 2019, the global </a:t>
            </a:r>
            <a:r>
              <a:rPr lang="en-GB" sz="1200" b="0" i="0" kern="1200" dirty="0" err="1">
                <a:solidFill>
                  <a:schemeClr val="dk1"/>
                </a:solidFill>
                <a:effectLst/>
                <a:latin typeface="+mn-lt"/>
                <a:ea typeface="+mn-ea"/>
                <a:cs typeface="+mn-cs"/>
              </a:rPr>
              <a:t>aluminum</a:t>
            </a:r>
            <a:r>
              <a:rPr lang="en-GB" sz="1200" b="0" i="0" kern="1200" dirty="0">
                <a:solidFill>
                  <a:schemeClr val="dk1"/>
                </a:solidFill>
                <a:effectLst/>
                <a:latin typeface="+mn-lt"/>
                <a:ea typeface="+mn-ea"/>
                <a:cs typeface="+mn-cs"/>
              </a:rPr>
              <a:t> industry’s energy-related emissions accounted for 2 percent of total global greenhouse gas emissions.</a:t>
            </a:r>
          </a:p>
          <a:p>
            <a:endParaRPr lang="en-GB" sz="1200" b="0" i="0" kern="1200" dirty="0">
              <a:solidFill>
                <a:schemeClr val="dk1"/>
              </a:solidFill>
              <a:effectLst/>
              <a:latin typeface="+mn-lt"/>
              <a:ea typeface="+mn-ea"/>
              <a:cs typeface="+mn-cs"/>
            </a:endParaRPr>
          </a:p>
          <a:p>
            <a:r>
              <a:rPr lang="en-GB" sz="1200" b="0" i="0" kern="1200" dirty="0">
                <a:solidFill>
                  <a:schemeClr val="dk1"/>
                </a:solidFill>
                <a:effectLst/>
                <a:latin typeface="+mn-lt"/>
                <a:ea typeface="+mn-ea"/>
                <a:cs typeface="+mn-cs"/>
              </a:rPr>
              <a:t>If the global </a:t>
            </a:r>
            <a:r>
              <a:rPr lang="en-GB" sz="1200" b="0" i="0" kern="1200" dirty="0" err="1">
                <a:solidFill>
                  <a:schemeClr val="dk1"/>
                </a:solidFill>
                <a:effectLst/>
                <a:latin typeface="+mn-lt"/>
                <a:ea typeface="+mn-ea"/>
                <a:cs typeface="+mn-cs"/>
              </a:rPr>
              <a:t>aluminum</a:t>
            </a:r>
            <a:r>
              <a:rPr lang="en-GB" sz="1200" b="0" i="0" kern="1200" dirty="0">
                <a:solidFill>
                  <a:schemeClr val="dk1"/>
                </a:solidFill>
                <a:effectLst/>
                <a:latin typeface="+mn-lt"/>
                <a:ea typeface="+mn-ea"/>
                <a:cs typeface="+mn-cs"/>
              </a:rPr>
              <a:t> industry represented a country, it would be the 10th largest emitter of annual greenhouse gas emissions in the world.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F5426-27A5-4531-AEAF-F216ECB52FC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681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600"/>
              </a:spcBef>
              <a:spcAft>
                <a:spcPts val="600"/>
              </a:spcAft>
            </a:pPr>
            <a:endParaRPr lang="en-GB" dirty="0"/>
          </a:p>
        </p:txBody>
      </p:sp>
      <p:sp>
        <p:nvSpPr>
          <p:cNvPr id="4" name="Slide Number Placeholder 3"/>
          <p:cNvSpPr>
            <a:spLocks noGrp="1"/>
          </p:cNvSpPr>
          <p:nvPr>
            <p:ph type="sldNum" sz="quarter" idx="5"/>
          </p:nvPr>
        </p:nvSpPr>
        <p:spPr/>
        <p:txBody>
          <a:bodyPr/>
          <a:lstStyle/>
          <a:p>
            <a:fld id="{5D9F5426-27A5-4531-AEAF-F216ECB52FC1}" type="slidenum">
              <a:rPr lang="en-GB" smtClean="0"/>
              <a:t>20</a:t>
            </a:fld>
            <a:endParaRPr lang="en-GB"/>
          </a:p>
        </p:txBody>
      </p:sp>
    </p:spTree>
    <p:extLst>
      <p:ext uri="{BB962C8B-B14F-4D97-AF65-F5344CB8AC3E}">
        <p14:creationId xmlns:p14="http://schemas.microsoft.com/office/powerpoint/2010/main" val="2594945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png"/><Relationship Id="rId1" Type="http://schemas.openxmlformats.org/officeDocument/2006/relationships/slideMaster" Target="../slideMasters/slideMaster1.xml"/><Relationship Id="rId5" Type="http://schemas.openxmlformats.org/officeDocument/2006/relationships/image" Target="../media/image28.png"/><Relationship Id="rId4" Type="http://schemas.openxmlformats.org/officeDocument/2006/relationships/image" Target="../media/image2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HS2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293506"/>
            <a:ext cx="10494169" cy="846113"/>
          </a:xfrm>
        </p:spPr>
        <p:txBody>
          <a:bodyPr anchor="t"/>
          <a:lstStyle>
            <a:lvl1pPr algn="l">
              <a:defRPr sz="5400"/>
            </a:lvl1pPr>
          </a:lstStyle>
          <a:p>
            <a:r>
              <a:rPr lang="en-US" dirty="0"/>
              <a:t>Click to add title</a:t>
            </a:r>
            <a:endParaRPr lang="en-GB" dirty="0"/>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139619"/>
            <a:ext cx="10494169" cy="899888"/>
          </a:xfrm>
        </p:spPr>
        <p:txBody>
          <a:bodyPr/>
          <a:lstStyle>
            <a:lvl1pPr marL="0" indent="0" algn="l">
              <a:buNone/>
              <a:defRPr sz="22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urple sub-head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D10FE7-9ABC-724B-AB6E-7A133D4CF6FE}"/>
              </a:ext>
            </a:extLst>
          </p:cNvPr>
          <p:cNvSpPr>
            <a:spLocks noGrp="1"/>
          </p:cNvSpPr>
          <p:nvPr>
            <p:ph type="title" hasCustomPrompt="1"/>
          </p:nvPr>
        </p:nvSpPr>
        <p:spPr>
          <a:xfrm>
            <a:off x="457200" y="457200"/>
            <a:ext cx="11277600" cy="943200"/>
          </a:xfrm>
        </p:spPr>
        <p:txBody>
          <a:bodyPr/>
          <a:lstStyle>
            <a:lvl1pPr>
              <a:lnSpc>
                <a:spcPct val="100000"/>
              </a:lnSpc>
              <a:defRPr/>
            </a:lvl1pPr>
          </a:lstStyle>
          <a:p>
            <a:r>
              <a:rPr lang="en-US" dirty="0"/>
              <a:t>Title</a:t>
            </a:r>
            <a:endParaRPr lang="en-GB" dirty="0"/>
          </a:p>
        </p:txBody>
      </p:sp>
      <p:sp>
        <p:nvSpPr>
          <p:cNvPr id="6" name="Text Placeholder 6">
            <a:extLst>
              <a:ext uri="{FF2B5EF4-FFF2-40B4-BE49-F238E27FC236}">
                <a16:creationId xmlns:a16="http://schemas.microsoft.com/office/drawing/2014/main" id="{96E293E5-F86A-634D-82EB-20B0E15EC64E}"/>
              </a:ext>
            </a:extLst>
          </p:cNvPr>
          <p:cNvSpPr>
            <a:spLocks noGrp="1"/>
          </p:cNvSpPr>
          <p:nvPr>
            <p:ph type="body" sz="quarter" idx="13" hasCustomPrompt="1"/>
          </p:nvPr>
        </p:nvSpPr>
        <p:spPr>
          <a:xfrm>
            <a:off x="457200" y="1400401"/>
            <a:ext cx="8697074" cy="505530"/>
          </a:xfrm>
        </p:spPr>
        <p:txBody>
          <a:bodyPr/>
          <a:lstStyle>
            <a:lvl1pPr>
              <a:lnSpc>
                <a:spcPct val="100000"/>
              </a:lnSpc>
              <a:defRPr sz="1800" b="1">
                <a:solidFill>
                  <a:schemeClr val="bg2"/>
                </a:solidFill>
              </a:defRPr>
            </a:lvl1pPr>
          </a:lstStyle>
          <a:p>
            <a:pPr lvl="0"/>
            <a:r>
              <a:rPr lang="en-US" dirty="0"/>
              <a:t>Sub-heading</a:t>
            </a:r>
          </a:p>
        </p:txBody>
      </p:sp>
      <p:sp>
        <p:nvSpPr>
          <p:cNvPr id="7" name="Content Placeholder 2">
            <a:extLst>
              <a:ext uri="{FF2B5EF4-FFF2-40B4-BE49-F238E27FC236}">
                <a16:creationId xmlns:a16="http://schemas.microsoft.com/office/drawing/2014/main" id="{C7B39B37-1F05-354F-A66C-15BA6F940ADC}"/>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green sub-headin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4E436B6-F6A6-1846-8109-62EAABBE2F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11277600" cy="943200"/>
          </a:xfrm>
        </p:spPr>
        <p:txBody>
          <a:bodyPr/>
          <a:lstStyle>
            <a:lvl1pPr>
              <a:lnSpc>
                <a:spcPct val="100000"/>
              </a:lnSpc>
              <a:defRPr/>
            </a:lvl1pPr>
          </a:lstStyle>
          <a:p>
            <a:r>
              <a:rPr lang="en-US" dirty="0"/>
              <a:t>Title</a:t>
            </a:r>
            <a:endParaRPr lang="en-GB" dirty="0"/>
          </a:p>
        </p:txBody>
      </p:sp>
      <p:sp>
        <p:nvSpPr>
          <p:cNvPr id="9"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427035"/>
            <a:ext cx="8697074" cy="505530"/>
          </a:xfrm>
        </p:spPr>
        <p:txBody>
          <a:bodyPr/>
          <a:lstStyle>
            <a:lvl1pPr>
              <a:lnSpc>
                <a:spcPct val="100000"/>
              </a:lnSpc>
              <a:defRPr sz="1800" b="1">
                <a:solidFill>
                  <a:schemeClr val="tx2"/>
                </a:solidFill>
              </a:defRPr>
            </a:lvl1pPr>
          </a:lstStyle>
          <a:p>
            <a:pPr lvl="0"/>
            <a:r>
              <a:rPr lang="en-US" dirty="0"/>
              <a:t>Sub-heading</a:t>
            </a:r>
          </a:p>
        </p:txBody>
      </p:sp>
      <p:sp>
        <p:nvSpPr>
          <p:cNvPr id="15" name="Content Placeholder 2">
            <a:extLst>
              <a:ext uri="{FF2B5EF4-FFF2-40B4-BE49-F238E27FC236}">
                <a16:creationId xmlns:a16="http://schemas.microsoft.com/office/drawing/2014/main" id="{C4415C16-BAD5-9A4D-B8E3-EF78A4FEBE7D}"/>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ngle column sh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AC5E-FF51-4048-B942-3DE7D03FCE03}"/>
              </a:ext>
            </a:extLst>
          </p:cNvPr>
          <p:cNvSpPr>
            <a:spLocks noGrp="1"/>
          </p:cNvSpPr>
          <p:nvPr>
            <p:ph type="title" hasCustomPrompt="1"/>
          </p:nvPr>
        </p:nvSpPr>
        <p:spPr>
          <a:xfrm>
            <a:off x="457200" y="457200"/>
            <a:ext cx="4350544" cy="1233488"/>
          </a:xfrm>
        </p:spPr>
        <p:txBody>
          <a:bodyPr/>
          <a:lstStyle>
            <a:lvl1pPr>
              <a:lnSpc>
                <a:spcPct val="100000"/>
              </a:lnSpc>
              <a:defRPr/>
            </a:lvl1pPr>
          </a:lstStyle>
          <a:p>
            <a:r>
              <a:rPr lang="en-US" dirty="0"/>
              <a:t>Title</a:t>
            </a:r>
            <a:endParaRPr lang="en-GB" dirty="0"/>
          </a:p>
        </p:txBody>
      </p:sp>
      <p:sp>
        <p:nvSpPr>
          <p:cNvPr id="3" name="Content Placeholder 2">
            <a:extLst>
              <a:ext uri="{FF2B5EF4-FFF2-40B4-BE49-F238E27FC236}">
                <a16:creationId xmlns:a16="http://schemas.microsoft.com/office/drawing/2014/main" id="{7EC6B012-86FA-4327-9ACE-99229DA9AF21}"/>
              </a:ext>
            </a:extLst>
          </p:cNvPr>
          <p:cNvSpPr>
            <a:spLocks noGrp="1"/>
          </p:cNvSpPr>
          <p:nvPr>
            <p:ph sz="half" idx="1"/>
          </p:nvPr>
        </p:nvSpPr>
        <p:spPr>
          <a:xfrm>
            <a:off x="457198" y="1977462"/>
            <a:ext cx="4350545" cy="4145936"/>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rge text pullout">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EB08FFE-9DBC-479E-8FA9-48213EDC9B37}"/>
              </a:ext>
            </a:extLst>
          </p:cNvPr>
          <p:cNvSpPr>
            <a:spLocks noGrp="1"/>
          </p:cNvSpPr>
          <p:nvPr>
            <p:ph sz="quarter" idx="15"/>
          </p:nvPr>
        </p:nvSpPr>
        <p:spPr>
          <a:xfrm>
            <a:off x="457200" y="1371600"/>
            <a:ext cx="5716588" cy="3557588"/>
          </a:xfrm>
        </p:spPr>
        <p:txBody>
          <a:bodyPr/>
          <a:lstStyle>
            <a:lvl1pPr>
              <a:lnSpc>
                <a:spcPct val="100000"/>
              </a:lnSpc>
              <a:spcAft>
                <a:spcPts val="600"/>
              </a:spcAft>
              <a:defRPr sz="1800"/>
            </a:lvl1pPr>
            <a:lvl2pPr>
              <a:lnSpc>
                <a:spcPct val="100000"/>
              </a:lnSpc>
              <a:spcAft>
                <a:spcPts val="600"/>
              </a:spcAft>
              <a:buClr>
                <a:schemeClr val="bg2"/>
              </a:buClr>
              <a:defRPr sz="1800"/>
            </a:lvl2pPr>
            <a:lvl3pPr>
              <a:lnSpc>
                <a:spcPct val="100000"/>
              </a:lnSpc>
              <a:spcAft>
                <a:spcPts val="600"/>
              </a:spcAft>
              <a:buClr>
                <a:schemeClr val="bg2"/>
              </a:buClr>
              <a:defRPr sz="1800"/>
            </a:lvl3pPr>
            <a:lvl4pPr>
              <a:lnSpc>
                <a:spcPct val="100000"/>
              </a:lnSpc>
              <a:spcAft>
                <a:spcPts val="600"/>
              </a:spcAft>
              <a:buClr>
                <a:schemeClr val="bg2"/>
              </a:buClr>
              <a:defRPr sz="1800"/>
            </a:lvl4pPr>
            <a:lvl5pPr>
              <a:lnSpc>
                <a:spcPct val="100000"/>
              </a:lnSpc>
              <a:spcAft>
                <a:spcPts val="600"/>
              </a:spcAft>
              <a:buClr>
                <a:schemeClr val="bg2"/>
              </a:buCl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FBD50B-600E-4750-B8D8-9C3C4CEEE9F3}"/>
              </a:ext>
            </a:extLst>
          </p:cNvPr>
          <p:cNvSpPr>
            <a:spLocks noGrp="1"/>
          </p:cNvSpPr>
          <p:nvPr>
            <p:ph type="title" hasCustomPrompt="1"/>
          </p:nvPr>
        </p:nvSpPr>
        <p:spPr>
          <a:xfrm>
            <a:off x="457200" y="457200"/>
            <a:ext cx="11277600" cy="842963"/>
          </a:xfrm>
        </p:spPr>
        <p:txBody>
          <a:bodyPr/>
          <a:lstStyle>
            <a:lvl1pPr>
              <a:lnSpc>
                <a:spcPct val="100000"/>
              </a:lnSpc>
              <a:defRPr/>
            </a:lvl1pPr>
          </a:lstStyle>
          <a:p>
            <a:r>
              <a:rPr lang="en-US" dirty="0"/>
              <a:t>Title</a:t>
            </a:r>
            <a:endParaRPr lang="en-GB" dirty="0"/>
          </a:p>
        </p:txBody>
      </p:sp>
      <p:sp>
        <p:nvSpPr>
          <p:cNvPr id="9" name="Text Placeholder 8">
            <a:extLst>
              <a:ext uri="{FF2B5EF4-FFF2-40B4-BE49-F238E27FC236}">
                <a16:creationId xmlns:a16="http://schemas.microsoft.com/office/drawing/2014/main" id="{72964537-5735-4295-9929-030B90E3625A}"/>
              </a:ext>
            </a:extLst>
          </p:cNvPr>
          <p:cNvSpPr>
            <a:spLocks noGrp="1"/>
          </p:cNvSpPr>
          <p:nvPr>
            <p:ph type="body" sz="quarter" idx="14"/>
          </p:nvPr>
        </p:nvSpPr>
        <p:spPr>
          <a:xfrm>
            <a:off x="7124400" y="1371600"/>
            <a:ext cx="4610400" cy="3557588"/>
          </a:xfrm>
        </p:spPr>
        <p:txBody>
          <a:bodyPr/>
          <a:lstStyle>
            <a:lvl1pPr>
              <a:lnSpc>
                <a:spcPct val="100000"/>
              </a:lnSpc>
              <a:spcAft>
                <a:spcPts val="600"/>
              </a:spcAft>
              <a:defRPr sz="1800"/>
            </a:lvl1pPr>
            <a:lvl2pPr>
              <a:lnSpc>
                <a:spcPct val="100000"/>
              </a:lnSpc>
              <a:spcAft>
                <a:spcPts val="600"/>
              </a:spcAft>
              <a:buClr>
                <a:schemeClr val="bg2"/>
              </a:buClr>
              <a:defRPr sz="1800"/>
            </a:lvl2pPr>
            <a:lvl3pPr>
              <a:lnSpc>
                <a:spcPct val="100000"/>
              </a:lnSpc>
              <a:spcAft>
                <a:spcPts val="600"/>
              </a:spcAft>
              <a:buClr>
                <a:schemeClr val="bg2"/>
              </a:buClr>
              <a:defRPr sz="1800"/>
            </a:lvl3pPr>
            <a:lvl4pPr>
              <a:lnSpc>
                <a:spcPct val="100000"/>
              </a:lnSpc>
              <a:spcAft>
                <a:spcPts val="600"/>
              </a:spcAft>
              <a:buClr>
                <a:schemeClr val="bg2"/>
              </a:buClr>
              <a:defRPr sz="1800"/>
            </a:lvl4pPr>
            <a:lvl5pPr>
              <a:lnSpc>
                <a:spcPct val="100000"/>
              </a:lnSpc>
              <a:spcAft>
                <a:spcPts val="600"/>
              </a:spcAft>
              <a:buClr>
                <a:schemeClr val="bg2"/>
              </a:buCl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Text Placeholder 4"/>
          <p:cNvSpPr>
            <a:spLocks noGrp="1"/>
          </p:cNvSpPr>
          <p:nvPr>
            <p:ph type="body" sz="quarter" idx="16"/>
          </p:nvPr>
        </p:nvSpPr>
        <p:spPr>
          <a:xfrm>
            <a:off x="4660813" y="1579316"/>
            <a:ext cx="5750879" cy="1666800"/>
          </a:xfrm>
        </p:spPr>
        <p:txBody>
          <a:bodyPr/>
          <a:lstStyle>
            <a:lvl1pPr>
              <a:defRPr/>
            </a:lvl1pPr>
          </a:lstStyle>
          <a:p>
            <a:pPr lvl="0"/>
            <a:r>
              <a:rPr lang="en-US" sz="2400"/>
              <a:t>Edit Master text styles</a:t>
            </a:r>
          </a:p>
        </p:txBody>
      </p:sp>
      <p:sp>
        <p:nvSpPr>
          <p:cNvPr id="8" name="Text Placeholder 6"/>
          <p:cNvSpPr>
            <a:spLocks noGrp="1"/>
          </p:cNvSpPr>
          <p:nvPr>
            <p:ph type="body" sz="quarter" idx="17"/>
          </p:nvPr>
        </p:nvSpPr>
        <p:spPr>
          <a:xfrm>
            <a:off x="4660814" y="3808800"/>
            <a:ext cx="5750878" cy="1666636"/>
          </a:xfrm>
        </p:spPr>
        <p:txBody>
          <a:bodyPr/>
          <a:lstStyle/>
          <a:p>
            <a:pPr lvl="0"/>
            <a:r>
              <a:rPr lang="en-US" sz="2400"/>
              <a:t>Edit Master text styles</a:t>
            </a:r>
          </a:p>
        </p:txBody>
      </p:sp>
      <p:sp>
        <p:nvSpPr>
          <p:cNvPr id="9" name="Text Placeholder 2"/>
          <p:cNvSpPr>
            <a:spLocks noGrp="1"/>
          </p:cNvSpPr>
          <p:nvPr>
            <p:ph type="body" sz="quarter" idx="18"/>
          </p:nvPr>
        </p:nvSpPr>
        <p:spPr>
          <a:xfrm>
            <a:off x="457201" y="3808800"/>
            <a:ext cx="2869200" cy="1666800"/>
          </a:xfrm>
          <a:solidFill>
            <a:schemeClr val="bg2"/>
          </a:solidFill>
        </p:spPr>
        <p:txBody>
          <a:bodyPr lIns="108000" tIns="108000" rIns="108000" bIns="108000"/>
          <a:lstStyle>
            <a:lvl1pPr>
              <a:defRPr sz="2400">
                <a:solidFill>
                  <a:schemeClr val="bg1"/>
                </a:solidFill>
              </a:defRPr>
            </a:lvl1pPr>
          </a:lstStyle>
          <a:p>
            <a:pPr lvl="0"/>
            <a:r>
              <a:rPr lang="en-US"/>
              <a:t>Edit Master text styles</a:t>
            </a:r>
          </a:p>
        </p:txBody>
      </p:sp>
      <p:sp>
        <p:nvSpPr>
          <p:cNvPr id="10" name="Text Placeholder 2"/>
          <p:cNvSpPr>
            <a:spLocks noGrp="1"/>
          </p:cNvSpPr>
          <p:nvPr>
            <p:ph type="body" sz="quarter" idx="19"/>
          </p:nvPr>
        </p:nvSpPr>
        <p:spPr>
          <a:xfrm>
            <a:off x="457200" y="1579316"/>
            <a:ext cx="2869200" cy="1666800"/>
          </a:xfrm>
          <a:solidFill>
            <a:schemeClr val="tx1"/>
          </a:solidFill>
        </p:spPr>
        <p:txBody>
          <a:bodyPr lIns="108000" tIns="108000" rIns="108000" bIns="108000"/>
          <a:lstStyle>
            <a:lvl1pPr>
              <a:defRPr sz="2400">
                <a:solidFill>
                  <a:schemeClr val="bg1"/>
                </a:solidFill>
              </a:defRPr>
            </a:lvl1pPr>
          </a:lstStyle>
          <a:p>
            <a:pPr lvl="0"/>
            <a:r>
              <a:rPr lang="en-US"/>
              <a:t>Edit Master text styles</a:t>
            </a:r>
          </a:p>
        </p:txBody>
      </p:sp>
    </p:spTree>
    <p:extLst>
      <p:ext uri="{BB962C8B-B14F-4D97-AF65-F5344CB8AC3E}">
        <p14:creationId xmlns:p14="http://schemas.microsoft.com/office/powerpoint/2010/main" val="322822547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3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Text Placeholder 2"/>
          <p:cNvSpPr>
            <a:spLocks noGrp="1"/>
          </p:cNvSpPr>
          <p:nvPr>
            <p:ph type="body" sz="quarter" idx="18"/>
          </p:nvPr>
        </p:nvSpPr>
        <p:spPr>
          <a:xfrm>
            <a:off x="457200" y="3139154"/>
            <a:ext cx="2869200" cy="1103120"/>
          </a:xfrm>
          <a:solidFill>
            <a:schemeClr val="bg2"/>
          </a:solidFill>
        </p:spPr>
        <p:txBody>
          <a:bodyPr lIns="108000" tIns="108000" rIns="108000" bIns="108000"/>
          <a:lstStyle>
            <a:lvl1pPr>
              <a:defRPr>
                <a:solidFill>
                  <a:schemeClr val="bg1"/>
                </a:solidFill>
              </a:defRPr>
            </a:lvl1pPr>
          </a:lstStyle>
          <a:p>
            <a:pPr lvl="0"/>
            <a:r>
              <a:rPr lang="en-US"/>
              <a:t>Edit Master text styles</a:t>
            </a:r>
          </a:p>
        </p:txBody>
      </p:sp>
      <p:sp>
        <p:nvSpPr>
          <p:cNvPr id="10" name="Text Placeholder 2"/>
          <p:cNvSpPr>
            <a:spLocks noGrp="1"/>
          </p:cNvSpPr>
          <p:nvPr>
            <p:ph type="body" sz="quarter" idx="19"/>
          </p:nvPr>
        </p:nvSpPr>
        <p:spPr>
          <a:xfrm>
            <a:off x="457200" y="1603660"/>
            <a:ext cx="2869200" cy="1093333"/>
          </a:xfrm>
          <a:solidFill>
            <a:schemeClr val="tx1"/>
          </a:solidFill>
        </p:spPr>
        <p:txBody>
          <a:bodyPr lIns="108000" tIns="108000" rIns="108000" bIns="108000"/>
          <a:lstStyle>
            <a:lvl1pPr>
              <a:defRPr sz="1800">
                <a:solidFill>
                  <a:schemeClr val="bg1"/>
                </a:solidFill>
              </a:defRPr>
            </a:lvl1pPr>
          </a:lstStyle>
          <a:p>
            <a:pPr lvl="0"/>
            <a:r>
              <a:rPr lang="en-US"/>
              <a:t>Edit Master text styles</a:t>
            </a:r>
          </a:p>
        </p:txBody>
      </p:sp>
      <p:sp>
        <p:nvSpPr>
          <p:cNvPr id="11" name="Text Placeholder 2"/>
          <p:cNvSpPr>
            <a:spLocks noGrp="1"/>
          </p:cNvSpPr>
          <p:nvPr>
            <p:ph type="body" sz="quarter" idx="20"/>
          </p:nvPr>
        </p:nvSpPr>
        <p:spPr>
          <a:xfrm>
            <a:off x="457200" y="4684434"/>
            <a:ext cx="2869200" cy="1103120"/>
          </a:xfrm>
          <a:solidFill>
            <a:schemeClr val="tx2"/>
          </a:solidFill>
        </p:spPr>
        <p:txBody>
          <a:bodyPr lIns="108000" tIns="108000" rIns="108000" bIns="108000"/>
          <a:lstStyle>
            <a:lvl1pPr>
              <a:defRPr>
                <a:solidFill>
                  <a:schemeClr val="bg1"/>
                </a:solidFill>
              </a:defRPr>
            </a:lvl1pPr>
          </a:lstStyle>
          <a:p>
            <a:pPr lvl="0"/>
            <a:r>
              <a:rPr lang="en-US"/>
              <a:t>Edit Master text styles</a:t>
            </a:r>
          </a:p>
        </p:txBody>
      </p:sp>
      <p:sp>
        <p:nvSpPr>
          <p:cNvPr id="12" name="Text Placeholder 4"/>
          <p:cNvSpPr>
            <a:spLocks noGrp="1"/>
          </p:cNvSpPr>
          <p:nvPr>
            <p:ph type="body" sz="quarter" idx="21" hasCustomPrompt="1"/>
          </p:nvPr>
        </p:nvSpPr>
        <p:spPr>
          <a:xfrm>
            <a:off x="4660812" y="4684434"/>
            <a:ext cx="5750879" cy="1117677"/>
          </a:xfrm>
        </p:spPr>
        <p:txBody>
          <a:bodyPr/>
          <a:lstStyle>
            <a:lvl1pPr>
              <a:defRPr sz="1800"/>
            </a:lvl1pPr>
          </a:lstStyle>
          <a:p>
            <a:r>
              <a:rPr lang="en-GB" sz="1800" dirty="0"/>
              <a:t>Text</a:t>
            </a:r>
            <a:endParaRPr lang="en-GB" sz="2400" dirty="0"/>
          </a:p>
        </p:txBody>
      </p:sp>
      <p:sp>
        <p:nvSpPr>
          <p:cNvPr id="14" name="Text Placeholder 4">
            <a:extLst>
              <a:ext uri="{FF2B5EF4-FFF2-40B4-BE49-F238E27FC236}">
                <a16:creationId xmlns:a16="http://schemas.microsoft.com/office/drawing/2014/main" id="{BCDF9E0D-27AA-412F-9CEB-599D96ACED2D}"/>
              </a:ext>
            </a:extLst>
          </p:cNvPr>
          <p:cNvSpPr>
            <a:spLocks noGrp="1"/>
          </p:cNvSpPr>
          <p:nvPr>
            <p:ph type="body" sz="quarter" idx="22" hasCustomPrompt="1"/>
          </p:nvPr>
        </p:nvSpPr>
        <p:spPr>
          <a:xfrm>
            <a:off x="4660811" y="3124597"/>
            <a:ext cx="5750879" cy="1117677"/>
          </a:xfrm>
        </p:spPr>
        <p:txBody>
          <a:bodyPr/>
          <a:lstStyle>
            <a:lvl1pPr>
              <a:defRPr sz="1800"/>
            </a:lvl1pPr>
          </a:lstStyle>
          <a:p>
            <a:r>
              <a:rPr lang="en-GB" sz="1800" dirty="0"/>
              <a:t>Text</a:t>
            </a:r>
            <a:endParaRPr lang="en-GB" sz="2400" dirty="0"/>
          </a:p>
        </p:txBody>
      </p:sp>
      <p:sp>
        <p:nvSpPr>
          <p:cNvPr id="15" name="Text Placeholder 4">
            <a:extLst>
              <a:ext uri="{FF2B5EF4-FFF2-40B4-BE49-F238E27FC236}">
                <a16:creationId xmlns:a16="http://schemas.microsoft.com/office/drawing/2014/main" id="{ECBD1DA3-A37F-4A61-A777-73EA27B42423}"/>
              </a:ext>
            </a:extLst>
          </p:cNvPr>
          <p:cNvSpPr>
            <a:spLocks noGrp="1"/>
          </p:cNvSpPr>
          <p:nvPr>
            <p:ph type="body" sz="quarter" idx="23" hasCustomPrompt="1"/>
          </p:nvPr>
        </p:nvSpPr>
        <p:spPr>
          <a:xfrm>
            <a:off x="4660811" y="1603660"/>
            <a:ext cx="5750879" cy="1117677"/>
          </a:xfrm>
        </p:spPr>
        <p:txBody>
          <a:bodyPr/>
          <a:lstStyle>
            <a:lvl1pPr>
              <a:defRPr sz="1800"/>
            </a:lvl1pPr>
          </a:lstStyle>
          <a:p>
            <a:r>
              <a:rPr lang="en-GB" sz="1800" dirty="0"/>
              <a:t>Text</a:t>
            </a:r>
            <a:endParaRPr lang="en-GB" sz="2400" dirty="0"/>
          </a:p>
        </p:txBody>
      </p:sp>
    </p:spTree>
    <p:extLst>
      <p:ext uri="{BB962C8B-B14F-4D97-AF65-F5344CB8AC3E}">
        <p14:creationId xmlns:p14="http://schemas.microsoft.com/office/powerpoint/2010/main" val="13830713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hree Column Fil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457200" y="1641600"/>
            <a:ext cx="2869200" cy="1666800"/>
          </a:xfrm>
          <a:solidFill>
            <a:schemeClr val="tx1"/>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0813" y="1641600"/>
            <a:ext cx="2869200" cy="1666800"/>
          </a:xfrm>
          <a:solidFill>
            <a:schemeClr val="bg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866187" y="1641600"/>
            <a:ext cx="2869200" cy="1666800"/>
          </a:xfrm>
          <a:solidFill>
            <a:schemeClr val="tx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7131EDEF-E030-453B-83D3-EAB8EAA42C98}"/>
              </a:ext>
            </a:extLst>
          </p:cNvPr>
          <p:cNvSpPr>
            <a:spLocks noGrp="1"/>
          </p:cNvSpPr>
          <p:nvPr>
            <p:ph type="body" sz="quarter" idx="16" hasCustomPrompt="1"/>
          </p:nvPr>
        </p:nvSpPr>
        <p:spPr>
          <a:xfrm>
            <a:off x="457200"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3" name="Text Placeholder 10">
            <a:extLst>
              <a:ext uri="{FF2B5EF4-FFF2-40B4-BE49-F238E27FC236}">
                <a16:creationId xmlns:a16="http://schemas.microsoft.com/office/drawing/2014/main" id="{32D4FB31-AE2F-46D9-84C5-51563C0A65C0}"/>
              </a:ext>
            </a:extLst>
          </p:cNvPr>
          <p:cNvSpPr>
            <a:spLocks noGrp="1"/>
          </p:cNvSpPr>
          <p:nvPr>
            <p:ph type="body" sz="quarter" idx="17" hasCustomPrompt="1"/>
          </p:nvPr>
        </p:nvSpPr>
        <p:spPr>
          <a:xfrm>
            <a:off x="4660813"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endParaRPr lang="en-GB" dirty="0"/>
          </a:p>
        </p:txBody>
      </p:sp>
      <p:sp>
        <p:nvSpPr>
          <p:cNvPr id="14" name="Text Placeholder 10">
            <a:extLst>
              <a:ext uri="{FF2B5EF4-FFF2-40B4-BE49-F238E27FC236}">
                <a16:creationId xmlns:a16="http://schemas.microsoft.com/office/drawing/2014/main" id="{25D4E1B1-E72D-4318-9869-EC93C3D1D72D}"/>
              </a:ext>
            </a:extLst>
          </p:cNvPr>
          <p:cNvSpPr>
            <a:spLocks noGrp="1"/>
          </p:cNvSpPr>
          <p:nvPr>
            <p:ph type="body" sz="quarter" idx="18" hasCustomPrompt="1"/>
          </p:nvPr>
        </p:nvSpPr>
        <p:spPr>
          <a:xfrm>
            <a:off x="8866187"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p:txBody>
      </p:sp>
    </p:spTree>
    <p:extLst>
      <p:ext uri="{BB962C8B-B14F-4D97-AF65-F5344CB8AC3E}">
        <p14:creationId xmlns:p14="http://schemas.microsoft.com/office/powerpoint/2010/main" val="124987497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Weighted Boxes Text Bullet text">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76FA79CE-C61C-426A-9D92-11E236D73DBB}"/>
              </a:ext>
            </a:extLst>
          </p:cNvPr>
          <p:cNvSpPr>
            <a:spLocks noGrp="1"/>
          </p:cNvSpPr>
          <p:nvPr>
            <p:ph type="body" sz="quarter" idx="10" hasCustomPrompt="1"/>
          </p:nvPr>
        </p:nvSpPr>
        <p:spPr>
          <a:xfrm>
            <a:off x="457200" y="466725"/>
            <a:ext cx="11277600" cy="676275"/>
          </a:xfrm>
        </p:spPr>
        <p:txBody>
          <a:bodyPr/>
          <a:lstStyle>
            <a:lvl1pPr>
              <a:defRPr sz="4000" b="1">
                <a:solidFill>
                  <a:schemeClr val="tx1"/>
                </a:solidFill>
              </a:defRPr>
            </a:lvl1pPr>
            <a:lvl2pPr>
              <a:defRPr sz="4000" b="1">
                <a:solidFill>
                  <a:schemeClr val="tx1"/>
                </a:solidFill>
              </a:defRPr>
            </a:lvl2pPr>
            <a:lvl3pPr>
              <a:defRPr sz="4000" b="1">
                <a:solidFill>
                  <a:schemeClr val="tx1"/>
                </a:solidFill>
              </a:defRPr>
            </a:lvl3pPr>
            <a:lvl4pPr>
              <a:defRPr sz="4000" b="1">
                <a:solidFill>
                  <a:schemeClr val="tx1"/>
                </a:solidFill>
              </a:defRPr>
            </a:lvl4pPr>
            <a:lvl5pPr>
              <a:defRPr sz="4000" b="1">
                <a:solidFill>
                  <a:schemeClr val="tx1"/>
                </a:solidFill>
              </a:defRPr>
            </a:lvl5pPr>
          </a:lstStyle>
          <a:p>
            <a:pPr lvl="0"/>
            <a:r>
              <a:rPr lang="en-GB" dirty="0"/>
              <a:t>Title</a:t>
            </a:r>
          </a:p>
        </p:txBody>
      </p:sp>
      <p:sp>
        <p:nvSpPr>
          <p:cNvPr id="16" name="Text Placeholder 15">
            <a:extLst>
              <a:ext uri="{FF2B5EF4-FFF2-40B4-BE49-F238E27FC236}">
                <a16:creationId xmlns:a16="http://schemas.microsoft.com/office/drawing/2014/main" id="{5D2D0782-93F3-4B89-BCA9-6790CBC55F1B}"/>
              </a:ext>
            </a:extLst>
          </p:cNvPr>
          <p:cNvSpPr>
            <a:spLocks noGrp="1"/>
          </p:cNvSpPr>
          <p:nvPr>
            <p:ph type="body" sz="quarter" idx="11" hasCustomPrompt="1"/>
          </p:nvPr>
        </p:nvSpPr>
        <p:spPr>
          <a:xfrm>
            <a:off x="456892" y="1407740"/>
            <a:ext cx="3403908" cy="352798"/>
          </a:xfrm>
          <a:solidFill>
            <a:schemeClr val="tx1"/>
          </a:solidFill>
          <a:ln>
            <a:solidFill>
              <a:schemeClr val="tx1"/>
            </a:solidFill>
          </a:ln>
        </p:spPr>
        <p:txBody>
          <a:bodyPr anchor="ctr"/>
          <a:lstStyle>
            <a:lvl1pPr algn="ctr">
              <a:defRPr sz="1800" b="1">
                <a:solidFill>
                  <a:schemeClr val="bg1"/>
                </a:solidFill>
              </a:defRPr>
            </a:lvl1pPr>
            <a:lvl2pPr algn="ctr">
              <a:defRPr sz="1400" b="1">
                <a:solidFill>
                  <a:schemeClr val="bg1"/>
                </a:solidFill>
              </a:defRPr>
            </a:lvl2pPr>
            <a:lvl3pPr algn="ctr">
              <a:defRPr sz="1400" b="1">
                <a:solidFill>
                  <a:schemeClr val="bg1"/>
                </a:solidFill>
              </a:defRPr>
            </a:lvl3pPr>
            <a:lvl4pPr algn="ctr">
              <a:defRPr sz="1400" b="1">
                <a:solidFill>
                  <a:schemeClr val="bg1"/>
                </a:solidFill>
              </a:defRPr>
            </a:lvl4pPr>
            <a:lvl5pPr algn="ctr">
              <a:defRPr sz="1400" b="1">
                <a:solidFill>
                  <a:schemeClr val="bg1"/>
                </a:solidFill>
              </a:defRPr>
            </a:lvl5pPr>
          </a:lstStyle>
          <a:p>
            <a:pPr lvl="0"/>
            <a:r>
              <a:rPr lang="en-US" dirty="0"/>
              <a:t>Edit Title</a:t>
            </a:r>
            <a:endParaRPr lang="en-GB" dirty="0"/>
          </a:p>
        </p:txBody>
      </p:sp>
      <p:sp>
        <p:nvSpPr>
          <p:cNvPr id="18" name="Text Placeholder 15">
            <a:extLst>
              <a:ext uri="{FF2B5EF4-FFF2-40B4-BE49-F238E27FC236}">
                <a16:creationId xmlns:a16="http://schemas.microsoft.com/office/drawing/2014/main" id="{FAEDD80D-4EA4-4C19-9C30-061E9C9F41BE}"/>
              </a:ext>
            </a:extLst>
          </p:cNvPr>
          <p:cNvSpPr>
            <a:spLocks noGrp="1"/>
          </p:cNvSpPr>
          <p:nvPr>
            <p:ph type="body" sz="quarter" idx="12" hasCustomPrompt="1"/>
          </p:nvPr>
        </p:nvSpPr>
        <p:spPr>
          <a:xfrm>
            <a:off x="6243637" y="4025831"/>
            <a:ext cx="3479483" cy="333718"/>
          </a:xfrm>
          <a:solidFill>
            <a:schemeClr val="accent2"/>
          </a:solidFill>
        </p:spPr>
        <p:txBody>
          <a:bodyPr anchor="ctr"/>
          <a:lstStyle>
            <a:lvl1pPr algn="ctr">
              <a:defRPr sz="1800" b="1">
                <a:solidFill>
                  <a:schemeClr val="bg1"/>
                </a:solidFill>
              </a:defRPr>
            </a:lvl1pPr>
            <a:lvl2pPr algn="ctr">
              <a:defRPr sz="1400" b="1">
                <a:solidFill>
                  <a:schemeClr val="bg1"/>
                </a:solidFill>
              </a:defRPr>
            </a:lvl2pPr>
            <a:lvl3pPr algn="ctr">
              <a:defRPr sz="1400" b="1">
                <a:solidFill>
                  <a:schemeClr val="bg1"/>
                </a:solidFill>
              </a:defRPr>
            </a:lvl3pPr>
            <a:lvl4pPr algn="ctr">
              <a:defRPr sz="1400" b="1">
                <a:solidFill>
                  <a:schemeClr val="bg1"/>
                </a:solidFill>
              </a:defRPr>
            </a:lvl4pPr>
            <a:lvl5pPr algn="ctr">
              <a:defRPr sz="1400" b="1">
                <a:solidFill>
                  <a:schemeClr val="bg1"/>
                </a:solidFill>
              </a:defRPr>
            </a:lvl5pPr>
          </a:lstStyle>
          <a:p>
            <a:pPr lvl="0"/>
            <a:r>
              <a:rPr lang="en-US" dirty="0"/>
              <a:t>Edit Title</a:t>
            </a:r>
            <a:endParaRPr lang="en-GB" dirty="0"/>
          </a:p>
        </p:txBody>
      </p:sp>
      <p:sp>
        <p:nvSpPr>
          <p:cNvPr id="19" name="Text Placeholder 15">
            <a:extLst>
              <a:ext uri="{FF2B5EF4-FFF2-40B4-BE49-F238E27FC236}">
                <a16:creationId xmlns:a16="http://schemas.microsoft.com/office/drawing/2014/main" id="{F1685D34-229A-4323-A8E9-B896EB9271F7}"/>
              </a:ext>
            </a:extLst>
          </p:cNvPr>
          <p:cNvSpPr>
            <a:spLocks noGrp="1"/>
          </p:cNvSpPr>
          <p:nvPr>
            <p:ph type="body" sz="quarter" idx="13" hasCustomPrompt="1"/>
          </p:nvPr>
        </p:nvSpPr>
        <p:spPr>
          <a:xfrm>
            <a:off x="456892" y="4027294"/>
            <a:ext cx="3403908" cy="330792"/>
          </a:xfrm>
          <a:solidFill>
            <a:schemeClr val="tx2"/>
          </a:solidFill>
        </p:spPr>
        <p:txBody>
          <a:bodyPr anchor="ctr"/>
          <a:lstStyle>
            <a:lvl1pPr algn="ctr">
              <a:defRPr sz="1800" b="1">
                <a:solidFill>
                  <a:schemeClr val="bg1"/>
                </a:solidFill>
              </a:defRPr>
            </a:lvl1pPr>
            <a:lvl2pPr algn="ctr">
              <a:defRPr sz="1400" b="1">
                <a:solidFill>
                  <a:schemeClr val="bg1"/>
                </a:solidFill>
              </a:defRPr>
            </a:lvl2pPr>
            <a:lvl3pPr algn="ctr">
              <a:defRPr sz="1400" b="1">
                <a:solidFill>
                  <a:schemeClr val="bg1"/>
                </a:solidFill>
              </a:defRPr>
            </a:lvl3pPr>
            <a:lvl4pPr algn="ctr">
              <a:defRPr sz="1400" b="1">
                <a:solidFill>
                  <a:schemeClr val="bg1"/>
                </a:solidFill>
              </a:defRPr>
            </a:lvl4pPr>
            <a:lvl5pPr algn="ctr">
              <a:defRPr sz="1400" b="1">
                <a:solidFill>
                  <a:schemeClr val="bg1"/>
                </a:solidFill>
              </a:defRPr>
            </a:lvl5pPr>
          </a:lstStyle>
          <a:p>
            <a:pPr lvl="0"/>
            <a:r>
              <a:rPr lang="en-US" dirty="0"/>
              <a:t>Edit Title</a:t>
            </a:r>
            <a:endParaRPr lang="en-GB" dirty="0"/>
          </a:p>
        </p:txBody>
      </p:sp>
      <p:sp>
        <p:nvSpPr>
          <p:cNvPr id="20" name="Text Placeholder 15">
            <a:extLst>
              <a:ext uri="{FF2B5EF4-FFF2-40B4-BE49-F238E27FC236}">
                <a16:creationId xmlns:a16="http://schemas.microsoft.com/office/drawing/2014/main" id="{4BD76A13-CB6E-4DB4-AC49-E58CEB8848B4}"/>
              </a:ext>
            </a:extLst>
          </p:cNvPr>
          <p:cNvSpPr>
            <a:spLocks noGrp="1"/>
          </p:cNvSpPr>
          <p:nvPr>
            <p:ph type="body" sz="quarter" idx="14" hasCustomPrompt="1"/>
          </p:nvPr>
        </p:nvSpPr>
        <p:spPr>
          <a:xfrm>
            <a:off x="6243637" y="1407740"/>
            <a:ext cx="3479483" cy="349249"/>
          </a:xfrm>
          <a:solidFill>
            <a:schemeClr val="bg2"/>
          </a:solidFill>
        </p:spPr>
        <p:txBody>
          <a:bodyPr anchor="ctr"/>
          <a:lstStyle>
            <a:lvl1pPr algn="ctr">
              <a:defRPr sz="1800" b="1">
                <a:solidFill>
                  <a:schemeClr val="bg1"/>
                </a:solidFill>
              </a:defRPr>
            </a:lvl1pPr>
            <a:lvl2pPr algn="ctr">
              <a:defRPr sz="1400" b="1">
                <a:solidFill>
                  <a:schemeClr val="bg1"/>
                </a:solidFill>
              </a:defRPr>
            </a:lvl2pPr>
            <a:lvl3pPr algn="ctr">
              <a:defRPr sz="1400" b="1">
                <a:solidFill>
                  <a:schemeClr val="bg1"/>
                </a:solidFill>
              </a:defRPr>
            </a:lvl3pPr>
            <a:lvl4pPr algn="ctr">
              <a:defRPr sz="1400" b="1">
                <a:solidFill>
                  <a:schemeClr val="bg1"/>
                </a:solidFill>
              </a:defRPr>
            </a:lvl4pPr>
            <a:lvl5pPr algn="ctr">
              <a:defRPr sz="1400" b="1">
                <a:solidFill>
                  <a:schemeClr val="bg1"/>
                </a:solidFill>
              </a:defRPr>
            </a:lvl5pPr>
          </a:lstStyle>
          <a:p>
            <a:pPr lvl="0"/>
            <a:r>
              <a:rPr lang="en-US" dirty="0"/>
              <a:t>Edit Title</a:t>
            </a:r>
            <a:endParaRPr lang="en-GB" dirty="0"/>
          </a:p>
        </p:txBody>
      </p:sp>
      <p:sp>
        <p:nvSpPr>
          <p:cNvPr id="22" name="Text Placeholder 21">
            <a:extLst>
              <a:ext uri="{FF2B5EF4-FFF2-40B4-BE49-F238E27FC236}">
                <a16:creationId xmlns:a16="http://schemas.microsoft.com/office/drawing/2014/main" id="{C9883973-A24A-44F5-B666-FE0AF8C305E2}"/>
              </a:ext>
            </a:extLst>
          </p:cNvPr>
          <p:cNvSpPr>
            <a:spLocks noGrp="1"/>
          </p:cNvSpPr>
          <p:nvPr>
            <p:ph type="body" sz="quarter" idx="15" hasCustomPrompt="1"/>
          </p:nvPr>
        </p:nvSpPr>
        <p:spPr>
          <a:xfrm>
            <a:off x="457200" y="1785532"/>
            <a:ext cx="4861244" cy="1895475"/>
          </a:xfrm>
        </p:spPr>
        <p:txBody>
          <a:bodyPr lIns="180000" tIns="108000" rIns="180000" bIns="108000"/>
          <a:lstStyle>
            <a:lvl1pPr marL="285750" indent="-285750">
              <a:buClr>
                <a:schemeClr val="accent4"/>
              </a:buClr>
              <a:buFont typeface="Open Sans" panose="020B0606030504020204" pitchFamily="34" charset="0"/>
              <a:buChar char="•"/>
              <a:defRPr sz="1600"/>
            </a:lvl1pPr>
            <a:lvl2pPr>
              <a:defRPr sz="1600"/>
            </a:lvl2pPr>
            <a:lvl3pPr>
              <a:defRPr sz="1600"/>
            </a:lvl3pPr>
            <a:lvl4pPr>
              <a:defRPr sz="1600"/>
            </a:lvl4pPr>
            <a:lvl5pPr>
              <a:defRPr sz="1600"/>
            </a:lvl5pPr>
          </a:lstStyle>
          <a:p>
            <a:pPr lvl="0"/>
            <a:r>
              <a:rPr lang="en-US" dirty="0"/>
              <a:t>Bullet text</a:t>
            </a:r>
            <a:endParaRPr lang="en-GB" dirty="0"/>
          </a:p>
        </p:txBody>
      </p:sp>
      <p:sp>
        <p:nvSpPr>
          <p:cNvPr id="23" name="Text Placeholder 21">
            <a:extLst>
              <a:ext uri="{FF2B5EF4-FFF2-40B4-BE49-F238E27FC236}">
                <a16:creationId xmlns:a16="http://schemas.microsoft.com/office/drawing/2014/main" id="{B9AD33D0-00CD-4093-8488-FF928C77FBB8}"/>
              </a:ext>
            </a:extLst>
          </p:cNvPr>
          <p:cNvSpPr>
            <a:spLocks noGrp="1"/>
          </p:cNvSpPr>
          <p:nvPr>
            <p:ph type="body" sz="quarter" idx="16" hasCustomPrompt="1"/>
          </p:nvPr>
        </p:nvSpPr>
        <p:spPr>
          <a:xfrm>
            <a:off x="6243637" y="4366091"/>
            <a:ext cx="4861243" cy="1895475"/>
          </a:xfrm>
        </p:spPr>
        <p:txBody>
          <a:bodyPr lIns="180000" tIns="108000" rIns="180000" bIns="108000"/>
          <a:lstStyle>
            <a:lvl1pPr marL="285750" indent="-285750">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dirty="0"/>
              <a:t>Bullet Text</a:t>
            </a:r>
            <a:endParaRPr lang="en-GB" dirty="0"/>
          </a:p>
        </p:txBody>
      </p:sp>
      <p:sp>
        <p:nvSpPr>
          <p:cNvPr id="24" name="Text Placeholder 21">
            <a:extLst>
              <a:ext uri="{FF2B5EF4-FFF2-40B4-BE49-F238E27FC236}">
                <a16:creationId xmlns:a16="http://schemas.microsoft.com/office/drawing/2014/main" id="{73FB62FF-83E1-4B77-A4C8-74C9B762C3D1}"/>
              </a:ext>
            </a:extLst>
          </p:cNvPr>
          <p:cNvSpPr>
            <a:spLocks noGrp="1"/>
          </p:cNvSpPr>
          <p:nvPr>
            <p:ph type="body" sz="quarter" idx="17" hasCustomPrompt="1"/>
          </p:nvPr>
        </p:nvSpPr>
        <p:spPr>
          <a:xfrm>
            <a:off x="457200" y="4358086"/>
            <a:ext cx="4861244" cy="1895475"/>
          </a:xfrm>
          <a:ln>
            <a:noFill/>
          </a:ln>
        </p:spPr>
        <p:txBody>
          <a:bodyPr lIns="180000" tIns="108000" rIns="180000" bIns="108000"/>
          <a:lstStyle>
            <a:lvl1pPr marL="285750" indent="-285750">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dirty="0"/>
              <a:t>Bullet text</a:t>
            </a:r>
            <a:endParaRPr lang="en-GB" dirty="0"/>
          </a:p>
        </p:txBody>
      </p:sp>
      <p:sp>
        <p:nvSpPr>
          <p:cNvPr id="25" name="Text Placeholder 21">
            <a:extLst>
              <a:ext uri="{FF2B5EF4-FFF2-40B4-BE49-F238E27FC236}">
                <a16:creationId xmlns:a16="http://schemas.microsoft.com/office/drawing/2014/main" id="{F826E165-AF0D-47AF-85B5-A5AE443F6376}"/>
              </a:ext>
            </a:extLst>
          </p:cNvPr>
          <p:cNvSpPr>
            <a:spLocks noGrp="1"/>
          </p:cNvSpPr>
          <p:nvPr>
            <p:ph type="body" sz="quarter" idx="18" hasCustomPrompt="1"/>
          </p:nvPr>
        </p:nvSpPr>
        <p:spPr>
          <a:xfrm>
            <a:off x="6243945" y="1780804"/>
            <a:ext cx="4861243" cy="1895475"/>
          </a:xfrm>
        </p:spPr>
        <p:txBody>
          <a:bodyPr lIns="180000" tIns="108000" rIns="180000" bIns="108000"/>
          <a:lstStyle>
            <a:lvl1pPr marL="285750" indent="-285750">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dirty="0"/>
              <a:t>Bullet Text</a:t>
            </a:r>
          </a:p>
          <a:p>
            <a:pPr lvl="0"/>
            <a:endParaRPr lang="en-GB" dirty="0"/>
          </a:p>
        </p:txBody>
      </p:sp>
    </p:spTree>
    <p:extLst>
      <p:ext uri="{BB962C8B-B14F-4D97-AF65-F5344CB8AC3E}">
        <p14:creationId xmlns:p14="http://schemas.microsoft.com/office/powerpoint/2010/main" val="187918085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x text box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547199"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4868" y="1792071"/>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784637"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5" name="Text Placeholder 6">
            <a:extLst>
              <a:ext uri="{FF2B5EF4-FFF2-40B4-BE49-F238E27FC236}">
                <a16:creationId xmlns:a16="http://schemas.microsoft.com/office/drawing/2014/main" id="{1A4965C7-CE0C-4F10-845F-95CC4899B9AD}"/>
              </a:ext>
            </a:extLst>
          </p:cNvPr>
          <p:cNvSpPr>
            <a:spLocks noGrp="1"/>
          </p:cNvSpPr>
          <p:nvPr>
            <p:ph type="body" sz="quarter" idx="16" hasCustomPrompt="1"/>
          </p:nvPr>
        </p:nvSpPr>
        <p:spPr>
          <a:xfrm>
            <a:off x="547199"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E5E7D20D-A314-4F43-ACC1-E62B425C460E}"/>
              </a:ext>
            </a:extLst>
          </p:cNvPr>
          <p:cNvSpPr>
            <a:spLocks noGrp="1"/>
          </p:cNvSpPr>
          <p:nvPr>
            <p:ph type="body" sz="quarter" idx="17" hasCustomPrompt="1"/>
          </p:nvPr>
        </p:nvSpPr>
        <p:spPr>
          <a:xfrm>
            <a:off x="4664868" y="4137836"/>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7" name="Text Placeholder 6">
            <a:extLst>
              <a:ext uri="{FF2B5EF4-FFF2-40B4-BE49-F238E27FC236}">
                <a16:creationId xmlns:a16="http://schemas.microsoft.com/office/drawing/2014/main" id="{71F673E5-5357-4A78-8576-5FC34BAE1BBA}"/>
              </a:ext>
            </a:extLst>
          </p:cNvPr>
          <p:cNvSpPr>
            <a:spLocks noGrp="1"/>
          </p:cNvSpPr>
          <p:nvPr>
            <p:ph type="body" sz="quarter" idx="18" hasCustomPrompt="1"/>
          </p:nvPr>
        </p:nvSpPr>
        <p:spPr>
          <a:xfrm>
            <a:off x="8784637"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44046004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hree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1" name="Text Placeholder 4"/>
          <p:cNvSpPr>
            <a:spLocks noGrp="1"/>
          </p:cNvSpPr>
          <p:nvPr>
            <p:ph type="body" sz="quarter" idx="20" hasCustomPrompt="1"/>
          </p:nvPr>
        </p:nvSpPr>
        <p:spPr>
          <a:xfrm>
            <a:off x="4344690" y="1863569"/>
            <a:ext cx="3502617" cy="4194330"/>
          </a:xfrm>
          <a:solidFill>
            <a:schemeClr val="bg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2" name="Text Placeholder 4"/>
          <p:cNvSpPr>
            <a:spLocks noGrp="1"/>
          </p:cNvSpPr>
          <p:nvPr>
            <p:ph type="body" sz="quarter" idx="21" hasCustomPrompt="1"/>
          </p:nvPr>
        </p:nvSpPr>
        <p:spPr>
          <a:xfrm>
            <a:off x="8232180" y="1863569"/>
            <a:ext cx="3502617" cy="4194330"/>
          </a:xfrm>
          <a:solidFill>
            <a:schemeClr val="tx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3" name="Text Placeholder 4"/>
          <p:cNvSpPr>
            <a:spLocks noGrp="1"/>
          </p:cNvSpPr>
          <p:nvPr>
            <p:ph type="body" sz="quarter" idx="22" hasCustomPrompt="1"/>
          </p:nvPr>
        </p:nvSpPr>
        <p:spPr>
          <a:xfrm>
            <a:off x="457199" y="1863569"/>
            <a:ext cx="3502617" cy="4194330"/>
          </a:xfrm>
          <a:solidFill>
            <a:schemeClr val="tx1"/>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Tree>
    <p:extLst>
      <p:ext uri="{BB962C8B-B14F-4D97-AF65-F5344CB8AC3E}">
        <p14:creationId xmlns:p14="http://schemas.microsoft.com/office/powerpoint/2010/main" val="293590172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980488" cy="2665125"/>
          </a:xfrm>
        </p:spPr>
        <p:txBody>
          <a:bodyPr/>
          <a:lstStyle>
            <a:lvl1pPr>
              <a:lnSpc>
                <a:spcPct val="100000"/>
              </a:lnSpc>
              <a:spcAft>
                <a:spcPts val="600"/>
              </a:spcAft>
              <a:defRPr sz="5000" b="1" i="0">
                <a:solidFill>
                  <a:schemeClr val="bg1"/>
                </a:solidFill>
                <a:latin typeface="+mn-lt"/>
              </a:defRPr>
            </a:lvl1pPr>
            <a:lvl2pPr marL="0" indent="0">
              <a:lnSpc>
                <a:spcPct val="100000"/>
              </a:lnSpc>
              <a:spcBef>
                <a:spcPts val="2400"/>
              </a:spcBef>
              <a:spcAft>
                <a:spcPts val="600"/>
              </a:spcAft>
              <a:buNone/>
              <a:defRPr sz="2400" b="1" i="0">
                <a:solidFill>
                  <a:schemeClr val="bg1"/>
                </a:solidFill>
                <a:latin typeface="+mn-lt"/>
              </a:defRPr>
            </a:lvl2pPr>
          </a:lstStyle>
          <a:p>
            <a:pPr lvl="0"/>
            <a:r>
              <a:rPr lang="en-US" dirty="0"/>
              <a:t>Title</a:t>
            </a:r>
          </a:p>
          <a:p>
            <a:pPr lvl="1"/>
            <a:r>
              <a:rPr lang="en-US" dirty="0"/>
              <a:t>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4 theme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84188" y="1925638"/>
            <a:ext cx="2698750" cy="3419475"/>
          </a:xfrm>
          <a:solidFill>
            <a:schemeClr val="tx1"/>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1" name="Text Placeholder 4"/>
          <p:cNvSpPr>
            <a:spLocks noGrp="1"/>
          </p:cNvSpPr>
          <p:nvPr>
            <p:ph type="body" sz="quarter" idx="13" hasCustomPrompt="1"/>
          </p:nvPr>
        </p:nvSpPr>
        <p:spPr>
          <a:xfrm>
            <a:off x="3341922" y="1925637"/>
            <a:ext cx="2698750" cy="3419475"/>
          </a:xfrm>
          <a:solidFill>
            <a:schemeClr val="bg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2" name="Text Placeholder 4"/>
          <p:cNvSpPr>
            <a:spLocks noGrp="1"/>
          </p:cNvSpPr>
          <p:nvPr>
            <p:ph type="body" sz="quarter" idx="14" hasCustomPrompt="1"/>
          </p:nvPr>
        </p:nvSpPr>
        <p:spPr>
          <a:xfrm>
            <a:off x="6199656" y="1925636"/>
            <a:ext cx="2698750" cy="3419475"/>
          </a:xfrm>
          <a:solidFill>
            <a:schemeClr val="tx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3" name="Text Placeholder 4"/>
          <p:cNvSpPr>
            <a:spLocks noGrp="1"/>
          </p:cNvSpPr>
          <p:nvPr>
            <p:ph type="body" sz="quarter" idx="15" hasCustomPrompt="1"/>
          </p:nvPr>
        </p:nvSpPr>
        <p:spPr>
          <a:xfrm>
            <a:off x="9057390" y="1925636"/>
            <a:ext cx="2698750" cy="3419475"/>
          </a:xfrm>
          <a:solidFill>
            <a:schemeClr val="accent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0" name="Title 1">
            <a:extLst>
              <a:ext uri="{FF2B5EF4-FFF2-40B4-BE49-F238E27FC236}">
                <a16:creationId xmlns:a16="http://schemas.microsoft.com/office/drawing/2014/main" id="{E353F2F7-A914-4155-A9A3-AAA714EE1FFA}"/>
              </a:ext>
            </a:extLst>
          </p:cNvPr>
          <p:cNvSpPr>
            <a:spLocks noGrp="1"/>
          </p:cNvSpPr>
          <p:nvPr>
            <p:ph type="title" hasCustomPrompt="1"/>
          </p:nvPr>
        </p:nvSpPr>
        <p:spPr>
          <a:xfrm>
            <a:off x="457200" y="469392"/>
            <a:ext cx="11277600" cy="968474"/>
          </a:xfrm>
        </p:spPr>
        <p:txBody>
          <a:bodyPr/>
          <a:lstStyle>
            <a:lvl1pPr>
              <a:lnSpc>
                <a:spcPct val="100000"/>
              </a:lnSpc>
              <a:defRPr>
                <a:solidFill>
                  <a:schemeClr val="tx1"/>
                </a:solidFill>
              </a:defRPr>
            </a:lvl1pPr>
          </a:lstStyle>
          <a:p>
            <a:r>
              <a:rPr lang="en-US" dirty="0"/>
              <a:t>Title</a:t>
            </a:r>
          </a:p>
        </p:txBody>
      </p:sp>
    </p:spTree>
    <p:extLst>
      <p:ext uri="{BB962C8B-B14F-4D97-AF65-F5344CB8AC3E}">
        <p14:creationId xmlns:p14="http://schemas.microsoft.com/office/powerpoint/2010/main" val="103860857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4761-50B9-4F55-959F-41026391315A}"/>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26B4FDE2-B214-4623-B7EF-2C95C4FE6E5E}"/>
              </a:ext>
            </a:extLst>
          </p:cNvPr>
          <p:cNvSpPr>
            <a:spLocks noGrp="1"/>
          </p:cNvSpPr>
          <p:nvPr>
            <p:ph type="body" sz="quarter" idx="10"/>
          </p:nvPr>
        </p:nvSpPr>
        <p:spPr>
          <a:xfrm>
            <a:off x="1087438" y="1976438"/>
            <a:ext cx="2528887" cy="1452562"/>
          </a:xfrm>
          <a:solidFill>
            <a:schemeClr val="tx1"/>
          </a:solidFill>
        </p:spPr>
        <p:txBody>
          <a:bodyPr lIns="144000" tIns="144000" rIns="144000" bIns="144000"/>
          <a:lstStyle>
            <a:lvl1pPr algn="ctr">
              <a:defRPr sz="2000" b="1">
                <a:solidFill>
                  <a:schemeClr val="bg1"/>
                </a:solidFill>
              </a:defRPr>
            </a:lvl1pPr>
            <a:lvl2pPr algn="ctr">
              <a:defRPr sz="20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5" name="Text Placeholder 3">
            <a:extLst>
              <a:ext uri="{FF2B5EF4-FFF2-40B4-BE49-F238E27FC236}">
                <a16:creationId xmlns:a16="http://schemas.microsoft.com/office/drawing/2014/main" id="{460F7208-A3D1-4AB6-848B-14C73CD46082}"/>
              </a:ext>
            </a:extLst>
          </p:cNvPr>
          <p:cNvSpPr>
            <a:spLocks noGrp="1"/>
          </p:cNvSpPr>
          <p:nvPr>
            <p:ph type="body" sz="quarter" idx="11"/>
          </p:nvPr>
        </p:nvSpPr>
        <p:spPr>
          <a:xfrm>
            <a:off x="8575677" y="4150678"/>
            <a:ext cx="2528887" cy="1452562"/>
          </a:xfrm>
          <a:solidFill>
            <a:schemeClr val="tx2"/>
          </a:solidFill>
        </p:spPr>
        <p:txBody>
          <a:bodyPr lIns="144000" tIns="144000" rIns="144000" bIns="144000"/>
          <a:lstStyle>
            <a:lvl1pPr algn="ctr">
              <a:defRPr sz="2000" b="1">
                <a:solidFill>
                  <a:schemeClr val="bg1"/>
                </a:solidFill>
              </a:defRPr>
            </a:lvl1pPr>
            <a:lvl2pPr algn="ctr">
              <a:defRPr sz="20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6" name="Text Placeholder 3">
            <a:extLst>
              <a:ext uri="{FF2B5EF4-FFF2-40B4-BE49-F238E27FC236}">
                <a16:creationId xmlns:a16="http://schemas.microsoft.com/office/drawing/2014/main" id="{291F2C22-C36F-4068-9608-E719FF1357EE}"/>
              </a:ext>
            </a:extLst>
          </p:cNvPr>
          <p:cNvSpPr>
            <a:spLocks noGrp="1"/>
          </p:cNvSpPr>
          <p:nvPr>
            <p:ph type="body" sz="quarter" idx="12"/>
          </p:nvPr>
        </p:nvSpPr>
        <p:spPr>
          <a:xfrm>
            <a:off x="4831557" y="4176990"/>
            <a:ext cx="2528887" cy="1452562"/>
          </a:xfrm>
          <a:solidFill>
            <a:schemeClr val="bg2"/>
          </a:solidFill>
        </p:spPr>
        <p:txBody>
          <a:bodyPr lIns="144000" tIns="144000" rIns="144000" bIns="144000"/>
          <a:lstStyle>
            <a:lvl1pPr algn="ctr">
              <a:defRPr sz="2000" b="1">
                <a:solidFill>
                  <a:schemeClr val="bg1"/>
                </a:solidFill>
              </a:defRPr>
            </a:lvl1pPr>
            <a:lvl2pPr algn="ctr">
              <a:defRPr sz="20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7" name="Text Placeholder 3">
            <a:extLst>
              <a:ext uri="{FF2B5EF4-FFF2-40B4-BE49-F238E27FC236}">
                <a16:creationId xmlns:a16="http://schemas.microsoft.com/office/drawing/2014/main" id="{C2C07F28-0E62-4C3D-AECD-81E6A440FD53}"/>
              </a:ext>
            </a:extLst>
          </p:cNvPr>
          <p:cNvSpPr>
            <a:spLocks noGrp="1"/>
          </p:cNvSpPr>
          <p:nvPr>
            <p:ph type="body" sz="quarter" idx="13"/>
          </p:nvPr>
        </p:nvSpPr>
        <p:spPr>
          <a:xfrm>
            <a:off x="1087436" y="4166420"/>
            <a:ext cx="2528887" cy="1452562"/>
          </a:xfrm>
          <a:solidFill>
            <a:schemeClr val="tx1"/>
          </a:solidFill>
        </p:spPr>
        <p:txBody>
          <a:bodyPr lIns="144000" tIns="144000" rIns="144000" bIns="144000"/>
          <a:lstStyle>
            <a:lvl1pPr algn="ctr">
              <a:defRPr sz="2000" b="1">
                <a:solidFill>
                  <a:schemeClr val="bg1"/>
                </a:solidFill>
              </a:defRPr>
            </a:lvl1pPr>
            <a:lvl2pPr algn="ctr">
              <a:defRPr sz="20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8" name="Text Placeholder 3">
            <a:extLst>
              <a:ext uri="{FF2B5EF4-FFF2-40B4-BE49-F238E27FC236}">
                <a16:creationId xmlns:a16="http://schemas.microsoft.com/office/drawing/2014/main" id="{86AF8B35-AE6F-4FBD-8E9B-53AE51969D57}"/>
              </a:ext>
            </a:extLst>
          </p:cNvPr>
          <p:cNvSpPr>
            <a:spLocks noGrp="1"/>
          </p:cNvSpPr>
          <p:nvPr>
            <p:ph type="body" sz="quarter" idx="14"/>
          </p:nvPr>
        </p:nvSpPr>
        <p:spPr>
          <a:xfrm>
            <a:off x="4831557" y="1987075"/>
            <a:ext cx="2528887" cy="1452562"/>
          </a:xfrm>
          <a:solidFill>
            <a:schemeClr val="bg2"/>
          </a:solidFill>
        </p:spPr>
        <p:txBody>
          <a:bodyPr lIns="144000" tIns="144000" rIns="144000" bIns="144000"/>
          <a:lstStyle>
            <a:lvl1pPr algn="ctr">
              <a:defRPr sz="2000" b="1">
                <a:solidFill>
                  <a:schemeClr val="bg1"/>
                </a:solidFill>
              </a:defRPr>
            </a:lvl1pPr>
            <a:lvl2pPr algn="ctr">
              <a:defRPr sz="20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9" name="Text Placeholder 3">
            <a:extLst>
              <a:ext uri="{FF2B5EF4-FFF2-40B4-BE49-F238E27FC236}">
                <a16:creationId xmlns:a16="http://schemas.microsoft.com/office/drawing/2014/main" id="{060F0D58-76FD-411D-8F8B-14891F47FCEF}"/>
              </a:ext>
            </a:extLst>
          </p:cNvPr>
          <p:cNvSpPr>
            <a:spLocks noGrp="1"/>
          </p:cNvSpPr>
          <p:nvPr>
            <p:ph type="body" sz="quarter" idx="15"/>
          </p:nvPr>
        </p:nvSpPr>
        <p:spPr>
          <a:xfrm>
            <a:off x="8575677" y="1987075"/>
            <a:ext cx="2528887" cy="1452562"/>
          </a:xfrm>
          <a:solidFill>
            <a:schemeClr val="tx2"/>
          </a:solidFill>
        </p:spPr>
        <p:txBody>
          <a:bodyPr lIns="144000" tIns="144000" rIns="144000" bIns="144000"/>
          <a:lstStyle>
            <a:lvl1pPr algn="ctr">
              <a:defRPr sz="2000" b="1">
                <a:solidFill>
                  <a:schemeClr val="bg1"/>
                </a:solidFill>
              </a:defRPr>
            </a:lvl1pPr>
            <a:lvl2pPr algn="ctr">
              <a:defRPr sz="20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13835503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Facts circ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4761-50B9-4F55-959F-41026391315A}"/>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26B4FDE2-B214-4623-B7EF-2C95C4FE6E5E}"/>
              </a:ext>
            </a:extLst>
          </p:cNvPr>
          <p:cNvSpPr>
            <a:spLocks noGrp="1"/>
          </p:cNvSpPr>
          <p:nvPr>
            <p:ph type="body" sz="quarter" idx="10"/>
          </p:nvPr>
        </p:nvSpPr>
        <p:spPr>
          <a:xfrm>
            <a:off x="2019679" y="1669774"/>
            <a:ext cx="1996247" cy="1895698"/>
          </a:xfrm>
          <a:prstGeom prst="ellipse">
            <a:avLst/>
          </a:prstGeom>
          <a:solidFill>
            <a:schemeClr val="tx1"/>
          </a:solidFill>
        </p:spPr>
        <p:txBody>
          <a:bodyPr lIns="144000" tIns="0" rIns="144000" bIns="0"/>
          <a:lstStyle>
            <a:lvl1pPr algn="ctr">
              <a:defRPr sz="1600" b="1">
                <a:solidFill>
                  <a:schemeClr val="bg1"/>
                </a:solidFill>
              </a:defRPr>
            </a:lvl1pPr>
            <a:lvl2pPr algn="ctr">
              <a:defRPr sz="16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5" name="Text Placeholder 3">
            <a:extLst>
              <a:ext uri="{FF2B5EF4-FFF2-40B4-BE49-F238E27FC236}">
                <a16:creationId xmlns:a16="http://schemas.microsoft.com/office/drawing/2014/main" id="{460F7208-A3D1-4AB6-848B-14C73CD46082}"/>
              </a:ext>
            </a:extLst>
          </p:cNvPr>
          <p:cNvSpPr>
            <a:spLocks noGrp="1"/>
          </p:cNvSpPr>
          <p:nvPr>
            <p:ph type="body" sz="quarter" idx="11"/>
          </p:nvPr>
        </p:nvSpPr>
        <p:spPr>
          <a:xfrm>
            <a:off x="8190603" y="3833377"/>
            <a:ext cx="1996247" cy="1895698"/>
          </a:xfrm>
          <a:prstGeom prst="ellipse">
            <a:avLst/>
          </a:prstGeom>
          <a:solidFill>
            <a:schemeClr val="tx2"/>
          </a:solidFill>
        </p:spPr>
        <p:txBody>
          <a:bodyPr lIns="144000" tIns="0" rIns="144000" bIns="0"/>
          <a:lstStyle>
            <a:lvl1pPr algn="ctr">
              <a:defRPr sz="1600" b="1">
                <a:solidFill>
                  <a:schemeClr val="bg1"/>
                </a:solidFill>
              </a:defRPr>
            </a:lvl1pPr>
            <a:lvl2pPr algn="ctr">
              <a:defRPr sz="16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6" name="Text Placeholder 3">
            <a:extLst>
              <a:ext uri="{FF2B5EF4-FFF2-40B4-BE49-F238E27FC236}">
                <a16:creationId xmlns:a16="http://schemas.microsoft.com/office/drawing/2014/main" id="{291F2C22-C36F-4068-9608-E719FF1357EE}"/>
              </a:ext>
            </a:extLst>
          </p:cNvPr>
          <p:cNvSpPr>
            <a:spLocks noGrp="1"/>
          </p:cNvSpPr>
          <p:nvPr>
            <p:ph type="body" sz="quarter" idx="12"/>
          </p:nvPr>
        </p:nvSpPr>
        <p:spPr>
          <a:xfrm>
            <a:off x="5097876" y="3859689"/>
            <a:ext cx="1996247" cy="1895698"/>
          </a:xfrm>
          <a:prstGeom prst="ellipse">
            <a:avLst/>
          </a:prstGeom>
          <a:solidFill>
            <a:schemeClr val="bg2"/>
          </a:solidFill>
        </p:spPr>
        <p:txBody>
          <a:bodyPr lIns="144000" tIns="0" rIns="144000" bIns="0"/>
          <a:lstStyle>
            <a:lvl1pPr algn="ctr">
              <a:defRPr sz="1600" b="1">
                <a:solidFill>
                  <a:schemeClr val="bg1"/>
                </a:solidFill>
              </a:defRPr>
            </a:lvl1pPr>
            <a:lvl2pPr algn="ctr">
              <a:defRPr sz="16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7" name="Text Placeholder 3">
            <a:extLst>
              <a:ext uri="{FF2B5EF4-FFF2-40B4-BE49-F238E27FC236}">
                <a16:creationId xmlns:a16="http://schemas.microsoft.com/office/drawing/2014/main" id="{C2C07F28-0E62-4C3D-AECD-81E6A440FD53}"/>
              </a:ext>
            </a:extLst>
          </p:cNvPr>
          <p:cNvSpPr>
            <a:spLocks noGrp="1"/>
          </p:cNvSpPr>
          <p:nvPr>
            <p:ph type="body" sz="quarter" idx="13"/>
          </p:nvPr>
        </p:nvSpPr>
        <p:spPr>
          <a:xfrm>
            <a:off x="2019677" y="3859756"/>
            <a:ext cx="1996247" cy="1895698"/>
          </a:xfrm>
          <a:prstGeom prst="ellipse">
            <a:avLst/>
          </a:prstGeom>
          <a:solidFill>
            <a:schemeClr val="tx1"/>
          </a:solidFill>
        </p:spPr>
        <p:txBody>
          <a:bodyPr lIns="144000" tIns="0" rIns="144000" bIns="0"/>
          <a:lstStyle>
            <a:lvl1pPr algn="ctr">
              <a:defRPr sz="1600" b="1">
                <a:solidFill>
                  <a:schemeClr val="bg1"/>
                </a:solidFill>
              </a:defRPr>
            </a:lvl1pPr>
            <a:lvl2pPr algn="ctr">
              <a:defRPr sz="16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8" name="Text Placeholder 3">
            <a:extLst>
              <a:ext uri="{FF2B5EF4-FFF2-40B4-BE49-F238E27FC236}">
                <a16:creationId xmlns:a16="http://schemas.microsoft.com/office/drawing/2014/main" id="{86AF8B35-AE6F-4FBD-8E9B-53AE51969D57}"/>
              </a:ext>
            </a:extLst>
          </p:cNvPr>
          <p:cNvSpPr>
            <a:spLocks noGrp="1"/>
          </p:cNvSpPr>
          <p:nvPr>
            <p:ph type="body" sz="quarter" idx="14"/>
          </p:nvPr>
        </p:nvSpPr>
        <p:spPr>
          <a:xfrm>
            <a:off x="5097876" y="1669774"/>
            <a:ext cx="1996247" cy="1895698"/>
          </a:xfrm>
          <a:prstGeom prst="ellipse">
            <a:avLst/>
          </a:prstGeom>
          <a:solidFill>
            <a:schemeClr val="bg2"/>
          </a:solidFill>
        </p:spPr>
        <p:txBody>
          <a:bodyPr lIns="144000" tIns="0" rIns="144000" bIns="0"/>
          <a:lstStyle>
            <a:lvl1pPr algn="ctr">
              <a:defRPr sz="1600" b="1">
                <a:solidFill>
                  <a:schemeClr val="bg1"/>
                </a:solidFill>
              </a:defRPr>
            </a:lvl1pPr>
            <a:lvl2pPr algn="ctr">
              <a:defRPr sz="16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9" name="Text Placeholder 3">
            <a:extLst>
              <a:ext uri="{FF2B5EF4-FFF2-40B4-BE49-F238E27FC236}">
                <a16:creationId xmlns:a16="http://schemas.microsoft.com/office/drawing/2014/main" id="{060F0D58-76FD-411D-8F8B-14891F47FCEF}"/>
              </a:ext>
            </a:extLst>
          </p:cNvPr>
          <p:cNvSpPr>
            <a:spLocks noGrp="1"/>
          </p:cNvSpPr>
          <p:nvPr>
            <p:ph type="body" sz="quarter" idx="15"/>
          </p:nvPr>
        </p:nvSpPr>
        <p:spPr>
          <a:xfrm>
            <a:off x="8190603" y="1669774"/>
            <a:ext cx="1996247" cy="1895698"/>
          </a:xfrm>
          <a:prstGeom prst="ellipse">
            <a:avLst/>
          </a:prstGeom>
          <a:solidFill>
            <a:schemeClr val="tx2"/>
          </a:solidFill>
        </p:spPr>
        <p:txBody>
          <a:bodyPr lIns="144000" tIns="0" rIns="144000" bIns="0"/>
          <a:lstStyle>
            <a:lvl1pPr algn="ctr">
              <a:defRPr sz="1600" b="1">
                <a:solidFill>
                  <a:schemeClr val="bg1"/>
                </a:solidFill>
              </a:defRPr>
            </a:lvl1pPr>
            <a:lvl2pPr algn="ctr">
              <a:defRPr sz="16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98847296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8 fact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8468"/>
            <a:ext cx="11277600" cy="968474"/>
          </a:xfrm>
        </p:spPr>
        <p:txBody>
          <a:bodyPr/>
          <a:lstStyle>
            <a:lvl1pPr>
              <a:lnSpc>
                <a:spcPct val="100000"/>
              </a:lnSpc>
              <a:defRPr/>
            </a:lvl1pPr>
          </a:lstStyle>
          <a:p>
            <a:r>
              <a:rPr lang="en-US" dirty="0"/>
              <a:t>Title (delete/duplicate circles as required)</a:t>
            </a:r>
          </a:p>
        </p:txBody>
      </p:sp>
      <p:sp>
        <p:nvSpPr>
          <p:cNvPr id="22" name="Text Placeholder 5"/>
          <p:cNvSpPr>
            <a:spLocks noGrp="1"/>
          </p:cNvSpPr>
          <p:nvPr>
            <p:ph type="body" sz="quarter" idx="16" hasCustomPrompt="1"/>
          </p:nvPr>
        </p:nvSpPr>
        <p:spPr>
          <a:xfrm>
            <a:off x="1796797" y="174154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4" name="Text Placeholder 5">
            <a:extLst>
              <a:ext uri="{FF2B5EF4-FFF2-40B4-BE49-F238E27FC236}">
                <a16:creationId xmlns:a16="http://schemas.microsoft.com/office/drawing/2014/main" id="{35A7F99A-C345-DC48-9BB3-5E80D292D10B}"/>
              </a:ext>
            </a:extLst>
          </p:cNvPr>
          <p:cNvSpPr>
            <a:spLocks noGrp="1"/>
          </p:cNvSpPr>
          <p:nvPr>
            <p:ph type="body" sz="quarter" idx="57" hasCustomPrompt="1"/>
          </p:nvPr>
        </p:nvSpPr>
        <p:spPr>
          <a:xfrm>
            <a:off x="4023695" y="174154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5" name="Text Placeholder 5">
            <a:extLst>
              <a:ext uri="{FF2B5EF4-FFF2-40B4-BE49-F238E27FC236}">
                <a16:creationId xmlns:a16="http://schemas.microsoft.com/office/drawing/2014/main" id="{46F5EA56-557F-9E40-B2A3-CA8482291375}"/>
              </a:ext>
            </a:extLst>
          </p:cNvPr>
          <p:cNvSpPr>
            <a:spLocks noGrp="1"/>
          </p:cNvSpPr>
          <p:nvPr>
            <p:ph type="body" sz="quarter" idx="58" hasCustomPrompt="1"/>
          </p:nvPr>
        </p:nvSpPr>
        <p:spPr>
          <a:xfrm>
            <a:off x="6275350" y="171421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6" name="Text Placeholder 5">
            <a:extLst>
              <a:ext uri="{FF2B5EF4-FFF2-40B4-BE49-F238E27FC236}">
                <a16:creationId xmlns:a16="http://schemas.microsoft.com/office/drawing/2014/main" id="{91E7E2D1-C114-2041-B10E-5FF111DC523B}"/>
              </a:ext>
            </a:extLst>
          </p:cNvPr>
          <p:cNvSpPr>
            <a:spLocks noGrp="1"/>
          </p:cNvSpPr>
          <p:nvPr>
            <p:ph type="body" sz="quarter" idx="59" hasCustomPrompt="1"/>
          </p:nvPr>
        </p:nvSpPr>
        <p:spPr>
          <a:xfrm>
            <a:off x="8502248" y="171421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7" name="Text Placeholder 5">
            <a:extLst>
              <a:ext uri="{FF2B5EF4-FFF2-40B4-BE49-F238E27FC236}">
                <a16:creationId xmlns:a16="http://schemas.microsoft.com/office/drawing/2014/main" id="{99AC0BCE-308F-E743-A6BB-81E20F95A52E}"/>
              </a:ext>
            </a:extLst>
          </p:cNvPr>
          <p:cNvSpPr>
            <a:spLocks noGrp="1"/>
          </p:cNvSpPr>
          <p:nvPr>
            <p:ph type="body" sz="quarter" idx="60" hasCustomPrompt="1"/>
          </p:nvPr>
        </p:nvSpPr>
        <p:spPr>
          <a:xfrm>
            <a:off x="4048452" y="3957689"/>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9" name="Text Placeholder 5">
            <a:extLst>
              <a:ext uri="{FF2B5EF4-FFF2-40B4-BE49-F238E27FC236}">
                <a16:creationId xmlns:a16="http://schemas.microsoft.com/office/drawing/2014/main" id="{43C1CA5E-7B27-2F42-8254-1A1551BC8939}"/>
              </a:ext>
            </a:extLst>
          </p:cNvPr>
          <p:cNvSpPr>
            <a:spLocks noGrp="1"/>
          </p:cNvSpPr>
          <p:nvPr>
            <p:ph type="body" sz="quarter" idx="61" hasCustomPrompt="1"/>
          </p:nvPr>
        </p:nvSpPr>
        <p:spPr>
          <a:xfrm>
            <a:off x="1796796"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1" name="Text Placeholder 5">
            <a:extLst>
              <a:ext uri="{FF2B5EF4-FFF2-40B4-BE49-F238E27FC236}">
                <a16:creationId xmlns:a16="http://schemas.microsoft.com/office/drawing/2014/main" id="{A0F05EAE-5AC3-814A-9693-517BF138F026}"/>
              </a:ext>
            </a:extLst>
          </p:cNvPr>
          <p:cNvSpPr>
            <a:spLocks noGrp="1"/>
          </p:cNvSpPr>
          <p:nvPr>
            <p:ph type="body" sz="quarter" idx="62" hasCustomPrompt="1"/>
          </p:nvPr>
        </p:nvSpPr>
        <p:spPr>
          <a:xfrm>
            <a:off x="8551764" y="3957688"/>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13" name="Text Placeholder 5">
            <a:extLst>
              <a:ext uri="{FF2B5EF4-FFF2-40B4-BE49-F238E27FC236}">
                <a16:creationId xmlns:a16="http://schemas.microsoft.com/office/drawing/2014/main" id="{43C1CA5E-7B27-2F42-8254-1A1551BC8939}"/>
              </a:ext>
            </a:extLst>
          </p:cNvPr>
          <p:cNvSpPr>
            <a:spLocks noGrp="1"/>
          </p:cNvSpPr>
          <p:nvPr>
            <p:ph type="body" sz="quarter" idx="64" hasCustomPrompt="1"/>
          </p:nvPr>
        </p:nvSpPr>
        <p:spPr>
          <a:xfrm>
            <a:off x="6300108" y="3957688"/>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Tree>
    <p:extLst>
      <p:ext uri="{BB962C8B-B14F-4D97-AF65-F5344CB8AC3E}">
        <p14:creationId xmlns:p14="http://schemas.microsoft.com/office/powerpoint/2010/main" val="189559497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8 facts circles colou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p:spPr>
        <p:txBody>
          <a:bodyPr/>
          <a:lstStyle>
            <a:lvl1pPr>
              <a:defRPr/>
            </a:lvl1pPr>
          </a:lstStyle>
          <a:p>
            <a:r>
              <a:rPr lang="en-US" dirty="0"/>
              <a:t>Title - (delete/duplicate circles as needed)</a:t>
            </a:r>
          </a:p>
        </p:txBody>
      </p:sp>
      <p:sp>
        <p:nvSpPr>
          <p:cNvPr id="22" name="Text Placeholder 5"/>
          <p:cNvSpPr>
            <a:spLocks noGrp="1"/>
          </p:cNvSpPr>
          <p:nvPr>
            <p:ph type="body" sz="quarter" idx="16" hasCustomPrompt="1"/>
          </p:nvPr>
        </p:nvSpPr>
        <p:spPr>
          <a:xfrm>
            <a:off x="1796797" y="1635011"/>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4" name="Text Placeholder 5">
            <a:extLst>
              <a:ext uri="{FF2B5EF4-FFF2-40B4-BE49-F238E27FC236}">
                <a16:creationId xmlns:a16="http://schemas.microsoft.com/office/drawing/2014/main" id="{35A7F99A-C345-DC48-9BB3-5E80D292D10B}"/>
              </a:ext>
            </a:extLst>
          </p:cNvPr>
          <p:cNvSpPr>
            <a:spLocks noGrp="1"/>
          </p:cNvSpPr>
          <p:nvPr>
            <p:ph type="body" sz="quarter" idx="57" hasCustomPrompt="1"/>
          </p:nvPr>
        </p:nvSpPr>
        <p:spPr>
          <a:xfrm>
            <a:off x="4023695" y="1635010"/>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5" name="Text Placeholder 5">
            <a:extLst>
              <a:ext uri="{FF2B5EF4-FFF2-40B4-BE49-F238E27FC236}">
                <a16:creationId xmlns:a16="http://schemas.microsoft.com/office/drawing/2014/main" id="{46F5EA56-557F-9E40-B2A3-CA8482291375}"/>
              </a:ext>
            </a:extLst>
          </p:cNvPr>
          <p:cNvSpPr>
            <a:spLocks noGrp="1"/>
          </p:cNvSpPr>
          <p:nvPr>
            <p:ph type="body" sz="quarter" idx="58" hasCustomPrompt="1"/>
          </p:nvPr>
        </p:nvSpPr>
        <p:spPr>
          <a:xfrm>
            <a:off x="6275350" y="1607681"/>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6" name="Text Placeholder 5">
            <a:extLst>
              <a:ext uri="{FF2B5EF4-FFF2-40B4-BE49-F238E27FC236}">
                <a16:creationId xmlns:a16="http://schemas.microsoft.com/office/drawing/2014/main" id="{91E7E2D1-C114-2041-B10E-5FF111DC523B}"/>
              </a:ext>
            </a:extLst>
          </p:cNvPr>
          <p:cNvSpPr>
            <a:spLocks noGrp="1"/>
          </p:cNvSpPr>
          <p:nvPr>
            <p:ph type="body" sz="quarter" idx="59" hasCustomPrompt="1"/>
          </p:nvPr>
        </p:nvSpPr>
        <p:spPr>
          <a:xfrm>
            <a:off x="8502248" y="1607680"/>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7" name="Text Placeholder 5">
            <a:extLst>
              <a:ext uri="{FF2B5EF4-FFF2-40B4-BE49-F238E27FC236}">
                <a16:creationId xmlns:a16="http://schemas.microsoft.com/office/drawing/2014/main" id="{99AC0BCE-308F-E743-A6BB-81E20F95A52E}"/>
              </a:ext>
            </a:extLst>
          </p:cNvPr>
          <p:cNvSpPr>
            <a:spLocks noGrp="1"/>
          </p:cNvSpPr>
          <p:nvPr>
            <p:ph type="body" sz="quarter" idx="60" hasCustomPrompt="1"/>
          </p:nvPr>
        </p:nvSpPr>
        <p:spPr>
          <a:xfrm>
            <a:off x="4048452" y="3851153"/>
            <a:ext cx="2077199" cy="2077199"/>
          </a:xfrm>
          <a:prstGeom prst="ellipse">
            <a:avLst/>
          </a:prstGeom>
          <a:solidFill>
            <a:schemeClr val="accent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9" name="Text Placeholder 5">
            <a:extLst>
              <a:ext uri="{FF2B5EF4-FFF2-40B4-BE49-F238E27FC236}">
                <a16:creationId xmlns:a16="http://schemas.microsoft.com/office/drawing/2014/main" id="{43C1CA5E-7B27-2F42-8254-1A1551BC8939}"/>
              </a:ext>
            </a:extLst>
          </p:cNvPr>
          <p:cNvSpPr>
            <a:spLocks noGrp="1"/>
          </p:cNvSpPr>
          <p:nvPr>
            <p:ph type="body" sz="quarter" idx="61" hasCustomPrompt="1"/>
          </p:nvPr>
        </p:nvSpPr>
        <p:spPr>
          <a:xfrm>
            <a:off x="1796796" y="3851153"/>
            <a:ext cx="2077199" cy="2077199"/>
          </a:xfrm>
          <a:prstGeom prst="ellipse">
            <a:avLst/>
          </a:prstGeom>
          <a:solidFill>
            <a:schemeClr val="tx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1" name="Text Placeholder 5">
            <a:extLst>
              <a:ext uri="{FF2B5EF4-FFF2-40B4-BE49-F238E27FC236}">
                <a16:creationId xmlns:a16="http://schemas.microsoft.com/office/drawing/2014/main" id="{A0F05EAE-5AC3-814A-9693-517BF138F026}"/>
              </a:ext>
            </a:extLst>
          </p:cNvPr>
          <p:cNvSpPr>
            <a:spLocks noGrp="1"/>
          </p:cNvSpPr>
          <p:nvPr>
            <p:ph type="body" sz="quarter" idx="62" hasCustomPrompt="1"/>
          </p:nvPr>
        </p:nvSpPr>
        <p:spPr>
          <a:xfrm>
            <a:off x="8551764" y="3851152"/>
            <a:ext cx="2077199" cy="2077199"/>
          </a:xfrm>
          <a:prstGeom prst="ellipse">
            <a:avLst/>
          </a:prstGeom>
          <a:solidFill>
            <a:schemeClr val="accent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12" name="Text Placeholder 5">
            <a:extLst>
              <a:ext uri="{FF2B5EF4-FFF2-40B4-BE49-F238E27FC236}">
                <a16:creationId xmlns:a16="http://schemas.microsoft.com/office/drawing/2014/main" id="{43C1CA5E-7B27-2F42-8254-1A1551BC8939}"/>
              </a:ext>
            </a:extLst>
          </p:cNvPr>
          <p:cNvSpPr>
            <a:spLocks noGrp="1"/>
          </p:cNvSpPr>
          <p:nvPr>
            <p:ph type="body" sz="quarter" idx="63" hasCustomPrompt="1"/>
          </p:nvPr>
        </p:nvSpPr>
        <p:spPr>
          <a:xfrm>
            <a:off x="6300108" y="3851152"/>
            <a:ext cx="2077199" cy="2077199"/>
          </a:xfrm>
          <a:prstGeom prst="ellipse">
            <a:avLst/>
          </a:prstGeom>
          <a:solidFill>
            <a:schemeClr val="tx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Tree>
    <p:extLst>
      <p:ext uri="{BB962C8B-B14F-4D97-AF65-F5344CB8AC3E}">
        <p14:creationId xmlns:p14="http://schemas.microsoft.com/office/powerpoint/2010/main" val="410289885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8 Fac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A950-C010-4B7C-BB47-8D50C585D9BA}"/>
              </a:ext>
            </a:extLst>
          </p:cNvPr>
          <p:cNvSpPr>
            <a:spLocks noGrp="1"/>
          </p:cNvSpPr>
          <p:nvPr>
            <p:ph type="title"/>
          </p:nvPr>
        </p:nvSpPr>
        <p:spPr>
          <a:xfrm>
            <a:off x="457200" y="428752"/>
            <a:ext cx="11277600" cy="968474"/>
          </a:xfrm>
        </p:spPr>
        <p:txBody>
          <a:bodyPr/>
          <a:lstStyle/>
          <a:p>
            <a:r>
              <a:rPr lang="en-US"/>
              <a:t>Click to edit Master title style</a:t>
            </a:r>
            <a:endParaRPr lang="en-GB"/>
          </a:p>
        </p:txBody>
      </p:sp>
      <p:sp>
        <p:nvSpPr>
          <p:cNvPr id="4" name="Rectangle 3">
            <a:extLst>
              <a:ext uri="{FF2B5EF4-FFF2-40B4-BE49-F238E27FC236}">
                <a16:creationId xmlns:a16="http://schemas.microsoft.com/office/drawing/2014/main" id="{756D2EDC-A2D8-4BE0-989E-EA3D77B008BB}"/>
              </a:ext>
            </a:extLst>
          </p:cNvPr>
          <p:cNvSpPr>
            <a:spLocks noChangeAspect="1"/>
          </p:cNvSpPr>
          <p:nvPr userDrawn="1"/>
        </p:nvSpPr>
        <p:spPr>
          <a:xfrm>
            <a:off x="1130888" y="1664774"/>
            <a:ext cx="1956392" cy="19563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0BC94ADB-9FC0-4079-BB3E-7D686A14A7E3}"/>
              </a:ext>
            </a:extLst>
          </p:cNvPr>
          <p:cNvSpPr>
            <a:spLocks noChangeAspect="1"/>
          </p:cNvSpPr>
          <p:nvPr userDrawn="1"/>
        </p:nvSpPr>
        <p:spPr>
          <a:xfrm>
            <a:off x="3749165" y="1664774"/>
            <a:ext cx="1956392" cy="19563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6" name="Rectangle 5">
            <a:extLst>
              <a:ext uri="{FF2B5EF4-FFF2-40B4-BE49-F238E27FC236}">
                <a16:creationId xmlns:a16="http://schemas.microsoft.com/office/drawing/2014/main" id="{DF7D390F-2B2D-4458-AD57-C6D9D06D3A3E}"/>
              </a:ext>
            </a:extLst>
          </p:cNvPr>
          <p:cNvSpPr>
            <a:spLocks noChangeAspect="1"/>
          </p:cNvSpPr>
          <p:nvPr userDrawn="1"/>
        </p:nvSpPr>
        <p:spPr>
          <a:xfrm>
            <a:off x="6483910" y="1664774"/>
            <a:ext cx="1956392" cy="19563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7" name="Rectangle 6">
            <a:extLst>
              <a:ext uri="{FF2B5EF4-FFF2-40B4-BE49-F238E27FC236}">
                <a16:creationId xmlns:a16="http://schemas.microsoft.com/office/drawing/2014/main" id="{78B5B136-36F9-4F79-9AEB-EB3C8FEFA9FD}"/>
              </a:ext>
            </a:extLst>
          </p:cNvPr>
          <p:cNvSpPr>
            <a:spLocks noChangeAspect="1"/>
          </p:cNvSpPr>
          <p:nvPr userDrawn="1"/>
        </p:nvSpPr>
        <p:spPr>
          <a:xfrm>
            <a:off x="9205105" y="1664774"/>
            <a:ext cx="1956392" cy="19563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8" name="Rectangle 7">
            <a:extLst>
              <a:ext uri="{FF2B5EF4-FFF2-40B4-BE49-F238E27FC236}">
                <a16:creationId xmlns:a16="http://schemas.microsoft.com/office/drawing/2014/main" id="{A81B0BE9-7AE6-4FF4-B0E2-EE72C377CCC5}"/>
              </a:ext>
            </a:extLst>
          </p:cNvPr>
          <p:cNvSpPr>
            <a:spLocks noChangeAspect="1"/>
          </p:cNvSpPr>
          <p:nvPr userDrawn="1"/>
        </p:nvSpPr>
        <p:spPr>
          <a:xfrm>
            <a:off x="6497458" y="3896434"/>
            <a:ext cx="1956392" cy="1956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9" name="Rectangle 8">
            <a:extLst>
              <a:ext uri="{FF2B5EF4-FFF2-40B4-BE49-F238E27FC236}">
                <a16:creationId xmlns:a16="http://schemas.microsoft.com/office/drawing/2014/main" id="{13A97BB7-3CEB-4CEC-AC59-A9F9F902C243}"/>
              </a:ext>
            </a:extLst>
          </p:cNvPr>
          <p:cNvSpPr>
            <a:spLocks noChangeAspect="1"/>
          </p:cNvSpPr>
          <p:nvPr userDrawn="1"/>
        </p:nvSpPr>
        <p:spPr>
          <a:xfrm>
            <a:off x="9225429" y="3909955"/>
            <a:ext cx="1956392" cy="19563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7D0455F0-5689-467A-8A7E-BA7CFABDA1E6}"/>
              </a:ext>
            </a:extLst>
          </p:cNvPr>
          <p:cNvSpPr>
            <a:spLocks noChangeAspect="1"/>
          </p:cNvSpPr>
          <p:nvPr userDrawn="1"/>
        </p:nvSpPr>
        <p:spPr>
          <a:xfrm>
            <a:off x="1130888" y="3882912"/>
            <a:ext cx="1956392" cy="1956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B8CA86AA-5595-48A3-9464-7462EB93C585}"/>
              </a:ext>
            </a:extLst>
          </p:cNvPr>
          <p:cNvSpPr>
            <a:spLocks noChangeAspect="1"/>
          </p:cNvSpPr>
          <p:nvPr userDrawn="1"/>
        </p:nvSpPr>
        <p:spPr>
          <a:xfrm>
            <a:off x="3755939" y="3889673"/>
            <a:ext cx="1956392" cy="19563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15" name="Text Placeholder 14">
            <a:extLst>
              <a:ext uri="{FF2B5EF4-FFF2-40B4-BE49-F238E27FC236}">
                <a16:creationId xmlns:a16="http://schemas.microsoft.com/office/drawing/2014/main" id="{699C6269-2CC1-497C-9F12-1D6EE28FBADC}"/>
              </a:ext>
            </a:extLst>
          </p:cNvPr>
          <p:cNvSpPr>
            <a:spLocks noGrp="1"/>
          </p:cNvSpPr>
          <p:nvPr>
            <p:ph type="body" sz="quarter" idx="10" hasCustomPrompt="1"/>
          </p:nvPr>
        </p:nvSpPr>
        <p:spPr>
          <a:xfrm>
            <a:off x="1275646" y="1954788"/>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16" name="Text Placeholder 14">
            <a:extLst>
              <a:ext uri="{FF2B5EF4-FFF2-40B4-BE49-F238E27FC236}">
                <a16:creationId xmlns:a16="http://schemas.microsoft.com/office/drawing/2014/main" id="{11D59059-4A8A-47F9-BA7C-B1EC93516878}"/>
              </a:ext>
            </a:extLst>
          </p:cNvPr>
          <p:cNvSpPr>
            <a:spLocks noGrp="1"/>
          </p:cNvSpPr>
          <p:nvPr>
            <p:ph type="body" sz="quarter" idx="11" hasCustomPrompt="1"/>
          </p:nvPr>
        </p:nvSpPr>
        <p:spPr>
          <a:xfrm>
            <a:off x="9385687" y="4164565"/>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17" name="Text Placeholder 14">
            <a:extLst>
              <a:ext uri="{FF2B5EF4-FFF2-40B4-BE49-F238E27FC236}">
                <a16:creationId xmlns:a16="http://schemas.microsoft.com/office/drawing/2014/main" id="{2FBBB0CD-D98A-4BD2-BD5C-BDA75855B438}"/>
              </a:ext>
            </a:extLst>
          </p:cNvPr>
          <p:cNvSpPr>
            <a:spLocks noGrp="1"/>
          </p:cNvSpPr>
          <p:nvPr>
            <p:ph type="body" sz="quarter" idx="12" hasCustomPrompt="1"/>
          </p:nvPr>
        </p:nvSpPr>
        <p:spPr>
          <a:xfrm>
            <a:off x="1275646" y="4151044"/>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18" name="Text Placeholder 14">
            <a:extLst>
              <a:ext uri="{FF2B5EF4-FFF2-40B4-BE49-F238E27FC236}">
                <a16:creationId xmlns:a16="http://schemas.microsoft.com/office/drawing/2014/main" id="{85BF7A9B-3F1E-4677-A8FC-1E4AE4945B39}"/>
              </a:ext>
            </a:extLst>
          </p:cNvPr>
          <p:cNvSpPr>
            <a:spLocks noGrp="1"/>
          </p:cNvSpPr>
          <p:nvPr>
            <p:ph type="body" sz="quarter" idx="13" hasCustomPrompt="1"/>
          </p:nvPr>
        </p:nvSpPr>
        <p:spPr>
          <a:xfrm>
            <a:off x="3905864" y="4130763"/>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19" name="Text Placeholder 14">
            <a:extLst>
              <a:ext uri="{FF2B5EF4-FFF2-40B4-BE49-F238E27FC236}">
                <a16:creationId xmlns:a16="http://schemas.microsoft.com/office/drawing/2014/main" id="{1339FDE3-8E76-4DA7-B749-0AB3C6C03193}"/>
              </a:ext>
            </a:extLst>
          </p:cNvPr>
          <p:cNvSpPr>
            <a:spLocks noGrp="1"/>
          </p:cNvSpPr>
          <p:nvPr>
            <p:ph type="body" sz="quarter" idx="14" hasCustomPrompt="1"/>
          </p:nvPr>
        </p:nvSpPr>
        <p:spPr>
          <a:xfrm>
            <a:off x="6652550" y="4151044"/>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22" name="Text Placeholder 14">
            <a:extLst>
              <a:ext uri="{FF2B5EF4-FFF2-40B4-BE49-F238E27FC236}">
                <a16:creationId xmlns:a16="http://schemas.microsoft.com/office/drawing/2014/main" id="{46377A4C-BCD6-4DBA-A923-F6726E9B10E2}"/>
              </a:ext>
            </a:extLst>
          </p:cNvPr>
          <p:cNvSpPr>
            <a:spLocks noGrp="1"/>
          </p:cNvSpPr>
          <p:nvPr>
            <p:ph type="body" sz="quarter" idx="17" hasCustomPrompt="1"/>
          </p:nvPr>
        </p:nvSpPr>
        <p:spPr>
          <a:xfrm>
            <a:off x="3899089" y="1979682"/>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23" name="Text Placeholder 14">
            <a:extLst>
              <a:ext uri="{FF2B5EF4-FFF2-40B4-BE49-F238E27FC236}">
                <a16:creationId xmlns:a16="http://schemas.microsoft.com/office/drawing/2014/main" id="{9EA7C184-C003-46BA-BABD-7DCA849CC859}"/>
              </a:ext>
            </a:extLst>
          </p:cNvPr>
          <p:cNvSpPr>
            <a:spLocks noGrp="1"/>
          </p:cNvSpPr>
          <p:nvPr>
            <p:ph type="body" sz="quarter" idx="18" hasCustomPrompt="1"/>
          </p:nvPr>
        </p:nvSpPr>
        <p:spPr>
          <a:xfrm>
            <a:off x="9365363" y="1993203"/>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24" name="Text Placeholder 14">
            <a:extLst>
              <a:ext uri="{FF2B5EF4-FFF2-40B4-BE49-F238E27FC236}">
                <a16:creationId xmlns:a16="http://schemas.microsoft.com/office/drawing/2014/main" id="{2D0239BE-4E01-407E-96F2-57334D80E9E3}"/>
              </a:ext>
            </a:extLst>
          </p:cNvPr>
          <p:cNvSpPr>
            <a:spLocks noGrp="1"/>
          </p:cNvSpPr>
          <p:nvPr>
            <p:ph type="body" sz="quarter" idx="19" hasCustomPrompt="1"/>
          </p:nvPr>
        </p:nvSpPr>
        <p:spPr>
          <a:xfrm>
            <a:off x="6639000" y="1983750"/>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Tree>
    <p:extLst>
      <p:ext uri="{BB962C8B-B14F-4D97-AF65-F5344CB8AC3E}">
        <p14:creationId xmlns:p14="http://schemas.microsoft.com/office/powerpoint/2010/main" val="306183812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8 Fact Boxes cle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A950-C010-4B7C-BB47-8D50C585D9BA}"/>
              </a:ext>
            </a:extLst>
          </p:cNvPr>
          <p:cNvSpPr>
            <a:spLocks noGrp="1"/>
          </p:cNvSpPr>
          <p:nvPr>
            <p:ph type="title"/>
          </p:nvPr>
        </p:nvSpPr>
        <p:spPr>
          <a:xfrm>
            <a:off x="457200" y="428752"/>
            <a:ext cx="11277600" cy="968474"/>
          </a:xfrm>
        </p:spPr>
        <p:txBody>
          <a:bodyPr/>
          <a:lstStyle/>
          <a:p>
            <a:r>
              <a:rPr lang="en-US"/>
              <a:t>Click to edit Master title style</a:t>
            </a:r>
            <a:endParaRPr lang="en-GB"/>
          </a:p>
        </p:txBody>
      </p:sp>
      <p:sp>
        <p:nvSpPr>
          <p:cNvPr id="4" name="Rectangle 3">
            <a:extLst>
              <a:ext uri="{FF2B5EF4-FFF2-40B4-BE49-F238E27FC236}">
                <a16:creationId xmlns:a16="http://schemas.microsoft.com/office/drawing/2014/main" id="{756D2EDC-A2D8-4BE0-989E-EA3D77B008BB}"/>
              </a:ext>
            </a:extLst>
          </p:cNvPr>
          <p:cNvSpPr>
            <a:spLocks noChangeAspect="1"/>
          </p:cNvSpPr>
          <p:nvPr userDrawn="1"/>
        </p:nvSpPr>
        <p:spPr>
          <a:xfrm>
            <a:off x="1130888" y="1664774"/>
            <a:ext cx="1956392" cy="19563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0BC94ADB-9FC0-4079-BB3E-7D686A14A7E3}"/>
              </a:ext>
            </a:extLst>
          </p:cNvPr>
          <p:cNvSpPr>
            <a:spLocks noChangeAspect="1"/>
          </p:cNvSpPr>
          <p:nvPr userDrawn="1"/>
        </p:nvSpPr>
        <p:spPr>
          <a:xfrm>
            <a:off x="3749165" y="1664774"/>
            <a:ext cx="1956392" cy="19563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6" name="Rectangle 5">
            <a:extLst>
              <a:ext uri="{FF2B5EF4-FFF2-40B4-BE49-F238E27FC236}">
                <a16:creationId xmlns:a16="http://schemas.microsoft.com/office/drawing/2014/main" id="{DF7D390F-2B2D-4458-AD57-C6D9D06D3A3E}"/>
              </a:ext>
            </a:extLst>
          </p:cNvPr>
          <p:cNvSpPr>
            <a:spLocks noChangeAspect="1"/>
          </p:cNvSpPr>
          <p:nvPr userDrawn="1"/>
        </p:nvSpPr>
        <p:spPr>
          <a:xfrm>
            <a:off x="6483910" y="1664774"/>
            <a:ext cx="1956392" cy="19563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7" name="Rectangle 6">
            <a:extLst>
              <a:ext uri="{FF2B5EF4-FFF2-40B4-BE49-F238E27FC236}">
                <a16:creationId xmlns:a16="http://schemas.microsoft.com/office/drawing/2014/main" id="{78B5B136-36F9-4F79-9AEB-EB3C8FEFA9FD}"/>
              </a:ext>
            </a:extLst>
          </p:cNvPr>
          <p:cNvSpPr>
            <a:spLocks noChangeAspect="1"/>
          </p:cNvSpPr>
          <p:nvPr userDrawn="1"/>
        </p:nvSpPr>
        <p:spPr>
          <a:xfrm>
            <a:off x="9205105" y="1664774"/>
            <a:ext cx="1956392" cy="19563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8" name="Rectangle 7">
            <a:extLst>
              <a:ext uri="{FF2B5EF4-FFF2-40B4-BE49-F238E27FC236}">
                <a16:creationId xmlns:a16="http://schemas.microsoft.com/office/drawing/2014/main" id="{A81B0BE9-7AE6-4FF4-B0E2-EE72C377CCC5}"/>
              </a:ext>
            </a:extLst>
          </p:cNvPr>
          <p:cNvSpPr>
            <a:spLocks noChangeAspect="1"/>
          </p:cNvSpPr>
          <p:nvPr userDrawn="1"/>
        </p:nvSpPr>
        <p:spPr>
          <a:xfrm>
            <a:off x="6497458" y="3896434"/>
            <a:ext cx="1956392" cy="1956392"/>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9" name="Rectangle 8">
            <a:extLst>
              <a:ext uri="{FF2B5EF4-FFF2-40B4-BE49-F238E27FC236}">
                <a16:creationId xmlns:a16="http://schemas.microsoft.com/office/drawing/2014/main" id="{13A97BB7-3CEB-4CEC-AC59-A9F9F902C243}"/>
              </a:ext>
            </a:extLst>
          </p:cNvPr>
          <p:cNvSpPr>
            <a:spLocks noChangeAspect="1"/>
          </p:cNvSpPr>
          <p:nvPr userDrawn="1"/>
        </p:nvSpPr>
        <p:spPr>
          <a:xfrm>
            <a:off x="9225429" y="3909955"/>
            <a:ext cx="1956392" cy="1956392"/>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7D0455F0-5689-467A-8A7E-BA7CFABDA1E6}"/>
              </a:ext>
            </a:extLst>
          </p:cNvPr>
          <p:cNvSpPr>
            <a:spLocks noChangeAspect="1"/>
          </p:cNvSpPr>
          <p:nvPr userDrawn="1"/>
        </p:nvSpPr>
        <p:spPr>
          <a:xfrm>
            <a:off x="1130888" y="3882912"/>
            <a:ext cx="1956392" cy="1956392"/>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B8CA86AA-5595-48A3-9464-7462EB93C585}"/>
              </a:ext>
            </a:extLst>
          </p:cNvPr>
          <p:cNvSpPr>
            <a:spLocks noChangeAspect="1"/>
          </p:cNvSpPr>
          <p:nvPr userDrawn="1"/>
        </p:nvSpPr>
        <p:spPr>
          <a:xfrm>
            <a:off x="3755939" y="3889673"/>
            <a:ext cx="1956392" cy="1956392"/>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15" name="Text Placeholder 14">
            <a:extLst>
              <a:ext uri="{FF2B5EF4-FFF2-40B4-BE49-F238E27FC236}">
                <a16:creationId xmlns:a16="http://schemas.microsoft.com/office/drawing/2014/main" id="{699C6269-2CC1-497C-9F12-1D6EE28FBADC}"/>
              </a:ext>
            </a:extLst>
          </p:cNvPr>
          <p:cNvSpPr>
            <a:spLocks noGrp="1"/>
          </p:cNvSpPr>
          <p:nvPr>
            <p:ph type="body" sz="quarter" idx="10" hasCustomPrompt="1"/>
          </p:nvPr>
        </p:nvSpPr>
        <p:spPr>
          <a:xfrm>
            <a:off x="1275646" y="1954788"/>
            <a:ext cx="1666875" cy="1474211"/>
          </a:xfrm>
        </p:spPr>
        <p:txBody>
          <a:bodyPr/>
          <a:lstStyle>
            <a:lvl1pPr algn="ctr">
              <a:defRPr sz="2000" b="1">
                <a:solidFill>
                  <a:schemeClr val="accent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16" name="Text Placeholder 14">
            <a:extLst>
              <a:ext uri="{FF2B5EF4-FFF2-40B4-BE49-F238E27FC236}">
                <a16:creationId xmlns:a16="http://schemas.microsoft.com/office/drawing/2014/main" id="{11D59059-4A8A-47F9-BA7C-B1EC93516878}"/>
              </a:ext>
            </a:extLst>
          </p:cNvPr>
          <p:cNvSpPr>
            <a:spLocks noGrp="1"/>
          </p:cNvSpPr>
          <p:nvPr>
            <p:ph type="body" sz="quarter" idx="11" hasCustomPrompt="1"/>
          </p:nvPr>
        </p:nvSpPr>
        <p:spPr>
          <a:xfrm>
            <a:off x="9385687" y="4164565"/>
            <a:ext cx="1666875" cy="1474211"/>
          </a:xfrm>
        </p:spPr>
        <p:txBody>
          <a:bodyPr/>
          <a:lstStyle>
            <a:lvl1pPr algn="ctr">
              <a:defRPr sz="2000" b="1">
                <a:solidFill>
                  <a:schemeClr val="accent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17" name="Text Placeholder 14">
            <a:extLst>
              <a:ext uri="{FF2B5EF4-FFF2-40B4-BE49-F238E27FC236}">
                <a16:creationId xmlns:a16="http://schemas.microsoft.com/office/drawing/2014/main" id="{2FBBB0CD-D98A-4BD2-BD5C-BDA75855B438}"/>
              </a:ext>
            </a:extLst>
          </p:cNvPr>
          <p:cNvSpPr>
            <a:spLocks noGrp="1"/>
          </p:cNvSpPr>
          <p:nvPr>
            <p:ph type="body" sz="quarter" idx="12" hasCustomPrompt="1"/>
          </p:nvPr>
        </p:nvSpPr>
        <p:spPr>
          <a:xfrm>
            <a:off x="1275646" y="4151044"/>
            <a:ext cx="1666875" cy="1474211"/>
          </a:xfrm>
        </p:spPr>
        <p:txBody>
          <a:bodyPr/>
          <a:lstStyle>
            <a:lvl1pPr algn="ctr">
              <a:defRPr sz="2000" b="1">
                <a:solidFill>
                  <a:schemeClr val="accent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18" name="Text Placeholder 14">
            <a:extLst>
              <a:ext uri="{FF2B5EF4-FFF2-40B4-BE49-F238E27FC236}">
                <a16:creationId xmlns:a16="http://schemas.microsoft.com/office/drawing/2014/main" id="{85BF7A9B-3F1E-4677-A8FC-1E4AE4945B39}"/>
              </a:ext>
            </a:extLst>
          </p:cNvPr>
          <p:cNvSpPr>
            <a:spLocks noGrp="1"/>
          </p:cNvSpPr>
          <p:nvPr>
            <p:ph type="body" sz="quarter" idx="13" hasCustomPrompt="1"/>
          </p:nvPr>
        </p:nvSpPr>
        <p:spPr>
          <a:xfrm>
            <a:off x="3905864" y="4130763"/>
            <a:ext cx="1666875" cy="1474211"/>
          </a:xfrm>
        </p:spPr>
        <p:txBody>
          <a:bodyPr/>
          <a:lstStyle>
            <a:lvl1pPr algn="ctr">
              <a:defRPr sz="2000" b="1">
                <a:solidFill>
                  <a:schemeClr val="accent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19" name="Text Placeholder 14">
            <a:extLst>
              <a:ext uri="{FF2B5EF4-FFF2-40B4-BE49-F238E27FC236}">
                <a16:creationId xmlns:a16="http://schemas.microsoft.com/office/drawing/2014/main" id="{1339FDE3-8E76-4DA7-B749-0AB3C6C03193}"/>
              </a:ext>
            </a:extLst>
          </p:cNvPr>
          <p:cNvSpPr>
            <a:spLocks noGrp="1"/>
          </p:cNvSpPr>
          <p:nvPr>
            <p:ph type="body" sz="quarter" idx="14" hasCustomPrompt="1"/>
          </p:nvPr>
        </p:nvSpPr>
        <p:spPr>
          <a:xfrm>
            <a:off x="6652550" y="4151044"/>
            <a:ext cx="1666875" cy="1474211"/>
          </a:xfrm>
        </p:spPr>
        <p:txBody>
          <a:bodyPr/>
          <a:lstStyle>
            <a:lvl1pPr algn="ctr">
              <a:defRPr sz="2000" b="1">
                <a:solidFill>
                  <a:schemeClr val="accent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22" name="Text Placeholder 14">
            <a:extLst>
              <a:ext uri="{FF2B5EF4-FFF2-40B4-BE49-F238E27FC236}">
                <a16:creationId xmlns:a16="http://schemas.microsoft.com/office/drawing/2014/main" id="{46377A4C-BCD6-4DBA-A923-F6726E9B10E2}"/>
              </a:ext>
            </a:extLst>
          </p:cNvPr>
          <p:cNvSpPr>
            <a:spLocks noGrp="1"/>
          </p:cNvSpPr>
          <p:nvPr>
            <p:ph type="body" sz="quarter" idx="17" hasCustomPrompt="1"/>
          </p:nvPr>
        </p:nvSpPr>
        <p:spPr>
          <a:xfrm>
            <a:off x="3899089" y="1979682"/>
            <a:ext cx="1666875" cy="1474211"/>
          </a:xfrm>
        </p:spPr>
        <p:txBody>
          <a:bodyPr/>
          <a:lstStyle>
            <a:lvl1pPr algn="ctr">
              <a:defRPr sz="2000" b="1">
                <a:solidFill>
                  <a:schemeClr val="accent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23" name="Text Placeholder 14">
            <a:extLst>
              <a:ext uri="{FF2B5EF4-FFF2-40B4-BE49-F238E27FC236}">
                <a16:creationId xmlns:a16="http://schemas.microsoft.com/office/drawing/2014/main" id="{9EA7C184-C003-46BA-BABD-7DCA849CC859}"/>
              </a:ext>
            </a:extLst>
          </p:cNvPr>
          <p:cNvSpPr>
            <a:spLocks noGrp="1"/>
          </p:cNvSpPr>
          <p:nvPr>
            <p:ph type="body" sz="quarter" idx="18" hasCustomPrompt="1"/>
          </p:nvPr>
        </p:nvSpPr>
        <p:spPr>
          <a:xfrm>
            <a:off x="9365363" y="1993203"/>
            <a:ext cx="1666875" cy="1474211"/>
          </a:xfrm>
        </p:spPr>
        <p:txBody>
          <a:bodyPr/>
          <a:lstStyle>
            <a:lvl1pPr algn="ctr">
              <a:defRPr sz="2000" b="1">
                <a:solidFill>
                  <a:schemeClr val="accent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24" name="Text Placeholder 14">
            <a:extLst>
              <a:ext uri="{FF2B5EF4-FFF2-40B4-BE49-F238E27FC236}">
                <a16:creationId xmlns:a16="http://schemas.microsoft.com/office/drawing/2014/main" id="{2D0239BE-4E01-407E-96F2-57334D80E9E3}"/>
              </a:ext>
            </a:extLst>
          </p:cNvPr>
          <p:cNvSpPr>
            <a:spLocks noGrp="1"/>
          </p:cNvSpPr>
          <p:nvPr>
            <p:ph type="body" sz="quarter" idx="19" hasCustomPrompt="1"/>
          </p:nvPr>
        </p:nvSpPr>
        <p:spPr>
          <a:xfrm>
            <a:off x="6639000" y="1983750"/>
            <a:ext cx="1666875" cy="1474211"/>
          </a:xfrm>
        </p:spPr>
        <p:txBody>
          <a:bodyPr/>
          <a:lstStyle>
            <a:lvl1pPr algn="ctr">
              <a:defRPr sz="2000" b="1">
                <a:solidFill>
                  <a:schemeClr val="accent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Tree>
    <p:extLst>
      <p:ext uri="{BB962C8B-B14F-4D97-AF65-F5344CB8AC3E}">
        <p14:creationId xmlns:p14="http://schemas.microsoft.com/office/powerpoint/2010/main" val="33158445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10 Fac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A950-C010-4B7C-BB47-8D50C585D9BA}"/>
              </a:ext>
            </a:extLst>
          </p:cNvPr>
          <p:cNvSpPr>
            <a:spLocks noGrp="1"/>
          </p:cNvSpPr>
          <p:nvPr>
            <p:ph type="title"/>
          </p:nvPr>
        </p:nvSpPr>
        <p:spPr>
          <a:xfrm>
            <a:off x="457200" y="449072"/>
            <a:ext cx="11277600" cy="968474"/>
          </a:xfrm>
        </p:spPr>
        <p:txBody>
          <a:bodyPr/>
          <a:lstStyle/>
          <a:p>
            <a:r>
              <a:rPr lang="en-US"/>
              <a:t>Click to edit Master title style</a:t>
            </a:r>
            <a:endParaRPr lang="en-GB"/>
          </a:p>
        </p:txBody>
      </p:sp>
      <p:sp>
        <p:nvSpPr>
          <p:cNvPr id="4" name="Rectangle 3">
            <a:extLst>
              <a:ext uri="{FF2B5EF4-FFF2-40B4-BE49-F238E27FC236}">
                <a16:creationId xmlns:a16="http://schemas.microsoft.com/office/drawing/2014/main" id="{756D2EDC-A2D8-4BE0-989E-EA3D77B008BB}"/>
              </a:ext>
            </a:extLst>
          </p:cNvPr>
          <p:cNvSpPr>
            <a:spLocks noChangeAspect="1"/>
          </p:cNvSpPr>
          <p:nvPr userDrawn="1"/>
        </p:nvSpPr>
        <p:spPr>
          <a:xfrm>
            <a:off x="618760" y="1664774"/>
            <a:ext cx="1956392" cy="19563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0BC94ADB-9FC0-4079-BB3E-7D686A14A7E3}"/>
              </a:ext>
            </a:extLst>
          </p:cNvPr>
          <p:cNvSpPr>
            <a:spLocks noChangeAspect="1"/>
          </p:cNvSpPr>
          <p:nvPr userDrawn="1"/>
        </p:nvSpPr>
        <p:spPr>
          <a:xfrm>
            <a:off x="2866924" y="1664774"/>
            <a:ext cx="1956392" cy="19563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6" name="Rectangle 5">
            <a:extLst>
              <a:ext uri="{FF2B5EF4-FFF2-40B4-BE49-F238E27FC236}">
                <a16:creationId xmlns:a16="http://schemas.microsoft.com/office/drawing/2014/main" id="{DF7D390F-2B2D-4458-AD57-C6D9D06D3A3E}"/>
              </a:ext>
            </a:extLst>
          </p:cNvPr>
          <p:cNvSpPr>
            <a:spLocks noChangeAspect="1"/>
          </p:cNvSpPr>
          <p:nvPr userDrawn="1"/>
        </p:nvSpPr>
        <p:spPr>
          <a:xfrm>
            <a:off x="5115088" y="1664774"/>
            <a:ext cx="1956392" cy="19563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7" name="Rectangle 6">
            <a:extLst>
              <a:ext uri="{FF2B5EF4-FFF2-40B4-BE49-F238E27FC236}">
                <a16:creationId xmlns:a16="http://schemas.microsoft.com/office/drawing/2014/main" id="{78B5B136-36F9-4F79-9AEB-EB3C8FEFA9FD}"/>
              </a:ext>
            </a:extLst>
          </p:cNvPr>
          <p:cNvSpPr>
            <a:spLocks noChangeAspect="1"/>
          </p:cNvSpPr>
          <p:nvPr userDrawn="1"/>
        </p:nvSpPr>
        <p:spPr>
          <a:xfrm>
            <a:off x="7363252" y="1664774"/>
            <a:ext cx="1956392" cy="19563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8" name="Rectangle 7">
            <a:extLst>
              <a:ext uri="{FF2B5EF4-FFF2-40B4-BE49-F238E27FC236}">
                <a16:creationId xmlns:a16="http://schemas.microsoft.com/office/drawing/2014/main" id="{A81B0BE9-7AE6-4FF4-B0E2-EE72C377CCC5}"/>
              </a:ext>
            </a:extLst>
          </p:cNvPr>
          <p:cNvSpPr>
            <a:spLocks noChangeAspect="1"/>
          </p:cNvSpPr>
          <p:nvPr userDrawn="1"/>
        </p:nvSpPr>
        <p:spPr>
          <a:xfrm>
            <a:off x="5165802" y="3896434"/>
            <a:ext cx="1956392" cy="1956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9" name="Rectangle 8">
            <a:extLst>
              <a:ext uri="{FF2B5EF4-FFF2-40B4-BE49-F238E27FC236}">
                <a16:creationId xmlns:a16="http://schemas.microsoft.com/office/drawing/2014/main" id="{13A97BB7-3CEB-4CEC-AC59-A9F9F902C243}"/>
              </a:ext>
            </a:extLst>
          </p:cNvPr>
          <p:cNvSpPr>
            <a:spLocks noChangeAspect="1"/>
          </p:cNvSpPr>
          <p:nvPr userDrawn="1"/>
        </p:nvSpPr>
        <p:spPr>
          <a:xfrm>
            <a:off x="7383576" y="3909955"/>
            <a:ext cx="1956392" cy="19563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FF2D6292-3F6B-47EC-BEAC-54D1A7937328}"/>
              </a:ext>
            </a:extLst>
          </p:cNvPr>
          <p:cNvSpPr>
            <a:spLocks noChangeAspect="1"/>
          </p:cNvSpPr>
          <p:nvPr userDrawn="1"/>
        </p:nvSpPr>
        <p:spPr>
          <a:xfrm>
            <a:off x="9611416" y="3903195"/>
            <a:ext cx="1956392" cy="1956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7D0455F0-5689-467A-8A7E-BA7CFABDA1E6}"/>
              </a:ext>
            </a:extLst>
          </p:cNvPr>
          <p:cNvSpPr>
            <a:spLocks noChangeAspect="1"/>
          </p:cNvSpPr>
          <p:nvPr userDrawn="1"/>
        </p:nvSpPr>
        <p:spPr>
          <a:xfrm>
            <a:off x="618760" y="3882912"/>
            <a:ext cx="1956392" cy="1956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6B92118F-CB8A-4F16-A9A0-C2FF0887E2CD}"/>
              </a:ext>
            </a:extLst>
          </p:cNvPr>
          <p:cNvSpPr>
            <a:spLocks noChangeAspect="1"/>
          </p:cNvSpPr>
          <p:nvPr userDrawn="1"/>
        </p:nvSpPr>
        <p:spPr>
          <a:xfrm>
            <a:off x="9611417" y="1664774"/>
            <a:ext cx="1956392" cy="19563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B8CA86AA-5595-48A3-9464-7462EB93C585}"/>
              </a:ext>
            </a:extLst>
          </p:cNvPr>
          <p:cNvSpPr>
            <a:spLocks noChangeAspect="1"/>
          </p:cNvSpPr>
          <p:nvPr userDrawn="1"/>
        </p:nvSpPr>
        <p:spPr>
          <a:xfrm>
            <a:off x="2846600" y="3889673"/>
            <a:ext cx="1956392" cy="19563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15" name="Text Placeholder 14">
            <a:extLst>
              <a:ext uri="{FF2B5EF4-FFF2-40B4-BE49-F238E27FC236}">
                <a16:creationId xmlns:a16="http://schemas.microsoft.com/office/drawing/2014/main" id="{699C6269-2CC1-497C-9F12-1D6EE28FBADC}"/>
              </a:ext>
            </a:extLst>
          </p:cNvPr>
          <p:cNvSpPr>
            <a:spLocks noGrp="1"/>
          </p:cNvSpPr>
          <p:nvPr>
            <p:ph type="body" sz="quarter" idx="10" hasCustomPrompt="1"/>
          </p:nvPr>
        </p:nvSpPr>
        <p:spPr>
          <a:xfrm>
            <a:off x="763518" y="1954788"/>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16" name="Text Placeholder 14">
            <a:extLst>
              <a:ext uri="{FF2B5EF4-FFF2-40B4-BE49-F238E27FC236}">
                <a16:creationId xmlns:a16="http://schemas.microsoft.com/office/drawing/2014/main" id="{11D59059-4A8A-47F9-BA7C-B1EC93516878}"/>
              </a:ext>
            </a:extLst>
          </p:cNvPr>
          <p:cNvSpPr>
            <a:spLocks noGrp="1"/>
          </p:cNvSpPr>
          <p:nvPr>
            <p:ph type="body" sz="quarter" idx="11" hasCustomPrompt="1"/>
          </p:nvPr>
        </p:nvSpPr>
        <p:spPr>
          <a:xfrm>
            <a:off x="7528334" y="4151044"/>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17" name="Text Placeholder 14">
            <a:extLst>
              <a:ext uri="{FF2B5EF4-FFF2-40B4-BE49-F238E27FC236}">
                <a16:creationId xmlns:a16="http://schemas.microsoft.com/office/drawing/2014/main" id="{2FBBB0CD-D98A-4BD2-BD5C-BDA75855B438}"/>
              </a:ext>
            </a:extLst>
          </p:cNvPr>
          <p:cNvSpPr>
            <a:spLocks noGrp="1"/>
          </p:cNvSpPr>
          <p:nvPr>
            <p:ph type="body" sz="quarter" idx="12" hasCustomPrompt="1"/>
          </p:nvPr>
        </p:nvSpPr>
        <p:spPr>
          <a:xfrm>
            <a:off x="763518" y="4151044"/>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18" name="Text Placeholder 14">
            <a:extLst>
              <a:ext uri="{FF2B5EF4-FFF2-40B4-BE49-F238E27FC236}">
                <a16:creationId xmlns:a16="http://schemas.microsoft.com/office/drawing/2014/main" id="{85BF7A9B-3F1E-4677-A8FC-1E4AE4945B39}"/>
              </a:ext>
            </a:extLst>
          </p:cNvPr>
          <p:cNvSpPr>
            <a:spLocks noGrp="1"/>
          </p:cNvSpPr>
          <p:nvPr>
            <p:ph type="body" sz="quarter" idx="13" hasCustomPrompt="1"/>
          </p:nvPr>
        </p:nvSpPr>
        <p:spPr>
          <a:xfrm>
            <a:off x="2975445" y="4130763"/>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19" name="Text Placeholder 14">
            <a:extLst>
              <a:ext uri="{FF2B5EF4-FFF2-40B4-BE49-F238E27FC236}">
                <a16:creationId xmlns:a16="http://schemas.microsoft.com/office/drawing/2014/main" id="{1339FDE3-8E76-4DA7-B749-0AB3C6C03193}"/>
              </a:ext>
            </a:extLst>
          </p:cNvPr>
          <p:cNvSpPr>
            <a:spLocks noGrp="1"/>
          </p:cNvSpPr>
          <p:nvPr>
            <p:ph type="body" sz="quarter" idx="14" hasCustomPrompt="1"/>
          </p:nvPr>
        </p:nvSpPr>
        <p:spPr>
          <a:xfrm>
            <a:off x="5305528" y="4151044"/>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20" name="Text Placeholder 14">
            <a:extLst>
              <a:ext uri="{FF2B5EF4-FFF2-40B4-BE49-F238E27FC236}">
                <a16:creationId xmlns:a16="http://schemas.microsoft.com/office/drawing/2014/main" id="{F8EB2F7C-663E-43DF-8994-A732E77C8EEB}"/>
              </a:ext>
            </a:extLst>
          </p:cNvPr>
          <p:cNvSpPr>
            <a:spLocks noGrp="1"/>
          </p:cNvSpPr>
          <p:nvPr>
            <p:ph type="body" sz="quarter" idx="15" hasCustomPrompt="1"/>
          </p:nvPr>
        </p:nvSpPr>
        <p:spPr>
          <a:xfrm>
            <a:off x="9745431" y="4151045"/>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21" name="Text Placeholder 14">
            <a:extLst>
              <a:ext uri="{FF2B5EF4-FFF2-40B4-BE49-F238E27FC236}">
                <a16:creationId xmlns:a16="http://schemas.microsoft.com/office/drawing/2014/main" id="{9B29BA18-6B18-4965-8BE2-771B9535233C}"/>
              </a:ext>
            </a:extLst>
          </p:cNvPr>
          <p:cNvSpPr>
            <a:spLocks noGrp="1"/>
          </p:cNvSpPr>
          <p:nvPr>
            <p:ph type="body" sz="quarter" idx="16" hasCustomPrompt="1"/>
          </p:nvPr>
        </p:nvSpPr>
        <p:spPr>
          <a:xfrm>
            <a:off x="9756174" y="1979682"/>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22" name="Text Placeholder 14">
            <a:extLst>
              <a:ext uri="{FF2B5EF4-FFF2-40B4-BE49-F238E27FC236}">
                <a16:creationId xmlns:a16="http://schemas.microsoft.com/office/drawing/2014/main" id="{46377A4C-BCD6-4DBA-A923-F6726E9B10E2}"/>
              </a:ext>
            </a:extLst>
          </p:cNvPr>
          <p:cNvSpPr>
            <a:spLocks noGrp="1"/>
          </p:cNvSpPr>
          <p:nvPr>
            <p:ph type="body" sz="quarter" idx="17" hasCustomPrompt="1"/>
          </p:nvPr>
        </p:nvSpPr>
        <p:spPr>
          <a:xfrm>
            <a:off x="3001347" y="1979682"/>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23" name="Text Placeholder 14">
            <a:extLst>
              <a:ext uri="{FF2B5EF4-FFF2-40B4-BE49-F238E27FC236}">
                <a16:creationId xmlns:a16="http://schemas.microsoft.com/office/drawing/2014/main" id="{9EA7C184-C003-46BA-BABD-7DCA849CC859}"/>
              </a:ext>
            </a:extLst>
          </p:cNvPr>
          <p:cNvSpPr>
            <a:spLocks noGrp="1"/>
          </p:cNvSpPr>
          <p:nvPr>
            <p:ph type="body" sz="quarter" idx="18" hasCustomPrompt="1"/>
          </p:nvPr>
        </p:nvSpPr>
        <p:spPr>
          <a:xfrm>
            <a:off x="7508010" y="1979682"/>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24" name="Text Placeholder 14">
            <a:extLst>
              <a:ext uri="{FF2B5EF4-FFF2-40B4-BE49-F238E27FC236}">
                <a16:creationId xmlns:a16="http://schemas.microsoft.com/office/drawing/2014/main" id="{2D0239BE-4E01-407E-96F2-57334D80E9E3}"/>
              </a:ext>
            </a:extLst>
          </p:cNvPr>
          <p:cNvSpPr>
            <a:spLocks noGrp="1"/>
          </p:cNvSpPr>
          <p:nvPr>
            <p:ph type="body" sz="quarter" idx="19" hasCustomPrompt="1"/>
          </p:nvPr>
        </p:nvSpPr>
        <p:spPr>
          <a:xfrm>
            <a:off x="5263667" y="1983750"/>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Tree>
    <p:extLst>
      <p:ext uri="{BB962C8B-B14F-4D97-AF65-F5344CB8AC3E}">
        <p14:creationId xmlns:p14="http://schemas.microsoft.com/office/powerpoint/2010/main" val="23385044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1406069"/>
            <a:ext cx="11277600" cy="2880000"/>
          </a:xfrm>
        </p:spPr>
        <p:txBody>
          <a:bodyPr/>
          <a:lstStyle>
            <a:lvl1pPr>
              <a:lnSpc>
                <a:spcPct val="100000"/>
              </a:lnSpc>
              <a:defRPr sz="4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 here - use purple text from palette to highlight specific words/phrases.”</a:t>
            </a:r>
          </a:p>
        </p:txBody>
      </p:sp>
      <p:sp>
        <p:nvSpPr>
          <p:cNvPr id="2" name="TextBox 1"/>
          <p:cNvSpPr txBox="1"/>
          <p:nvPr userDrawn="1"/>
        </p:nvSpPr>
        <p:spPr>
          <a:xfrm>
            <a:off x="8386354" y="6374674"/>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6" name="TextBox 5"/>
          <p:cNvSpPr txBox="1"/>
          <p:nvPr userDrawn="1"/>
        </p:nvSpPr>
        <p:spPr>
          <a:xfrm>
            <a:off x="2409825" y="6410325"/>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 name="Text Placeholder 7">
            <a:extLst>
              <a:ext uri="{FF2B5EF4-FFF2-40B4-BE49-F238E27FC236}">
                <a16:creationId xmlns:a16="http://schemas.microsoft.com/office/drawing/2014/main" id="{8B4A6BDB-F2D8-7B41-9F83-779E9FB47EA1}"/>
              </a:ext>
            </a:extLst>
          </p:cNvPr>
          <p:cNvSpPr>
            <a:spLocks noGrp="1"/>
          </p:cNvSpPr>
          <p:nvPr>
            <p:ph type="body" sz="quarter" idx="14" hasCustomPrompt="1"/>
          </p:nvPr>
        </p:nvSpPr>
        <p:spPr>
          <a:xfrm>
            <a:off x="7269933" y="4548404"/>
            <a:ext cx="4464867" cy="553143"/>
          </a:xfrm>
        </p:spPr>
        <p:txBody>
          <a:bodyPr anchor="ctr"/>
          <a:lstStyle>
            <a:lvl1pPr algn="r">
              <a:lnSpc>
                <a:spcPct val="100000"/>
              </a:lnSpc>
              <a:defRPr sz="3600" b="1" i="0">
                <a:ln>
                  <a:noFill/>
                </a:ln>
                <a:solidFill>
                  <a:schemeClr val="tx1"/>
                </a:solidFill>
                <a:latin typeface="+mn-lt"/>
              </a:defRPr>
            </a:lvl1pPr>
            <a:lvl2pPr marL="0" indent="0">
              <a:buNone/>
              <a:defRPr/>
            </a:lvl2pPr>
          </a:lstStyle>
          <a:p>
            <a:pPr lvl="0"/>
            <a:r>
              <a:rPr lang="en-US" dirty="0"/>
              <a:t>Name of contact</a:t>
            </a:r>
          </a:p>
        </p:txBody>
      </p:sp>
      <p:sp>
        <p:nvSpPr>
          <p:cNvPr id="9" name="Text Placeholder 7">
            <a:extLst>
              <a:ext uri="{FF2B5EF4-FFF2-40B4-BE49-F238E27FC236}">
                <a16:creationId xmlns:a16="http://schemas.microsoft.com/office/drawing/2014/main" id="{3B5E7D28-58DB-D84C-BB55-7B09C62C94D4}"/>
              </a:ext>
            </a:extLst>
          </p:cNvPr>
          <p:cNvSpPr>
            <a:spLocks noGrp="1"/>
          </p:cNvSpPr>
          <p:nvPr>
            <p:ph type="body" sz="quarter" idx="15" hasCustomPrompt="1"/>
          </p:nvPr>
        </p:nvSpPr>
        <p:spPr>
          <a:xfrm>
            <a:off x="7269933" y="5219626"/>
            <a:ext cx="4464867" cy="561975"/>
          </a:xfrm>
        </p:spPr>
        <p:txBody>
          <a:bodyPr/>
          <a:lstStyle>
            <a:lvl1pPr algn="r">
              <a:lnSpc>
                <a:spcPct val="100000"/>
              </a:lnSpc>
              <a:defRPr sz="2800">
                <a:ln>
                  <a:noFill/>
                </a:ln>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a:lvl2pPr>
          </a:lstStyle>
          <a:p>
            <a:pPr lvl="0"/>
            <a:r>
              <a:rPr lang="en-US" dirty="0"/>
              <a:t>Job title</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mage and Left Caption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lvl1pPr>
          </a:lstStyle>
          <a:p>
            <a:r>
              <a:rPr lang="en-GB" dirty="0"/>
              <a:t>T</a:t>
            </a:r>
            <a:r>
              <a:rPr lang="en-US" dirty="0" err="1"/>
              <a:t>itle</a:t>
            </a:r>
            <a:endParaRPr lang="en-GB" dirty="0"/>
          </a:p>
        </p:txBody>
      </p:sp>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268400" y="457200"/>
            <a:ext cx="7466400" cy="5320800"/>
          </a:xfrm>
          <a:solidFill>
            <a:schemeClr val="bg1">
              <a:lumMod val="85000"/>
            </a:schemeClr>
          </a:solidFill>
          <a:ln>
            <a:noFill/>
          </a:ln>
        </p:spPr>
        <p:txBody>
          <a:bodyPr/>
          <a:lstStyle/>
          <a:p>
            <a:r>
              <a:rPr lang="en-US"/>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457200" y="1976438"/>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Slide no extended H">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8431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mage and Right Caption Whi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57200" y="457700"/>
            <a:ext cx="7466400" cy="5320800"/>
          </a:xfrm>
          <a:solidFill>
            <a:schemeClr val="bg1">
              <a:lumMod val="85000"/>
            </a:schemeClr>
          </a:solidFill>
          <a:ln>
            <a:noFill/>
          </a:ln>
        </p:spPr>
        <p:txBody>
          <a:bodyPr/>
          <a:lstStyle/>
          <a:p>
            <a:r>
              <a:rPr lang="en-US"/>
              <a:t>Click icon to add picture</a:t>
            </a:r>
            <a:endParaRPr lang="en-GB"/>
          </a:p>
        </p:txBody>
      </p:sp>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8127206" y="457200"/>
            <a:ext cx="3607594" cy="1271589"/>
          </a:xfrm>
        </p:spPr>
        <p:txBody>
          <a:bodyPr/>
          <a:lstStyle>
            <a:lvl1pPr>
              <a:lnSpc>
                <a:spcPct val="100000"/>
              </a:lnSpc>
              <a:defRPr/>
            </a:lvl1pPr>
          </a:lstStyle>
          <a:p>
            <a:r>
              <a:rPr lang="en-GB" dirty="0"/>
              <a:t>T</a:t>
            </a:r>
            <a:r>
              <a:rPr lang="en-US" dirty="0" err="1"/>
              <a:t>itle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8127206" y="1978933"/>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6053699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mage and Left caption Blu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268400" y="457200"/>
            <a:ext cx="7466400" cy="5320800"/>
          </a:xfrm>
          <a:solidFill>
            <a:schemeClr val="bg1">
              <a:lumMod val="85000"/>
            </a:schemeClr>
          </a:solidFill>
        </p:spPr>
        <p:txBody>
          <a:bodyPr/>
          <a:lstStyle/>
          <a:p>
            <a:r>
              <a:rPr lang="en-US"/>
              <a:t>Click icon to add picture</a:t>
            </a:r>
            <a:endParaRPr lang="en-GB"/>
          </a:p>
        </p:txBody>
      </p:sp>
      <p:sp>
        <p:nvSpPr>
          <p:cNvPr id="8" name="Rectangle 7">
            <a:extLst>
              <a:ext uri="{FF2B5EF4-FFF2-40B4-BE49-F238E27FC236}">
                <a16:creationId xmlns:a16="http://schemas.microsoft.com/office/drawing/2014/main" id="{84D217F0-9454-42F7-B3C2-E127AEEF5754}"/>
              </a:ext>
            </a:extLst>
          </p:cNvPr>
          <p:cNvSpPr/>
          <p:nvPr/>
        </p:nvSpPr>
        <p:spPr>
          <a:xfrm>
            <a:off x="45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698451" y="663281"/>
            <a:ext cx="3202339"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698452" y="1702800"/>
            <a:ext cx="3202338" cy="3861421"/>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 and Right Caption Blu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57200" y="457200"/>
            <a:ext cx="7466400" cy="5320800"/>
          </a:xfrm>
          <a:solidFill>
            <a:schemeClr val="bg1">
              <a:lumMod val="85000"/>
            </a:schemeClr>
          </a:solidFill>
        </p:spPr>
        <p:txBody>
          <a:bodyPr/>
          <a:lstStyle/>
          <a:p>
            <a:r>
              <a:rPr lang="en-US"/>
              <a:t>Click icon to add picture</a:t>
            </a:r>
            <a:endParaRPr lang="en-GB"/>
          </a:p>
        </p:txBody>
      </p:sp>
      <p:sp>
        <p:nvSpPr>
          <p:cNvPr id="8" name="Rectangle 7">
            <a:extLst>
              <a:ext uri="{FF2B5EF4-FFF2-40B4-BE49-F238E27FC236}">
                <a16:creationId xmlns:a16="http://schemas.microsoft.com/office/drawing/2014/main" id="{84D217F0-9454-42F7-B3C2-E127AEEF5754}"/>
              </a:ext>
            </a:extLst>
          </p:cNvPr>
          <p:cNvSpPr/>
          <p:nvPr/>
        </p:nvSpPr>
        <p:spPr>
          <a:xfrm>
            <a:off x="807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8289268" y="663281"/>
            <a:ext cx="3247735"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8289268" y="1702800"/>
            <a:ext cx="3247735" cy="3900332"/>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portrait small on right White">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18" name="Picture Placeholder 16"/>
          <p:cNvSpPr>
            <a:spLocks noGrp="1"/>
          </p:cNvSpPr>
          <p:nvPr>
            <p:ph type="pic" sz="quarter" idx="14"/>
          </p:nvPr>
        </p:nvSpPr>
        <p:spPr>
          <a:xfrm>
            <a:off x="8036334" y="457199"/>
            <a:ext cx="3664638" cy="5536224"/>
          </a:xfrm>
        </p:spPr>
        <p:txBody>
          <a:bodyPr/>
          <a:lstStyle/>
          <a:p>
            <a:r>
              <a:rPr lang="en-US"/>
              <a:t>Click icon to add picture</a:t>
            </a:r>
          </a:p>
        </p:txBody>
      </p:sp>
      <p:sp>
        <p:nvSpPr>
          <p:cNvPr id="3" name="Text Placeholder 2">
            <a:extLst>
              <a:ext uri="{FF2B5EF4-FFF2-40B4-BE49-F238E27FC236}">
                <a16:creationId xmlns:a16="http://schemas.microsoft.com/office/drawing/2014/main" id="{267CC517-B8B7-4573-8021-15D69F16CAB8}"/>
              </a:ext>
            </a:extLst>
          </p:cNvPr>
          <p:cNvSpPr>
            <a:spLocks noGrp="1"/>
          </p:cNvSpPr>
          <p:nvPr>
            <p:ph type="body" sz="quarter" idx="15"/>
          </p:nvPr>
        </p:nvSpPr>
        <p:spPr>
          <a:xfrm>
            <a:off x="359923" y="1595336"/>
            <a:ext cx="7402512" cy="4398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97EC0E3B-E291-47E4-ACAC-C71BF4C681D2}"/>
              </a:ext>
            </a:extLst>
          </p:cNvPr>
          <p:cNvSpPr>
            <a:spLocks noGrp="1"/>
          </p:cNvSpPr>
          <p:nvPr>
            <p:ph type="body" sz="quarter" idx="16"/>
          </p:nvPr>
        </p:nvSpPr>
        <p:spPr>
          <a:xfrm>
            <a:off x="360363" y="457200"/>
            <a:ext cx="7402512" cy="855663"/>
          </a:xfrm>
        </p:spPr>
        <p:txBody>
          <a:bodyPr/>
          <a:lstStyle>
            <a:lvl1pPr>
              <a:defRPr sz="4000" b="1">
                <a:solidFill>
                  <a:schemeClr val="tx1"/>
                </a:solidFill>
              </a:defRPr>
            </a:lvl1pPr>
            <a:lvl2pPr>
              <a:defRPr sz="4000" b="1">
                <a:solidFill>
                  <a:schemeClr val="tx1"/>
                </a:solidFill>
              </a:defRPr>
            </a:lvl2pPr>
            <a:lvl3pPr>
              <a:defRPr sz="4000" b="1">
                <a:solidFill>
                  <a:schemeClr val="tx1"/>
                </a:solidFill>
              </a:defRPr>
            </a:lvl3pPr>
            <a:lvl4pPr>
              <a:defRPr sz="4000" b="1">
                <a:solidFill>
                  <a:schemeClr val="tx1"/>
                </a:solidFill>
              </a:defRPr>
            </a:lvl4pPr>
            <a:lvl5pPr>
              <a:defRPr sz="4000" b="1">
                <a:solidFill>
                  <a:schemeClr val="tx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75798385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portrait small on righ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374DF3-B941-4B26-9740-EE8CD89C52D3}"/>
              </a:ext>
            </a:extLst>
          </p:cNvPr>
          <p:cNvSpPr/>
          <p:nvPr userDrawn="1"/>
        </p:nvSpPr>
        <p:spPr>
          <a:xfrm>
            <a:off x="340468" y="457199"/>
            <a:ext cx="7492348" cy="5536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sp>
        <p:nvSpPr>
          <p:cNvPr id="18" name="Picture Placeholder 16"/>
          <p:cNvSpPr>
            <a:spLocks noGrp="1"/>
          </p:cNvSpPr>
          <p:nvPr>
            <p:ph type="pic" sz="quarter" idx="14"/>
          </p:nvPr>
        </p:nvSpPr>
        <p:spPr>
          <a:xfrm>
            <a:off x="8036334" y="457199"/>
            <a:ext cx="3664638" cy="5536224"/>
          </a:xfrm>
        </p:spPr>
        <p:txBody>
          <a:bodyPr/>
          <a:lstStyle/>
          <a:p>
            <a:r>
              <a:rPr lang="en-US"/>
              <a:t>Click icon to add picture</a:t>
            </a:r>
          </a:p>
        </p:txBody>
      </p:sp>
      <p:sp>
        <p:nvSpPr>
          <p:cNvPr id="4" name="Text Placeholder 3">
            <a:extLst>
              <a:ext uri="{FF2B5EF4-FFF2-40B4-BE49-F238E27FC236}">
                <a16:creationId xmlns:a16="http://schemas.microsoft.com/office/drawing/2014/main" id="{7D437BB6-FDC4-4AFE-9381-9668EFA362D4}"/>
              </a:ext>
            </a:extLst>
          </p:cNvPr>
          <p:cNvSpPr>
            <a:spLocks noGrp="1"/>
          </p:cNvSpPr>
          <p:nvPr>
            <p:ph type="body" sz="quarter" idx="15"/>
          </p:nvPr>
        </p:nvSpPr>
        <p:spPr>
          <a:xfrm>
            <a:off x="651754" y="1828038"/>
            <a:ext cx="6886575" cy="39654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0F9C6188-FC6E-4926-AD1D-423ABEC530BF}"/>
              </a:ext>
            </a:extLst>
          </p:cNvPr>
          <p:cNvSpPr>
            <a:spLocks noGrp="1"/>
          </p:cNvSpPr>
          <p:nvPr>
            <p:ph type="body" sz="quarter" idx="16"/>
          </p:nvPr>
        </p:nvSpPr>
        <p:spPr>
          <a:xfrm>
            <a:off x="652463" y="701675"/>
            <a:ext cx="6886575" cy="927100"/>
          </a:xfrm>
        </p:spPr>
        <p:txBody>
          <a:bodyPr/>
          <a:lstStyle>
            <a:lvl1pPr>
              <a:defRPr sz="4000" b="1">
                <a:solidFill>
                  <a:schemeClr val="bg1"/>
                </a:solidFill>
              </a:defRPr>
            </a:lvl1pPr>
            <a:lvl2pPr>
              <a:defRPr sz="4000" b="1">
                <a:solidFill>
                  <a:schemeClr val="bg1"/>
                </a:solidFill>
              </a:defRPr>
            </a:lvl2pPr>
            <a:lvl3pPr>
              <a:defRPr sz="4000" b="1">
                <a:solidFill>
                  <a:schemeClr val="bg1"/>
                </a:solidFill>
              </a:defRPr>
            </a:lvl3pPr>
          </a:lstStyle>
          <a:p>
            <a:pPr lvl="0"/>
            <a:r>
              <a:rPr lang="en-US"/>
              <a:t>Edit Master text styles</a:t>
            </a:r>
          </a:p>
        </p:txBody>
      </p:sp>
    </p:spTree>
    <p:extLst>
      <p:ext uri="{BB962C8B-B14F-4D97-AF65-F5344CB8AC3E}">
        <p14:creationId xmlns:p14="http://schemas.microsoft.com/office/powerpoint/2010/main" val="266993186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104775" y="-74295"/>
            <a:ext cx="12296775" cy="7067549"/>
          </a:xfrm>
        </p:spPr>
        <p:txBody>
          <a:bodyPr/>
          <a:lstStyle/>
          <a:p>
            <a:r>
              <a:rPr lang="en-US"/>
              <a:t>Click icon to add picture</a:t>
            </a:r>
            <a:endParaRPr lang="en-US" dirty="0"/>
          </a:p>
        </p:txBody>
      </p:sp>
      <p:sp>
        <p:nvSpPr>
          <p:cNvPr id="2" name="Title 1"/>
          <p:cNvSpPr>
            <a:spLocks noGrp="1"/>
          </p:cNvSpPr>
          <p:nvPr>
            <p:ph type="title" hasCustomPrompt="1"/>
          </p:nvPr>
        </p:nvSpPr>
        <p:spPr/>
        <p:txBody>
          <a:bodyPr/>
          <a:lstStyle>
            <a:lvl1pPr>
              <a:lnSpc>
                <a:spcPct val="100000"/>
              </a:lnSpc>
              <a:defRPr>
                <a:solidFill>
                  <a:schemeClr val="bg1"/>
                </a:solidFill>
                <a:effectLst/>
              </a:defRPr>
            </a:lvl1pPr>
          </a:lstStyle>
          <a:p>
            <a:r>
              <a:rPr lang="en-US" dirty="0"/>
              <a:t>Title</a:t>
            </a:r>
          </a:p>
        </p:txBody>
      </p:sp>
    </p:spTree>
    <p:extLst>
      <p:ext uri="{BB962C8B-B14F-4D97-AF65-F5344CB8AC3E}">
        <p14:creationId xmlns:p14="http://schemas.microsoft.com/office/powerpoint/2010/main" val="346161856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457200" y="1609234"/>
            <a:ext cx="11277600" cy="4543915"/>
          </a:xfrm>
        </p:spPr>
        <p:txBody>
          <a:bodyPr/>
          <a:lstStyle/>
          <a:p>
            <a:r>
              <a:rPr lang="en-US"/>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Tree>
    <p:extLst>
      <p:ext uri="{BB962C8B-B14F-4D97-AF65-F5344CB8AC3E}">
        <p14:creationId xmlns:p14="http://schemas.microsoft.com/office/powerpoint/2010/main" val="310081752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large images landscape with caption">
    <p:spTree>
      <p:nvGrpSpPr>
        <p:cNvPr id="1" name=""/>
        <p:cNvGrpSpPr/>
        <p:nvPr/>
      </p:nvGrpSpPr>
      <p:grpSpPr>
        <a:xfrm>
          <a:off x="0" y="0"/>
          <a:ext cx="0" cy="0"/>
          <a:chOff x="0" y="0"/>
          <a:chExt cx="0" cy="0"/>
        </a:xfrm>
      </p:grpSpPr>
      <p:sp>
        <p:nvSpPr>
          <p:cNvPr id="19" name="Picture Placeholder 16"/>
          <p:cNvSpPr>
            <a:spLocks noGrp="1"/>
          </p:cNvSpPr>
          <p:nvPr>
            <p:ph type="pic" sz="quarter" idx="14"/>
          </p:nvPr>
        </p:nvSpPr>
        <p:spPr>
          <a:xfrm>
            <a:off x="6178336" y="1875935"/>
            <a:ext cx="5556464" cy="3421062"/>
          </a:xfrm>
        </p:spPr>
        <p:txBody>
          <a:bodyPr/>
          <a:lstStyle/>
          <a:p>
            <a:r>
              <a:rPr lang="en-US"/>
              <a:t>Click icon to add picture</a:t>
            </a:r>
          </a:p>
        </p:txBody>
      </p:sp>
      <p:sp>
        <p:nvSpPr>
          <p:cNvPr id="11" name="Text Placeholder 4"/>
          <p:cNvSpPr>
            <a:spLocks noGrp="1"/>
          </p:cNvSpPr>
          <p:nvPr>
            <p:ph type="body" sz="quarter" idx="18" hasCustomPrompt="1"/>
          </p:nvPr>
        </p:nvSpPr>
        <p:spPr>
          <a:xfrm>
            <a:off x="6175370" y="5364261"/>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17" name="Picture Placeholder 16"/>
          <p:cNvSpPr>
            <a:spLocks noGrp="1"/>
          </p:cNvSpPr>
          <p:nvPr>
            <p:ph type="pic" sz="quarter" idx="12"/>
          </p:nvPr>
        </p:nvSpPr>
        <p:spPr>
          <a:xfrm>
            <a:off x="457200" y="1875935"/>
            <a:ext cx="5556248" cy="3421062"/>
          </a:xfrm>
        </p:spPr>
        <p:txBody>
          <a:bodyPr/>
          <a:lstStyle/>
          <a:p>
            <a:r>
              <a:rPr lang="en-US"/>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8" name="Text Placeholder 4">
            <a:extLst>
              <a:ext uri="{FF2B5EF4-FFF2-40B4-BE49-F238E27FC236}">
                <a16:creationId xmlns:a16="http://schemas.microsoft.com/office/drawing/2014/main" id="{2A0022C7-7D4A-EE40-93C5-68D26840EEF0}"/>
              </a:ext>
            </a:extLst>
          </p:cNvPr>
          <p:cNvSpPr>
            <a:spLocks noGrp="1"/>
          </p:cNvSpPr>
          <p:nvPr>
            <p:ph type="body" sz="quarter" idx="19" hasCustomPrompt="1"/>
          </p:nvPr>
        </p:nvSpPr>
        <p:spPr>
          <a:xfrm>
            <a:off x="457200" y="5388268"/>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Tree>
    <p:extLst>
      <p:ext uri="{BB962C8B-B14F-4D97-AF65-F5344CB8AC3E}">
        <p14:creationId xmlns:p14="http://schemas.microsoft.com/office/powerpoint/2010/main" val="206520132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 images landscape">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4168477" y="3036696"/>
            <a:ext cx="7531805"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22" name="Text Placeholder 4"/>
          <p:cNvSpPr>
            <a:spLocks noGrp="1"/>
          </p:cNvSpPr>
          <p:nvPr>
            <p:ph type="body" sz="quarter" idx="17" hasCustomPrompt="1"/>
          </p:nvPr>
        </p:nvSpPr>
        <p:spPr>
          <a:xfrm>
            <a:off x="4167789" y="6011808"/>
            <a:ext cx="7531805"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15" name="Picture Placeholder 16"/>
          <p:cNvSpPr>
            <a:spLocks noGrp="1"/>
          </p:cNvSpPr>
          <p:nvPr>
            <p:ph type="pic" sz="quarter" idx="12"/>
          </p:nvPr>
        </p:nvSpPr>
        <p:spPr>
          <a:xfrm>
            <a:off x="4168478" y="457199"/>
            <a:ext cx="7531806" cy="2578116"/>
          </a:xfrm>
        </p:spPr>
        <p:txBody>
          <a:bodyPr/>
          <a:lstStyle/>
          <a:p>
            <a:r>
              <a:rPr lang="en-US"/>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r>
              <a:rPr lang="en-GB" sz="1200" dirty="0">
                <a:solidFill>
                  <a:srgbClr val="FFFFFF"/>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20" name="Picture Placeholder 16"/>
          <p:cNvSpPr>
            <a:spLocks noGrp="1"/>
          </p:cNvSpPr>
          <p:nvPr>
            <p:ph type="pic" sz="quarter" idx="16"/>
          </p:nvPr>
        </p:nvSpPr>
        <p:spPr>
          <a:xfrm>
            <a:off x="4168478" y="3433692"/>
            <a:ext cx="7531806" cy="2578116"/>
          </a:xfrm>
        </p:spPr>
        <p:txBody>
          <a:bodyPr/>
          <a:lstStyle/>
          <a:p>
            <a:r>
              <a:rPr lang="en-US"/>
              <a:t>Click icon to add picture</a:t>
            </a:r>
          </a:p>
        </p:txBody>
      </p:sp>
      <p:sp>
        <p:nvSpPr>
          <p:cNvPr id="9" name="Text Placeholder 2">
            <a:extLst>
              <a:ext uri="{FF2B5EF4-FFF2-40B4-BE49-F238E27FC236}">
                <a16:creationId xmlns:a16="http://schemas.microsoft.com/office/drawing/2014/main" id="{02EEDF3E-E784-47B1-A27E-0CAFF5E59270}"/>
              </a:ext>
            </a:extLst>
          </p:cNvPr>
          <p:cNvSpPr>
            <a:spLocks noGrp="1"/>
          </p:cNvSpPr>
          <p:nvPr>
            <p:ph type="body" sz="quarter" idx="20"/>
          </p:nvPr>
        </p:nvSpPr>
        <p:spPr>
          <a:xfrm>
            <a:off x="457200" y="2003425"/>
            <a:ext cx="3607594" cy="4008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7868062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images landscape no caption">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8"/>
            <a:ext cx="7531806" cy="2847785"/>
          </a:xfrm>
        </p:spPr>
        <p:txBody>
          <a:bodyPr/>
          <a:lstStyle/>
          <a:p>
            <a:r>
              <a:rPr lang="en-US"/>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20" name="Picture Placeholder 16"/>
          <p:cNvSpPr>
            <a:spLocks noGrp="1"/>
          </p:cNvSpPr>
          <p:nvPr>
            <p:ph type="pic" sz="quarter" idx="16"/>
          </p:nvPr>
        </p:nvSpPr>
        <p:spPr>
          <a:xfrm>
            <a:off x="4168478" y="3433692"/>
            <a:ext cx="7566322" cy="2865242"/>
          </a:xfrm>
        </p:spPr>
        <p:txBody>
          <a:bodyPr/>
          <a:lstStyle/>
          <a:p>
            <a:r>
              <a:rPr lang="en-US"/>
              <a:t>Click icon to add picture</a:t>
            </a:r>
          </a:p>
        </p:txBody>
      </p:sp>
      <p:sp>
        <p:nvSpPr>
          <p:cNvPr id="7" name="Text Placeholder 2">
            <a:extLst>
              <a:ext uri="{FF2B5EF4-FFF2-40B4-BE49-F238E27FC236}">
                <a16:creationId xmlns:a16="http://schemas.microsoft.com/office/drawing/2014/main" id="{1D0AC8AE-8151-47D0-9BE6-E12CB532060D}"/>
              </a:ext>
            </a:extLst>
          </p:cNvPr>
          <p:cNvSpPr>
            <a:spLocks noGrp="1"/>
          </p:cNvSpPr>
          <p:nvPr>
            <p:ph type="body" sz="quarter" idx="20"/>
          </p:nvPr>
        </p:nvSpPr>
        <p:spPr>
          <a:xfrm>
            <a:off x="457200" y="2003425"/>
            <a:ext cx="3607594" cy="4008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4094595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Tree>
    <p:extLst>
      <p:ext uri="{BB962C8B-B14F-4D97-AF65-F5344CB8AC3E}">
        <p14:creationId xmlns:p14="http://schemas.microsoft.com/office/powerpoint/2010/main" val="366304261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images portrait">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9"/>
            <a:ext cx="3664638" cy="5536224"/>
          </a:xfrm>
        </p:spPr>
        <p:txBody>
          <a:bodyPr/>
          <a:lstStyle/>
          <a:p>
            <a:r>
              <a:rPr lang="en-US"/>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a:t>Click icon to add picture</a:t>
            </a:r>
          </a:p>
        </p:txBody>
      </p:sp>
      <p:sp>
        <p:nvSpPr>
          <p:cNvPr id="22" name="Text Placeholder 4"/>
          <p:cNvSpPr>
            <a:spLocks noGrp="1"/>
          </p:cNvSpPr>
          <p:nvPr>
            <p:ph type="body" sz="quarter" idx="17" hasCustomPrompt="1"/>
          </p:nvPr>
        </p:nvSpPr>
        <p:spPr>
          <a:xfrm>
            <a:off x="4168866"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24" name="Text Placeholder 4"/>
          <p:cNvSpPr>
            <a:spLocks noGrp="1"/>
          </p:cNvSpPr>
          <p:nvPr>
            <p:ph type="body" sz="quarter" idx="19" hasCustomPrompt="1"/>
          </p:nvPr>
        </p:nvSpPr>
        <p:spPr>
          <a:xfrm>
            <a:off x="8036722"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a:t>Image caption</a:t>
            </a:r>
            <a:endParaRPr lang="en-US" dirty="0"/>
          </a:p>
        </p:txBody>
      </p:sp>
    </p:spTree>
    <p:extLst>
      <p:ext uri="{BB962C8B-B14F-4D97-AF65-F5344CB8AC3E}">
        <p14:creationId xmlns:p14="http://schemas.microsoft.com/office/powerpoint/2010/main" val="346065058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mages portrai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7" name="Picture Placeholder 16"/>
          <p:cNvSpPr>
            <a:spLocks noGrp="1"/>
          </p:cNvSpPr>
          <p:nvPr>
            <p:ph type="pic" sz="quarter" idx="12"/>
          </p:nvPr>
        </p:nvSpPr>
        <p:spPr>
          <a:xfrm>
            <a:off x="457200" y="2298422"/>
            <a:ext cx="3502617" cy="3759477"/>
          </a:xfrm>
        </p:spPr>
        <p:txBody>
          <a:bodyPr/>
          <a:lstStyle/>
          <a:p>
            <a:r>
              <a:rPr lang="en-US"/>
              <a:t>Click icon to add picture</a:t>
            </a:r>
          </a:p>
        </p:txBody>
      </p:sp>
      <p:sp>
        <p:nvSpPr>
          <p:cNvPr id="9" name="Text Placeholder 4"/>
          <p:cNvSpPr>
            <a:spLocks noGrp="1"/>
          </p:cNvSpPr>
          <p:nvPr>
            <p:ph type="body" sz="quarter" idx="16" hasCustomPrompt="1"/>
          </p:nvPr>
        </p:nvSpPr>
        <p:spPr>
          <a:xfrm>
            <a:off x="457200" y="1875935"/>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298422"/>
            <a:ext cx="3502617" cy="3759477"/>
          </a:xfrm>
        </p:spPr>
        <p:txBody>
          <a:bodyPr/>
          <a:lstStyle/>
          <a:p>
            <a:r>
              <a:rPr lang="en-US"/>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298422"/>
            <a:ext cx="3502617" cy="3759477"/>
          </a:xfrm>
        </p:spPr>
        <p:txBody>
          <a:bodyPr/>
          <a:lstStyle/>
          <a:p>
            <a:r>
              <a:rPr lang="en-US"/>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Tree>
    <p:extLst>
      <p:ext uri="{BB962C8B-B14F-4D97-AF65-F5344CB8AC3E}">
        <p14:creationId xmlns:p14="http://schemas.microsoft.com/office/powerpoint/2010/main" val="206224454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images portrait no caption">
    <p:spTree>
      <p:nvGrpSpPr>
        <p:cNvPr id="1" name=""/>
        <p:cNvGrpSpPr/>
        <p:nvPr/>
      </p:nvGrpSpPr>
      <p:grpSpPr>
        <a:xfrm>
          <a:off x="0" y="0"/>
          <a:ext cx="0" cy="0"/>
          <a:chOff x="0" y="0"/>
          <a:chExt cx="0" cy="0"/>
        </a:xfrm>
      </p:grpSpPr>
      <p:sp>
        <p:nvSpPr>
          <p:cNvPr id="5" name="Picture Placeholder 16">
            <a:extLst>
              <a:ext uri="{FF2B5EF4-FFF2-40B4-BE49-F238E27FC236}">
                <a16:creationId xmlns:a16="http://schemas.microsoft.com/office/drawing/2014/main" id="{71E3B4B7-04F4-4D21-A6BF-3A7D1810829B}"/>
              </a:ext>
            </a:extLst>
          </p:cNvPr>
          <p:cNvSpPr>
            <a:spLocks noGrp="1"/>
          </p:cNvSpPr>
          <p:nvPr>
            <p:ph type="pic" sz="quarter" idx="12"/>
          </p:nvPr>
        </p:nvSpPr>
        <p:spPr>
          <a:xfrm>
            <a:off x="457200" y="1964988"/>
            <a:ext cx="3502617" cy="4092912"/>
          </a:xfrm>
        </p:spPr>
        <p:txBody>
          <a:bodyPr/>
          <a:lstStyle/>
          <a:p>
            <a:r>
              <a:rPr lang="en-US"/>
              <a:t>Click icon to add picture</a:t>
            </a:r>
          </a:p>
        </p:txBody>
      </p:sp>
      <p:sp>
        <p:nvSpPr>
          <p:cNvPr id="7" name="Picture Placeholder 16">
            <a:extLst>
              <a:ext uri="{FF2B5EF4-FFF2-40B4-BE49-F238E27FC236}">
                <a16:creationId xmlns:a16="http://schemas.microsoft.com/office/drawing/2014/main" id="{72416941-8444-4C19-BE18-E9F06D7C9E1A}"/>
              </a:ext>
            </a:extLst>
          </p:cNvPr>
          <p:cNvSpPr>
            <a:spLocks noGrp="1"/>
          </p:cNvSpPr>
          <p:nvPr>
            <p:ph type="pic" sz="quarter" idx="17"/>
          </p:nvPr>
        </p:nvSpPr>
        <p:spPr>
          <a:xfrm>
            <a:off x="4344691" y="1964988"/>
            <a:ext cx="3502617" cy="4092911"/>
          </a:xfrm>
        </p:spPr>
        <p:txBody>
          <a:bodyPr/>
          <a:lstStyle/>
          <a:p>
            <a:r>
              <a:rPr lang="en-US"/>
              <a:t>Click icon to add picture</a:t>
            </a:r>
            <a:endParaRPr lang="en-US" dirty="0"/>
          </a:p>
        </p:txBody>
      </p:sp>
      <p:sp>
        <p:nvSpPr>
          <p:cNvPr id="9" name="Picture Placeholder 16">
            <a:extLst>
              <a:ext uri="{FF2B5EF4-FFF2-40B4-BE49-F238E27FC236}">
                <a16:creationId xmlns:a16="http://schemas.microsoft.com/office/drawing/2014/main" id="{3B739385-6E65-485D-9678-BF1274557537}"/>
              </a:ext>
            </a:extLst>
          </p:cNvPr>
          <p:cNvSpPr>
            <a:spLocks noGrp="1"/>
          </p:cNvSpPr>
          <p:nvPr>
            <p:ph type="pic" sz="quarter" idx="19"/>
          </p:nvPr>
        </p:nvSpPr>
        <p:spPr>
          <a:xfrm>
            <a:off x="8232183" y="1964988"/>
            <a:ext cx="3502617" cy="4092911"/>
          </a:xfrm>
        </p:spPr>
        <p:txBody>
          <a:bodyPr/>
          <a:lstStyle/>
          <a:p>
            <a:r>
              <a:rPr lang="en-US"/>
              <a:t>Click icon to add picture</a:t>
            </a:r>
            <a:endParaRPr lang="en-US" dirty="0"/>
          </a:p>
        </p:txBody>
      </p:sp>
      <p:sp>
        <p:nvSpPr>
          <p:cNvPr id="11" name="Title 1">
            <a:extLst>
              <a:ext uri="{FF2B5EF4-FFF2-40B4-BE49-F238E27FC236}">
                <a16:creationId xmlns:a16="http://schemas.microsoft.com/office/drawing/2014/main" id="{36F17ADC-FD9A-48D1-8D9D-939CC154FE05}"/>
              </a:ext>
            </a:extLst>
          </p:cNvPr>
          <p:cNvSpPr>
            <a:spLocks noGrp="1"/>
          </p:cNvSpPr>
          <p:nvPr>
            <p:ph type="title" hasCustomPrompt="1"/>
          </p:nvPr>
        </p:nvSpPr>
        <p:spPr>
          <a:xfrm>
            <a:off x="457200" y="469392"/>
            <a:ext cx="11277600" cy="968474"/>
          </a:xfrm>
        </p:spPr>
        <p:txBody>
          <a:bodyPr/>
          <a:lstStyle>
            <a:lvl1pPr>
              <a:lnSpc>
                <a:spcPct val="100000"/>
              </a:lnSpc>
              <a:defRPr>
                <a:solidFill>
                  <a:schemeClr val="tx1"/>
                </a:solidFill>
              </a:defRPr>
            </a:lvl1pPr>
          </a:lstStyle>
          <a:p>
            <a:r>
              <a:rPr lang="en-US" dirty="0"/>
              <a:t>Title</a:t>
            </a:r>
          </a:p>
        </p:txBody>
      </p:sp>
    </p:spTree>
    <p:extLst>
      <p:ext uri="{BB962C8B-B14F-4D97-AF65-F5344CB8AC3E}">
        <p14:creationId xmlns:p14="http://schemas.microsoft.com/office/powerpoint/2010/main" val="280281611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images landscap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GB" dirty="0"/>
              <a:t>T</a:t>
            </a:r>
            <a:r>
              <a:rPr lang="en-US" dirty="0" err="1"/>
              <a:t>itle</a:t>
            </a:r>
            <a:endParaRPr lang="en-US" dirty="0"/>
          </a:p>
        </p:txBody>
      </p:sp>
      <p:sp>
        <p:nvSpPr>
          <p:cNvPr id="17" name="Picture Placeholder 16"/>
          <p:cNvSpPr>
            <a:spLocks noGrp="1"/>
          </p:cNvSpPr>
          <p:nvPr>
            <p:ph type="pic" sz="quarter" idx="12"/>
          </p:nvPr>
        </p:nvSpPr>
        <p:spPr>
          <a:xfrm>
            <a:off x="457200" y="2593698"/>
            <a:ext cx="3502617" cy="2254528"/>
          </a:xfrm>
        </p:spPr>
        <p:txBody>
          <a:bodyPr/>
          <a:lstStyle/>
          <a:p>
            <a:r>
              <a:rPr lang="en-US"/>
              <a:t>Click icon to add picture</a:t>
            </a:r>
          </a:p>
        </p:txBody>
      </p:sp>
      <p:sp>
        <p:nvSpPr>
          <p:cNvPr id="9" name="Text Placeholder 4"/>
          <p:cNvSpPr>
            <a:spLocks noGrp="1"/>
          </p:cNvSpPr>
          <p:nvPr>
            <p:ph type="body" sz="quarter" idx="16" hasCustomPrompt="1"/>
          </p:nvPr>
        </p:nvSpPr>
        <p:spPr>
          <a:xfrm>
            <a:off x="457200" y="2171210"/>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593698"/>
            <a:ext cx="3502617" cy="2254528"/>
          </a:xfrm>
        </p:spPr>
        <p:txBody>
          <a:bodyPr/>
          <a:lstStyle/>
          <a:p>
            <a:r>
              <a:rPr lang="en-US"/>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593698"/>
            <a:ext cx="3502617" cy="2254528"/>
          </a:xfrm>
        </p:spPr>
        <p:txBody>
          <a:bodyPr/>
          <a:lstStyle/>
          <a:p>
            <a:r>
              <a:rPr lang="en-US"/>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Tree>
    <p:extLst>
      <p:ext uri="{BB962C8B-B14F-4D97-AF65-F5344CB8AC3E}">
        <p14:creationId xmlns:p14="http://schemas.microsoft.com/office/powerpoint/2010/main" val="414924956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pictures landscape no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71B98E9-C84F-44F2-931B-0088E174ECD8}"/>
              </a:ext>
            </a:extLst>
          </p:cNvPr>
          <p:cNvSpPr>
            <a:spLocks noGrp="1"/>
          </p:cNvSpPr>
          <p:nvPr>
            <p:ph type="title" hasCustomPrompt="1"/>
          </p:nvPr>
        </p:nvSpPr>
        <p:spPr>
          <a:xfrm>
            <a:off x="457200" y="469392"/>
            <a:ext cx="11277600" cy="968474"/>
          </a:xfrm>
        </p:spPr>
        <p:txBody>
          <a:bodyPr/>
          <a:lstStyle>
            <a:lvl1pPr>
              <a:lnSpc>
                <a:spcPct val="100000"/>
              </a:lnSpc>
              <a:defRPr>
                <a:solidFill>
                  <a:schemeClr val="tx1"/>
                </a:solidFill>
              </a:defRPr>
            </a:lvl1pPr>
          </a:lstStyle>
          <a:p>
            <a:r>
              <a:rPr lang="en-GB" dirty="0"/>
              <a:t>T</a:t>
            </a:r>
            <a:r>
              <a:rPr lang="en-US" dirty="0" err="1"/>
              <a:t>itle</a:t>
            </a:r>
            <a:endParaRPr lang="en-US" dirty="0"/>
          </a:p>
        </p:txBody>
      </p:sp>
      <p:sp>
        <p:nvSpPr>
          <p:cNvPr id="4" name="Picture Placeholder 16">
            <a:extLst>
              <a:ext uri="{FF2B5EF4-FFF2-40B4-BE49-F238E27FC236}">
                <a16:creationId xmlns:a16="http://schemas.microsoft.com/office/drawing/2014/main" id="{F3E19687-A9A4-4F33-8F8D-23C025AF1AEB}"/>
              </a:ext>
            </a:extLst>
          </p:cNvPr>
          <p:cNvSpPr>
            <a:spLocks noGrp="1"/>
          </p:cNvSpPr>
          <p:nvPr>
            <p:ph type="pic" sz="quarter" idx="12"/>
          </p:nvPr>
        </p:nvSpPr>
        <p:spPr>
          <a:xfrm>
            <a:off x="457200" y="2593698"/>
            <a:ext cx="3502617" cy="2254528"/>
          </a:xfrm>
        </p:spPr>
        <p:txBody>
          <a:bodyPr/>
          <a:lstStyle/>
          <a:p>
            <a:r>
              <a:rPr lang="en-US"/>
              <a:t>Click icon to add picture</a:t>
            </a:r>
          </a:p>
        </p:txBody>
      </p:sp>
      <p:sp>
        <p:nvSpPr>
          <p:cNvPr id="6" name="Picture Placeholder 16">
            <a:extLst>
              <a:ext uri="{FF2B5EF4-FFF2-40B4-BE49-F238E27FC236}">
                <a16:creationId xmlns:a16="http://schemas.microsoft.com/office/drawing/2014/main" id="{76934BD7-C3F6-4D5F-A8F4-A65DC8F44A36}"/>
              </a:ext>
            </a:extLst>
          </p:cNvPr>
          <p:cNvSpPr>
            <a:spLocks noGrp="1"/>
          </p:cNvSpPr>
          <p:nvPr>
            <p:ph type="pic" sz="quarter" idx="17"/>
          </p:nvPr>
        </p:nvSpPr>
        <p:spPr>
          <a:xfrm>
            <a:off x="4344691" y="2593698"/>
            <a:ext cx="3502617" cy="2254528"/>
          </a:xfrm>
        </p:spPr>
        <p:txBody>
          <a:bodyPr/>
          <a:lstStyle/>
          <a:p>
            <a:r>
              <a:rPr lang="en-US"/>
              <a:t>Click icon to add picture</a:t>
            </a:r>
          </a:p>
        </p:txBody>
      </p:sp>
      <p:sp>
        <p:nvSpPr>
          <p:cNvPr id="8" name="Picture Placeholder 16">
            <a:extLst>
              <a:ext uri="{FF2B5EF4-FFF2-40B4-BE49-F238E27FC236}">
                <a16:creationId xmlns:a16="http://schemas.microsoft.com/office/drawing/2014/main" id="{9B216762-F537-4AE3-A0E2-DE56E12AD40D}"/>
              </a:ext>
            </a:extLst>
          </p:cNvPr>
          <p:cNvSpPr>
            <a:spLocks noGrp="1"/>
          </p:cNvSpPr>
          <p:nvPr>
            <p:ph type="pic" sz="quarter" idx="19"/>
          </p:nvPr>
        </p:nvSpPr>
        <p:spPr>
          <a:xfrm>
            <a:off x="8232183" y="2593698"/>
            <a:ext cx="3502617" cy="2254528"/>
          </a:xfrm>
        </p:spPr>
        <p:txBody>
          <a:bodyPr/>
          <a:lstStyle/>
          <a:p>
            <a:r>
              <a:rPr lang="en-US"/>
              <a:t>Click icon to add picture</a:t>
            </a:r>
          </a:p>
        </p:txBody>
      </p:sp>
    </p:spTree>
    <p:extLst>
      <p:ext uri="{BB962C8B-B14F-4D97-AF65-F5344CB8AC3E}">
        <p14:creationId xmlns:p14="http://schemas.microsoft.com/office/powerpoint/2010/main" val="213196126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images landscape No Caption">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8"/>
            <a:ext cx="3664638" cy="2768325"/>
          </a:xfrm>
        </p:spPr>
        <p:txBody>
          <a:bodyPr/>
          <a:lstStyle/>
          <a:p>
            <a:r>
              <a:rPr lang="en-US"/>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8"/>
            <a:ext cx="3664638" cy="2768325"/>
          </a:xfrm>
        </p:spPr>
        <p:txBody>
          <a:bodyPr/>
          <a:lstStyle/>
          <a:p>
            <a:r>
              <a:rPr lang="en-US"/>
              <a:t>Click icon to add picture</a:t>
            </a:r>
          </a:p>
        </p:txBody>
      </p:sp>
      <p:sp>
        <p:nvSpPr>
          <p:cNvPr id="20" name="Picture Placeholder 16"/>
          <p:cNvSpPr>
            <a:spLocks noGrp="1"/>
          </p:cNvSpPr>
          <p:nvPr>
            <p:ph type="pic" sz="quarter" idx="16"/>
          </p:nvPr>
        </p:nvSpPr>
        <p:spPr>
          <a:xfrm>
            <a:off x="4168478" y="3433691"/>
            <a:ext cx="3664638" cy="2768325"/>
          </a:xfrm>
        </p:spPr>
        <p:txBody>
          <a:bodyPr/>
          <a:lstStyle/>
          <a:p>
            <a:r>
              <a:rPr lang="en-US"/>
              <a:t>Click icon to add picture</a:t>
            </a:r>
          </a:p>
        </p:txBody>
      </p:sp>
      <p:sp>
        <p:nvSpPr>
          <p:cNvPr id="23" name="Picture Placeholder 16"/>
          <p:cNvSpPr>
            <a:spLocks noGrp="1"/>
          </p:cNvSpPr>
          <p:nvPr>
            <p:ph type="pic" sz="quarter" idx="18"/>
          </p:nvPr>
        </p:nvSpPr>
        <p:spPr>
          <a:xfrm>
            <a:off x="8036334" y="3433691"/>
            <a:ext cx="3664638" cy="2768325"/>
          </a:xfrm>
        </p:spPr>
        <p:txBody>
          <a:bodyPr/>
          <a:lstStyle/>
          <a:p>
            <a:r>
              <a:rPr lang="en-US"/>
              <a:t>Click icon to add picture</a:t>
            </a:r>
          </a:p>
        </p:txBody>
      </p:sp>
      <p:sp>
        <p:nvSpPr>
          <p:cNvPr id="9" name="Text Placeholder 2">
            <a:extLst>
              <a:ext uri="{FF2B5EF4-FFF2-40B4-BE49-F238E27FC236}">
                <a16:creationId xmlns:a16="http://schemas.microsoft.com/office/drawing/2014/main" id="{62250CB7-B4BF-4FE9-9BE7-8082A605DA6C}"/>
              </a:ext>
            </a:extLst>
          </p:cNvPr>
          <p:cNvSpPr>
            <a:spLocks noGrp="1"/>
          </p:cNvSpPr>
          <p:nvPr>
            <p:ph type="body" sz="quarter" idx="20"/>
          </p:nvPr>
        </p:nvSpPr>
        <p:spPr>
          <a:xfrm>
            <a:off x="457200" y="2003425"/>
            <a:ext cx="3607594" cy="4008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2287503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images landscape with caption">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4168478"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19" name="Text Placeholder 4"/>
          <p:cNvSpPr>
            <a:spLocks noGrp="1"/>
          </p:cNvSpPr>
          <p:nvPr>
            <p:ph type="body" sz="quarter" idx="15" hasCustomPrompt="1"/>
          </p:nvPr>
        </p:nvSpPr>
        <p:spPr>
          <a:xfrm>
            <a:off x="8036334"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22" name="Text Placeholder 4"/>
          <p:cNvSpPr>
            <a:spLocks noGrp="1"/>
          </p:cNvSpPr>
          <p:nvPr>
            <p:ph type="body" sz="quarter" idx="17" hasCustomPrompt="1"/>
          </p:nvPr>
        </p:nvSpPr>
        <p:spPr>
          <a:xfrm>
            <a:off x="4167790"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24" name="Text Placeholder 4"/>
          <p:cNvSpPr>
            <a:spLocks noGrp="1"/>
          </p:cNvSpPr>
          <p:nvPr>
            <p:ph type="body" sz="quarter" idx="19" hasCustomPrompt="1"/>
          </p:nvPr>
        </p:nvSpPr>
        <p:spPr>
          <a:xfrm>
            <a:off x="8036334"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15" name="Picture Placeholder 16"/>
          <p:cNvSpPr>
            <a:spLocks noGrp="1"/>
          </p:cNvSpPr>
          <p:nvPr>
            <p:ph type="pic" sz="quarter" idx="12"/>
          </p:nvPr>
        </p:nvSpPr>
        <p:spPr>
          <a:xfrm>
            <a:off x="4168478" y="457199"/>
            <a:ext cx="3664638" cy="2578116"/>
          </a:xfrm>
        </p:spPr>
        <p:txBody>
          <a:bodyPr/>
          <a:lstStyle/>
          <a:p>
            <a:r>
              <a:rPr lang="en-US"/>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2578116"/>
          </a:xfrm>
        </p:spPr>
        <p:txBody>
          <a:bodyPr/>
          <a:lstStyle/>
          <a:p>
            <a:r>
              <a:rPr lang="en-US"/>
              <a:t>Click icon to add picture</a:t>
            </a:r>
          </a:p>
        </p:txBody>
      </p:sp>
      <p:sp>
        <p:nvSpPr>
          <p:cNvPr id="20" name="Picture Placeholder 16"/>
          <p:cNvSpPr>
            <a:spLocks noGrp="1"/>
          </p:cNvSpPr>
          <p:nvPr>
            <p:ph type="pic" sz="quarter" idx="16"/>
          </p:nvPr>
        </p:nvSpPr>
        <p:spPr>
          <a:xfrm>
            <a:off x="4168478" y="3433692"/>
            <a:ext cx="3664638" cy="2578116"/>
          </a:xfrm>
        </p:spPr>
        <p:txBody>
          <a:bodyPr/>
          <a:lstStyle/>
          <a:p>
            <a:r>
              <a:rPr lang="en-US"/>
              <a:t>Click icon to add picture</a:t>
            </a:r>
          </a:p>
        </p:txBody>
      </p:sp>
      <p:sp>
        <p:nvSpPr>
          <p:cNvPr id="23" name="Picture Placeholder 16"/>
          <p:cNvSpPr>
            <a:spLocks noGrp="1"/>
          </p:cNvSpPr>
          <p:nvPr>
            <p:ph type="pic" sz="quarter" idx="18"/>
          </p:nvPr>
        </p:nvSpPr>
        <p:spPr>
          <a:xfrm>
            <a:off x="8036334" y="3433692"/>
            <a:ext cx="3664638" cy="2578116"/>
          </a:xfrm>
        </p:spPr>
        <p:txBody>
          <a:bodyPr/>
          <a:lstStyle/>
          <a:p>
            <a:r>
              <a:rPr lang="en-US"/>
              <a:t>Click icon to add picture</a:t>
            </a:r>
          </a:p>
        </p:txBody>
      </p:sp>
      <p:sp>
        <p:nvSpPr>
          <p:cNvPr id="3" name="Text Placeholder 2">
            <a:extLst>
              <a:ext uri="{FF2B5EF4-FFF2-40B4-BE49-F238E27FC236}">
                <a16:creationId xmlns:a16="http://schemas.microsoft.com/office/drawing/2014/main" id="{9205EEA5-764F-4E8F-9075-E120FADB1DFE}"/>
              </a:ext>
            </a:extLst>
          </p:cNvPr>
          <p:cNvSpPr>
            <a:spLocks noGrp="1"/>
          </p:cNvSpPr>
          <p:nvPr>
            <p:ph type="body" sz="quarter" idx="20"/>
          </p:nvPr>
        </p:nvSpPr>
        <p:spPr>
          <a:xfrm>
            <a:off x="457200" y="2003425"/>
            <a:ext cx="3607594" cy="4008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images portrai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20" name="Picture Placeholder 16"/>
          <p:cNvSpPr>
            <a:spLocks noGrp="1"/>
          </p:cNvSpPr>
          <p:nvPr>
            <p:ph type="pic" sz="quarter" idx="15"/>
          </p:nvPr>
        </p:nvSpPr>
        <p:spPr>
          <a:xfrm>
            <a:off x="9037637" y="2297726"/>
            <a:ext cx="2697163" cy="3421062"/>
          </a:xfrm>
        </p:spPr>
        <p:txBody>
          <a:bodyPr/>
          <a:lstStyle/>
          <a:p>
            <a:r>
              <a:rPr lang="en-US"/>
              <a:t>Click icon to add picture</a:t>
            </a:r>
          </a:p>
        </p:txBody>
      </p:sp>
      <p:sp>
        <p:nvSpPr>
          <p:cNvPr id="19" name="Picture Placeholder 16"/>
          <p:cNvSpPr>
            <a:spLocks noGrp="1"/>
          </p:cNvSpPr>
          <p:nvPr>
            <p:ph type="pic" sz="quarter" idx="14"/>
          </p:nvPr>
        </p:nvSpPr>
        <p:spPr>
          <a:xfrm>
            <a:off x="6178336" y="2297726"/>
            <a:ext cx="2697163" cy="3421062"/>
          </a:xfrm>
        </p:spPr>
        <p:txBody>
          <a:bodyPr/>
          <a:lstStyle/>
          <a:p>
            <a:r>
              <a:rPr lang="en-US"/>
              <a:t>Click icon to add picture</a:t>
            </a:r>
          </a:p>
        </p:txBody>
      </p:sp>
      <p:sp>
        <p:nvSpPr>
          <p:cNvPr id="18" name="Picture Placeholder 16"/>
          <p:cNvSpPr>
            <a:spLocks noGrp="1"/>
          </p:cNvSpPr>
          <p:nvPr>
            <p:ph type="pic" sz="quarter" idx="13"/>
          </p:nvPr>
        </p:nvSpPr>
        <p:spPr>
          <a:xfrm>
            <a:off x="3316286" y="2297726"/>
            <a:ext cx="2697163" cy="3421062"/>
          </a:xfrm>
        </p:spPr>
        <p:txBody>
          <a:bodyPr/>
          <a:lstStyle/>
          <a:p>
            <a:r>
              <a:rPr lang="en-US"/>
              <a:t>Click icon to add picture</a:t>
            </a:r>
          </a:p>
        </p:txBody>
      </p:sp>
      <p:sp>
        <p:nvSpPr>
          <p:cNvPr id="17" name="Picture Placeholder 16"/>
          <p:cNvSpPr>
            <a:spLocks noGrp="1"/>
          </p:cNvSpPr>
          <p:nvPr>
            <p:ph type="pic" sz="quarter" idx="12"/>
          </p:nvPr>
        </p:nvSpPr>
        <p:spPr>
          <a:xfrm>
            <a:off x="457200" y="2298423"/>
            <a:ext cx="2697163" cy="3421062"/>
          </a:xfrm>
        </p:spPr>
        <p:txBody>
          <a:bodyPr/>
          <a:lstStyle/>
          <a:p>
            <a:r>
              <a:rPr lang="en-US"/>
              <a:t>Click icon to add picture</a:t>
            </a:r>
          </a:p>
        </p:txBody>
      </p:sp>
      <p:sp>
        <p:nvSpPr>
          <p:cNvPr id="9" name="Text Placeholder 4"/>
          <p:cNvSpPr>
            <a:spLocks noGrp="1"/>
          </p:cNvSpPr>
          <p:nvPr>
            <p:ph type="body" sz="quarter" idx="16" hasCustomPrompt="1"/>
          </p:nvPr>
        </p:nvSpPr>
        <p:spPr>
          <a:xfrm>
            <a:off x="457200"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0" name="Text Placeholder 4"/>
          <p:cNvSpPr>
            <a:spLocks noGrp="1"/>
          </p:cNvSpPr>
          <p:nvPr>
            <p:ph type="body" sz="quarter" idx="17" hasCustomPrompt="1"/>
          </p:nvPr>
        </p:nvSpPr>
        <p:spPr>
          <a:xfrm>
            <a:off x="3316285"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1" name="Text Placeholder 4"/>
          <p:cNvSpPr>
            <a:spLocks noGrp="1"/>
          </p:cNvSpPr>
          <p:nvPr>
            <p:ph type="body" sz="quarter" idx="18" hasCustomPrompt="1"/>
          </p:nvPr>
        </p:nvSpPr>
        <p:spPr>
          <a:xfrm>
            <a:off x="6175370" y="1879653"/>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2" name="Text Placeholder 4"/>
          <p:cNvSpPr>
            <a:spLocks noGrp="1"/>
          </p:cNvSpPr>
          <p:nvPr>
            <p:ph type="body" sz="quarter" idx="19" hasCustomPrompt="1"/>
          </p:nvPr>
        </p:nvSpPr>
        <p:spPr>
          <a:xfrm>
            <a:off x="9037637" y="1875935"/>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images portrait no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20" name="Picture Placeholder 16"/>
          <p:cNvSpPr>
            <a:spLocks noGrp="1"/>
          </p:cNvSpPr>
          <p:nvPr>
            <p:ph type="pic" sz="quarter" idx="15"/>
          </p:nvPr>
        </p:nvSpPr>
        <p:spPr>
          <a:xfrm>
            <a:off x="9037637" y="2003898"/>
            <a:ext cx="2697163" cy="3714890"/>
          </a:xfrm>
        </p:spPr>
        <p:txBody>
          <a:bodyPr/>
          <a:lstStyle/>
          <a:p>
            <a:r>
              <a:rPr lang="en-US"/>
              <a:t>Click icon to add picture</a:t>
            </a:r>
          </a:p>
        </p:txBody>
      </p:sp>
      <p:sp>
        <p:nvSpPr>
          <p:cNvPr id="19" name="Picture Placeholder 16"/>
          <p:cNvSpPr>
            <a:spLocks noGrp="1"/>
          </p:cNvSpPr>
          <p:nvPr>
            <p:ph type="pic" sz="quarter" idx="14"/>
          </p:nvPr>
        </p:nvSpPr>
        <p:spPr>
          <a:xfrm>
            <a:off x="6178336" y="2003898"/>
            <a:ext cx="2697163" cy="3714890"/>
          </a:xfrm>
        </p:spPr>
        <p:txBody>
          <a:bodyPr/>
          <a:lstStyle/>
          <a:p>
            <a:r>
              <a:rPr lang="en-US"/>
              <a:t>Click icon to add picture</a:t>
            </a:r>
          </a:p>
        </p:txBody>
      </p:sp>
      <p:sp>
        <p:nvSpPr>
          <p:cNvPr id="18" name="Picture Placeholder 16"/>
          <p:cNvSpPr>
            <a:spLocks noGrp="1"/>
          </p:cNvSpPr>
          <p:nvPr>
            <p:ph type="pic" sz="quarter" idx="13"/>
          </p:nvPr>
        </p:nvSpPr>
        <p:spPr>
          <a:xfrm>
            <a:off x="3316286" y="2003898"/>
            <a:ext cx="2697163" cy="3714890"/>
          </a:xfrm>
        </p:spPr>
        <p:txBody>
          <a:bodyPr/>
          <a:lstStyle/>
          <a:p>
            <a:r>
              <a:rPr lang="en-US"/>
              <a:t>Click icon to add picture</a:t>
            </a:r>
          </a:p>
        </p:txBody>
      </p:sp>
      <p:sp>
        <p:nvSpPr>
          <p:cNvPr id="17" name="Picture Placeholder 16"/>
          <p:cNvSpPr>
            <a:spLocks noGrp="1"/>
          </p:cNvSpPr>
          <p:nvPr>
            <p:ph type="pic" sz="quarter" idx="12"/>
          </p:nvPr>
        </p:nvSpPr>
        <p:spPr>
          <a:xfrm>
            <a:off x="457200" y="2004595"/>
            <a:ext cx="2697163" cy="3714890"/>
          </a:xfrm>
        </p:spPr>
        <p:txBody>
          <a:bodyPr/>
          <a:lstStyle/>
          <a:p>
            <a:r>
              <a:rPr lang="en-US"/>
              <a:t>Click icon to add picture</a:t>
            </a:r>
          </a:p>
        </p:txBody>
      </p:sp>
    </p:spTree>
    <p:extLst>
      <p:ext uri="{BB962C8B-B14F-4D97-AF65-F5344CB8AC3E}">
        <p14:creationId xmlns:p14="http://schemas.microsoft.com/office/powerpoint/2010/main" val="264814956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 pictures Box Title">
    <p:spTree>
      <p:nvGrpSpPr>
        <p:cNvPr id="1" name=""/>
        <p:cNvGrpSpPr/>
        <p:nvPr/>
      </p:nvGrpSpPr>
      <p:grpSpPr>
        <a:xfrm>
          <a:off x="0" y="0"/>
          <a:ext cx="0" cy="0"/>
          <a:chOff x="0" y="0"/>
          <a:chExt cx="0" cy="0"/>
        </a:xfrm>
      </p:grpSpPr>
      <p:sp>
        <p:nvSpPr>
          <p:cNvPr id="9" name="Title 1"/>
          <p:cNvSpPr>
            <a:spLocks noGrp="1"/>
          </p:cNvSpPr>
          <p:nvPr>
            <p:ph type="title"/>
          </p:nvPr>
        </p:nvSpPr>
        <p:spPr>
          <a:xfrm>
            <a:off x="457200" y="469392"/>
            <a:ext cx="11277600" cy="968474"/>
          </a:xfrm>
        </p:spPr>
        <p:txBody>
          <a:bodyPr/>
          <a:lstStyle/>
          <a:p>
            <a:r>
              <a:rPr lang="en-US"/>
              <a:t>Click to edit Master title style</a:t>
            </a:r>
            <a:endParaRPr lang="en-GB" dirty="0"/>
          </a:p>
        </p:txBody>
      </p:sp>
      <p:sp>
        <p:nvSpPr>
          <p:cNvPr id="10" name="TextBox 9"/>
          <p:cNvSpPr txBox="1"/>
          <p:nvPr userDrawn="1"/>
        </p:nvSpPr>
        <p:spPr>
          <a:xfrm>
            <a:off x="457199" y="1976438"/>
            <a:ext cx="1990725" cy="1143796"/>
          </a:xfrm>
          <a:prstGeom prst="rect">
            <a:avLst/>
          </a:prstGeom>
          <a:solidFill>
            <a:schemeClr val="tx1"/>
          </a:solidFill>
        </p:spPr>
        <p:txBody>
          <a:bodyPr wrap="square" lIns="0" tIns="0" rIns="0" bIns="0" rtlCol="0">
            <a:noAutofit/>
          </a:bodyPr>
          <a:lstStyle/>
          <a:p>
            <a:pPr algn="l"/>
            <a:endParaRPr lang="en-GB" sz="1600" dirty="0">
              <a:solidFill>
                <a:schemeClr val="accent1"/>
              </a:solidFill>
            </a:endParaRPr>
          </a:p>
        </p:txBody>
      </p:sp>
      <p:sp>
        <p:nvSpPr>
          <p:cNvPr id="6" name="Text Placeholder 5">
            <a:extLst>
              <a:ext uri="{FF2B5EF4-FFF2-40B4-BE49-F238E27FC236}">
                <a16:creationId xmlns:a16="http://schemas.microsoft.com/office/drawing/2014/main" id="{6FA3551A-5783-457C-9A10-A0B5162AF3E7}"/>
              </a:ext>
            </a:extLst>
          </p:cNvPr>
          <p:cNvSpPr>
            <a:spLocks noGrp="1"/>
          </p:cNvSpPr>
          <p:nvPr>
            <p:ph type="body" sz="quarter" idx="10"/>
          </p:nvPr>
        </p:nvSpPr>
        <p:spPr>
          <a:xfrm>
            <a:off x="457200" y="1976438"/>
            <a:ext cx="1987550" cy="1144587"/>
          </a:xfrm>
          <a:solidFill>
            <a:schemeClr val="tx1"/>
          </a:solidFill>
          <a:ln w="28575">
            <a:solidFill>
              <a:schemeClr val="tx1"/>
            </a:solidFill>
          </a:ln>
        </p:spPr>
        <p:txBody>
          <a:bodyPr tIns="180000" anchor="t" anchorCtr="0"/>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9" name="Text Placeholder 5">
            <a:extLst>
              <a:ext uri="{FF2B5EF4-FFF2-40B4-BE49-F238E27FC236}">
                <a16:creationId xmlns:a16="http://schemas.microsoft.com/office/drawing/2014/main" id="{987581ED-4F8D-4F0E-AA46-C5C9A56A907D}"/>
              </a:ext>
            </a:extLst>
          </p:cNvPr>
          <p:cNvSpPr>
            <a:spLocks noGrp="1"/>
          </p:cNvSpPr>
          <p:nvPr>
            <p:ph type="body" sz="quarter" idx="11"/>
          </p:nvPr>
        </p:nvSpPr>
        <p:spPr>
          <a:xfrm>
            <a:off x="2779713" y="1975646"/>
            <a:ext cx="1987550" cy="1144587"/>
          </a:xfrm>
          <a:solidFill>
            <a:schemeClr val="bg2"/>
          </a:solidFill>
          <a:ln w="28575">
            <a:solidFill>
              <a:schemeClr val="bg2"/>
            </a:solidFill>
          </a:ln>
        </p:spPr>
        <p:txBody>
          <a:bodyPr tIns="180000" anchor="t" anchorCtr="0"/>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4" name="Text Placeholder 5">
            <a:extLst>
              <a:ext uri="{FF2B5EF4-FFF2-40B4-BE49-F238E27FC236}">
                <a16:creationId xmlns:a16="http://schemas.microsoft.com/office/drawing/2014/main" id="{382D30F3-B3E4-4586-A289-2EFBCF90B777}"/>
              </a:ext>
            </a:extLst>
          </p:cNvPr>
          <p:cNvSpPr>
            <a:spLocks noGrp="1"/>
          </p:cNvSpPr>
          <p:nvPr>
            <p:ph type="body" sz="quarter" idx="12"/>
          </p:nvPr>
        </p:nvSpPr>
        <p:spPr>
          <a:xfrm>
            <a:off x="5102226" y="1976438"/>
            <a:ext cx="1987550" cy="1144587"/>
          </a:xfrm>
          <a:solidFill>
            <a:schemeClr val="tx2"/>
          </a:solidFill>
          <a:ln w="28575">
            <a:solidFill>
              <a:schemeClr val="tx2"/>
            </a:solidFill>
          </a:ln>
        </p:spPr>
        <p:txBody>
          <a:bodyPr tIns="180000" anchor="t" anchorCtr="0"/>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5" name="Text Placeholder 5">
            <a:extLst>
              <a:ext uri="{FF2B5EF4-FFF2-40B4-BE49-F238E27FC236}">
                <a16:creationId xmlns:a16="http://schemas.microsoft.com/office/drawing/2014/main" id="{92AB20A2-B8F6-4056-AB87-1606A6FDB618}"/>
              </a:ext>
            </a:extLst>
          </p:cNvPr>
          <p:cNvSpPr>
            <a:spLocks noGrp="1"/>
          </p:cNvSpPr>
          <p:nvPr>
            <p:ph type="body" sz="quarter" idx="13"/>
          </p:nvPr>
        </p:nvSpPr>
        <p:spPr>
          <a:xfrm>
            <a:off x="7424739" y="1976438"/>
            <a:ext cx="1987550" cy="1144587"/>
          </a:xfrm>
          <a:solidFill>
            <a:schemeClr val="accent1"/>
          </a:solidFill>
          <a:ln w="28575">
            <a:solidFill>
              <a:schemeClr val="accent1"/>
            </a:solidFill>
          </a:ln>
        </p:spPr>
        <p:txBody>
          <a:bodyPr tIns="180000" anchor="t" anchorCtr="0"/>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6" name="Text Placeholder 5">
            <a:extLst>
              <a:ext uri="{FF2B5EF4-FFF2-40B4-BE49-F238E27FC236}">
                <a16:creationId xmlns:a16="http://schemas.microsoft.com/office/drawing/2014/main" id="{F79063C1-AA0D-40D3-A9F4-335C8F634BD2}"/>
              </a:ext>
            </a:extLst>
          </p:cNvPr>
          <p:cNvSpPr>
            <a:spLocks noGrp="1"/>
          </p:cNvSpPr>
          <p:nvPr>
            <p:ph type="body" sz="quarter" idx="14"/>
          </p:nvPr>
        </p:nvSpPr>
        <p:spPr>
          <a:xfrm>
            <a:off x="9747250" y="1975647"/>
            <a:ext cx="1987550" cy="1144587"/>
          </a:xfrm>
          <a:solidFill>
            <a:schemeClr val="accent2"/>
          </a:solidFill>
          <a:ln w="28575">
            <a:solidFill>
              <a:schemeClr val="accent2"/>
            </a:solidFill>
          </a:ln>
        </p:spPr>
        <p:txBody>
          <a:bodyPr tIns="180000" anchor="t" anchorCtr="0"/>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1" name="Picture Placeholder 10">
            <a:extLst>
              <a:ext uri="{FF2B5EF4-FFF2-40B4-BE49-F238E27FC236}">
                <a16:creationId xmlns:a16="http://schemas.microsoft.com/office/drawing/2014/main" id="{3FB37979-F8B9-43EC-BD07-4D33A2629A27}"/>
              </a:ext>
            </a:extLst>
          </p:cNvPr>
          <p:cNvSpPr>
            <a:spLocks noGrp="1"/>
          </p:cNvSpPr>
          <p:nvPr>
            <p:ph type="pic" sz="quarter" idx="15"/>
          </p:nvPr>
        </p:nvSpPr>
        <p:spPr>
          <a:xfrm>
            <a:off x="457200" y="3121025"/>
            <a:ext cx="1987550" cy="3041650"/>
          </a:xfrm>
        </p:spPr>
        <p:txBody>
          <a:bodyPr/>
          <a:lstStyle/>
          <a:p>
            <a:r>
              <a:rPr lang="en-US"/>
              <a:t>Click icon to add picture</a:t>
            </a:r>
            <a:endParaRPr lang="en-GB"/>
          </a:p>
        </p:txBody>
      </p:sp>
      <p:sp>
        <p:nvSpPr>
          <p:cNvPr id="27" name="Picture Placeholder 10">
            <a:extLst>
              <a:ext uri="{FF2B5EF4-FFF2-40B4-BE49-F238E27FC236}">
                <a16:creationId xmlns:a16="http://schemas.microsoft.com/office/drawing/2014/main" id="{C5B93FEE-E13C-4D5C-A465-FD678387B5E9}"/>
              </a:ext>
            </a:extLst>
          </p:cNvPr>
          <p:cNvSpPr>
            <a:spLocks noGrp="1"/>
          </p:cNvSpPr>
          <p:nvPr>
            <p:ph type="pic" sz="quarter" idx="16"/>
          </p:nvPr>
        </p:nvSpPr>
        <p:spPr>
          <a:xfrm>
            <a:off x="2782885" y="3121025"/>
            <a:ext cx="1984378" cy="3041650"/>
          </a:xfrm>
        </p:spPr>
        <p:txBody>
          <a:bodyPr/>
          <a:lstStyle/>
          <a:p>
            <a:r>
              <a:rPr lang="en-US"/>
              <a:t>Click icon to add picture</a:t>
            </a:r>
            <a:endParaRPr lang="en-GB"/>
          </a:p>
        </p:txBody>
      </p:sp>
      <p:sp>
        <p:nvSpPr>
          <p:cNvPr id="28" name="Picture Placeholder 10">
            <a:extLst>
              <a:ext uri="{FF2B5EF4-FFF2-40B4-BE49-F238E27FC236}">
                <a16:creationId xmlns:a16="http://schemas.microsoft.com/office/drawing/2014/main" id="{8D7F2535-C8A9-4A42-8AC3-731B71F19215}"/>
              </a:ext>
            </a:extLst>
          </p:cNvPr>
          <p:cNvSpPr>
            <a:spLocks noGrp="1"/>
          </p:cNvSpPr>
          <p:nvPr>
            <p:ph type="pic" sz="quarter" idx="17"/>
          </p:nvPr>
        </p:nvSpPr>
        <p:spPr>
          <a:xfrm>
            <a:off x="5105398" y="3121025"/>
            <a:ext cx="1981204" cy="3041650"/>
          </a:xfrm>
        </p:spPr>
        <p:txBody>
          <a:bodyPr/>
          <a:lstStyle/>
          <a:p>
            <a:r>
              <a:rPr lang="en-US"/>
              <a:t>Click icon to add picture</a:t>
            </a:r>
            <a:endParaRPr lang="en-GB"/>
          </a:p>
        </p:txBody>
      </p:sp>
      <p:sp>
        <p:nvSpPr>
          <p:cNvPr id="29" name="Picture Placeholder 10">
            <a:extLst>
              <a:ext uri="{FF2B5EF4-FFF2-40B4-BE49-F238E27FC236}">
                <a16:creationId xmlns:a16="http://schemas.microsoft.com/office/drawing/2014/main" id="{AFB5B1EA-8FC1-4B27-ABA4-A00848123754}"/>
              </a:ext>
            </a:extLst>
          </p:cNvPr>
          <p:cNvSpPr>
            <a:spLocks noGrp="1"/>
          </p:cNvSpPr>
          <p:nvPr>
            <p:ph type="pic" sz="quarter" idx="18"/>
          </p:nvPr>
        </p:nvSpPr>
        <p:spPr>
          <a:xfrm>
            <a:off x="7418391" y="3121025"/>
            <a:ext cx="1987550" cy="3041650"/>
          </a:xfrm>
        </p:spPr>
        <p:txBody>
          <a:bodyPr/>
          <a:lstStyle/>
          <a:p>
            <a:r>
              <a:rPr lang="en-US"/>
              <a:t>Click icon to add picture</a:t>
            </a:r>
            <a:endParaRPr lang="en-GB"/>
          </a:p>
        </p:txBody>
      </p:sp>
      <p:sp>
        <p:nvSpPr>
          <p:cNvPr id="30" name="Picture Placeholder 10">
            <a:extLst>
              <a:ext uri="{FF2B5EF4-FFF2-40B4-BE49-F238E27FC236}">
                <a16:creationId xmlns:a16="http://schemas.microsoft.com/office/drawing/2014/main" id="{3E8C4724-B892-42F2-BC34-D54AA9CD1D9E}"/>
              </a:ext>
            </a:extLst>
          </p:cNvPr>
          <p:cNvSpPr>
            <a:spLocks noGrp="1"/>
          </p:cNvSpPr>
          <p:nvPr>
            <p:ph type="pic" sz="quarter" idx="19"/>
          </p:nvPr>
        </p:nvSpPr>
        <p:spPr>
          <a:xfrm>
            <a:off x="9744076" y="3121025"/>
            <a:ext cx="1987550" cy="3041650"/>
          </a:xfrm>
        </p:spPr>
        <p:txBody>
          <a:bodyPr/>
          <a:lstStyle/>
          <a:p>
            <a:r>
              <a:rPr lang="en-US"/>
              <a:t>Click icon to add picture</a:t>
            </a:r>
            <a:endParaRPr lang="en-GB"/>
          </a:p>
        </p:txBody>
      </p:sp>
    </p:spTree>
    <p:extLst>
      <p:ext uri="{BB962C8B-B14F-4D97-AF65-F5344CB8AC3E}">
        <p14:creationId xmlns:p14="http://schemas.microsoft.com/office/powerpoint/2010/main" val="138295082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Time and text">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635ED2A4-7AC7-4A86-8C61-781D2E1EE245}"/>
              </a:ext>
            </a:extLst>
          </p:cNvPr>
          <p:cNvSpPr>
            <a:spLocks noGrp="1"/>
          </p:cNvSpPr>
          <p:nvPr>
            <p:ph type="body" sz="quarter" idx="29" hasCustomPrompt="1"/>
          </p:nvPr>
        </p:nvSpPr>
        <p:spPr>
          <a:xfrm>
            <a:off x="2255838" y="2082181"/>
            <a:ext cx="9936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a:solidFill>
                  <a:schemeClr val="bg2"/>
                </a:solidFill>
              </a:defRPr>
            </a:lvl1pPr>
          </a:lstStyle>
          <a:p>
            <a:pPr lvl="0"/>
            <a:r>
              <a:rPr lang="en-GB" dirty="0"/>
              <a:t>Name of speaker, job title</a:t>
            </a:r>
          </a:p>
        </p:txBody>
      </p:sp>
      <p:sp>
        <p:nvSpPr>
          <p:cNvPr id="20" name="Text Placeholder 19">
            <a:extLst>
              <a:ext uri="{FF2B5EF4-FFF2-40B4-BE49-F238E27FC236}">
                <a16:creationId xmlns:a16="http://schemas.microsoft.com/office/drawing/2014/main" id="{5F3D4A83-A840-4DA1-9DE7-4A316753AA89}"/>
              </a:ext>
            </a:extLst>
          </p:cNvPr>
          <p:cNvSpPr>
            <a:spLocks noGrp="1"/>
          </p:cNvSpPr>
          <p:nvPr>
            <p:ph type="body" sz="quarter" idx="21" hasCustomPrompt="1"/>
          </p:nvPr>
        </p:nvSpPr>
        <p:spPr>
          <a:xfrm>
            <a:off x="2255838" y="1588469"/>
            <a:ext cx="9936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13" name="Text Placeholder 12">
            <a:extLst>
              <a:ext uri="{FF2B5EF4-FFF2-40B4-BE49-F238E27FC236}">
                <a16:creationId xmlns:a16="http://schemas.microsoft.com/office/drawing/2014/main" id="{BF63642C-4F8B-4E82-8871-4237CB8E1FD0}"/>
              </a:ext>
            </a:extLst>
          </p:cNvPr>
          <p:cNvSpPr>
            <a:spLocks noGrp="1"/>
          </p:cNvSpPr>
          <p:nvPr>
            <p:ph type="body" sz="quarter" idx="20" hasCustomPrompt="1"/>
          </p:nvPr>
        </p:nvSpPr>
        <p:spPr>
          <a:xfrm>
            <a:off x="427110" y="430163"/>
            <a:ext cx="11298237" cy="843487"/>
          </a:xfrm>
        </p:spPr>
        <p:txBody>
          <a:bodyPr/>
          <a:lstStyle>
            <a:lvl1pPr>
              <a:defRPr sz="4000" b="1">
                <a:solidFill>
                  <a:schemeClr val="tx1"/>
                </a:solidFill>
              </a:defRPr>
            </a:lvl1pPr>
            <a:lvl2pPr>
              <a:defRPr sz="4000" b="1"/>
            </a:lvl2pPr>
            <a:lvl3pPr>
              <a:defRPr sz="4000" b="1"/>
            </a:lvl3pPr>
            <a:lvl4pPr>
              <a:defRPr sz="4000" b="1"/>
            </a:lvl4pPr>
            <a:lvl5pPr>
              <a:defRPr sz="4000" b="1"/>
            </a:lvl5pPr>
          </a:lstStyle>
          <a:p>
            <a:pPr lvl="0"/>
            <a:r>
              <a:rPr lang="en-US" dirty="0"/>
              <a:t>Suggest Text: Agenda</a:t>
            </a:r>
          </a:p>
        </p:txBody>
      </p:sp>
      <p:sp>
        <p:nvSpPr>
          <p:cNvPr id="31" name="Text Placeholder 29">
            <a:extLst>
              <a:ext uri="{FF2B5EF4-FFF2-40B4-BE49-F238E27FC236}">
                <a16:creationId xmlns:a16="http://schemas.microsoft.com/office/drawing/2014/main" id="{574FB116-0F7A-4410-BDA0-28B9EA1378AA}"/>
              </a:ext>
            </a:extLst>
          </p:cNvPr>
          <p:cNvSpPr>
            <a:spLocks noGrp="1"/>
          </p:cNvSpPr>
          <p:nvPr>
            <p:ph type="body" sz="quarter" idx="30" hasCustomPrompt="1"/>
          </p:nvPr>
        </p:nvSpPr>
        <p:spPr>
          <a:xfrm>
            <a:off x="2255838" y="3259247"/>
            <a:ext cx="9936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a:solidFill>
                  <a:schemeClr val="bg2"/>
                </a:solidFill>
              </a:defRPr>
            </a:lvl1pPr>
          </a:lstStyle>
          <a:p>
            <a:pPr lvl="0"/>
            <a:r>
              <a:rPr lang="en-GB" dirty="0"/>
              <a:t>Name of speaker, job title</a:t>
            </a:r>
          </a:p>
        </p:txBody>
      </p:sp>
      <p:sp>
        <p:nvSpPr>
          <p:cNvPr id="32" name="Text Placeholder 19">
            <a:extLst>
              <a:ext uri="{FF2B5EF4-FFF2-40B4-BE49-F238E27FC236}">
                <a16:creationId xmlns:a16="http://schemas.microsoft.com/office/drawing/2014/main" id="{046BE7C0-AB48-44A8-BA0F-3980424F300C}"/>
              </a:ext>
            </a:extLst>
          </p:cNvPr>
          <p:cNvSpPr>
            <a:spLocks noGrp="1"/>
          </p:cNvSpPr>
          <p:nvPr>
            <p:ph type="body" sz="quarter" idx="31" hasCustomPrompt="1"/>
          </p:nvPr>
        </p:nvSpPr>
        <p:spPr>
          <a:xfrm>
            <a:off x="2255838" y="2765535"/>
            <a:ext cx="9936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37" name="Text Placeholder 29">
            <a:extLst>
              <a:ext uri="{FF2B5EF4-FFF2-40B4-BE49-F238E27FC236}">
                <a16:creationId xmlns:a16="http://schemas.microsoft.com/office/drawing/2014/main" id="{AD50E884-013E-464C-9205-47CC12864A18}"/>
              </a:ext>
            </a:extLst>
          </p:cNvPr>
          <p:cNvSpPr>
            <a:spLocks noGrp="1"/>
          </p:cNvSpPr>
          <p:nvPr>
            <p:ph type="body" sz="quarter" idx="32" hasCustomPrompt="1"/>
          </p:nvPr>
        </p:nvSpPr>
        <p:spPr>
          <a:xfrm>
            <a:off x="2255838" y="4414933"/>
            <a:ext cx="9936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a:solidFill>
                  <a:schemeClr val="bg2"/>
                </a:solidFill>
              </a:defRPr>
            </a:lvl1pPr>
          </a:lstStyle>
          <a:p>
            <a:pPr lvl="0"/>
            <a:r>
              <a:rPr lang="en-GB" dirty="0"/>
              <a:t>Name of speaker, job title</a:t>
            </a:r>
          </a:p>
        </p:txBody>
      </p:sp>
      <p:sp>
        <p:nvSpPr>
          <p:cNvPr id="38" name="Text Placeholder 19">
            <a:extLst>
              <a:ext uri="{FF2B5EF4-FFF2-40B4-BE49-F238E27FC236}">
                <a16:creationId xmlns:a16="http://schemas.microsoft.com/office/drawing/2014/main" id="{6D83E4C2-9766-4BED-AC11-2310A0C43CDF}"/>
              </a:ext>
            </a:extLst>
          </p:cNvPr>
          <p:cNvSpPr>
            <a:spLocks noGrp="1"/>
          </p:cNvSpPr>
          <p:nvPr>
            <p:ph type="body" sz="quarter" idx="33" hasCustomPrompt="1"/>
          </p:nvPr>
        </p:nvSpPr>
        <p:spPr>
          <a:xfrm>
            <a:off x="2255838" y="3921221"/>
            <a:ext cx="9936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39" name="Text Placeholder 29">
            <a:extLst>
              <a:ext uri="{FF2B5EF4-FFF2-40B4-BE49-F238E27FC236}">
                <a16:creationId xmlns:a16="http://schemas.microsoft.com/office/drawing/2014/main" id="{DF8EC6AA-1EE6-47A2-BD07-3D3028C0CB6B}"/>
              </a:ext>
            </a:extLst>
          </p:cNvPr>
          <p:cNvSpPr>
            <a:spLocks noGrp="1"/>
          </p:cNvSpPr>
          <p:nvPr>
            <p:ph type="body" sz="quarter" idx="34" hasCustomPrompt="1"/>
          </p:nvPr>
        </p:nvSpPr>
        <p:spPr>
          <a:xfrm>
            <a:off x="2255838" y="5639688"/>
            <a:ext cx="9936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a:solidFill>
                  <a:schemeClr val="bg2"/>
                </a:solidFill>
              </a:defRPr>
            </a:lvl1pPr>
          </a:lstStyle>
          <a:p>
            <a:pPr lvl="0"/>
            <a:r>
              <a:rPr lang="en-GB" dirty="0"/>
              <a:t>Name of speaker, job title</a:t>
            </a:r>
          </a:p>
        </p:txBody>
      </p:sp>
      <p:sp>
        <p:nvSpPr>
          <p:cNvPr id="40" name="Text Placeholder 19">
            <a:extLst>
              <a:ext uri="{FF2B5EF4-FFF2-40B4-BE49-F238E27FC236}">
                <a16:creationId xmlns:a16="http://schemas.microsoft.com/office/drawing/2014/main" id="{0AB42EA2-9C98-428F-A94B-04816993147A}"/>
              </a:ext>
            </a:extLst>
          </p:cNvPr>
          <p:cNvSpPr>
            <a:spLocks noGrp="1"/>
          </p:cNvSpPr>
          <p:nvPr>
            <p:ph type="body" sz="quarter" idx="35" hasCustomPrompt="1"/>
          </p:nvPr>
        </p:nvSpPr>
        <p:spPr>
          <a:xfrm>
            <a:off x="2255838" y="5145976"/>
            <a:ext cx="9936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19" name="Text Placeholder 5">
            <a:extLst>
              <a:ext uri="{FF2B5EF4-FFF2-40B4-BE49-F238E27FC236}">
                <a16:creationId xmlns:a16="http://schemas.microsoft.com/office/drawing/2014/main" id="{A7E4CEC5-DD7C-4E4D-88EE-05968E8D6870}"/>
              </a:ext>
            </a:extLst>
          </p:cNvPr>
          <p:cNvSpPr>
            <a:spLocks noGrp="1"/>
          </p:cNvSpPr>
          <p:nvPr>
            <p:ph type="body" sz="quarter" idx="181" hasCustomPrompt="1"/>
          </p:nvPr>
        </p:nvSpPr>
        <p:spPr>
          <a:xfrm>
            <a:off x="838013" y="154622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00:00</a:t>
            </a:r>
          </a:p>
        </p:txBody>
      </p:sp>
      <p:sp>
        <p:nvSpPr>
          <p:cNvPr id="21" name="Text Placeholder 5">
            <a:extLst>
              <a:ext uri="{FF2B5EF4-FFF2-40B4-BE49-F238E27FC236}">
                <a16:creationId xmlns:a16="http://schemas.microsoft.com/office/drawing/2014/main" id="{B08A148F-57AA-410E-948B-092143944A4A}"/>
              </a:ext>
            </a:extLst>
          </p:cNvPr>
          <p:cNvSpPr>
            <a:spLocks noGrp="1"/>
          </p:cNvSpPr>
          <p:nvPr>
            <p:ph type="body" sz="quarter" idx="182" hasCustomPrompt="1"/>
          </p:nvPr>
        </p:nvSpPr>
        <p:spPr>
          <a:xfrm>
            <a:off x="838013" y="2746143"/>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00:00</a:t>
            </a:r>
          </a:p>
        </p:txBody>
      </p:sp>
      <p:sp>
        <p:nvSpPr>
          <p:cNvPr id="22" name="Text Placeholder 5">
            <a:extLst>
              <a:ext uri="{FF2B5EF4-FFF2-40B4-BE49-F238E27FC236}">
                <a16:creationId xmlns:a16="http://schemas.microsoft.com/office/drawing/2014/main" id="{BF3F360B-5B5E-436D-AEFF-BC24CCB71CD3}"/>
              </a:ext>
            </a:extLst>
          </p:cNvPr>
          <p:cNvSpPr>
            <a:spLocks noGrp="1"/>
          </p:cNvSpPr>
          <p:nvPr>
            <p:ph type="body" sz="quarter" idx="183" hasCustomPrompt="1"/>
          </p:nvPr>
        </p:nvSpPr>
        <p:spPr>
          <a:xfrm>
            <a:off x="838013" y="3946059"/>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00:00</a:t>
            </a:r>
          </a:p>
        </p:txBody>
      </p:sp>
      <p:sp>
        <p:nvSpPr>
          <p:cNvPr id="23" name="Text Placeholder 5">
            <a:extLst>
              <a:ext uri="{FF2B5EF4-FFF2-40B4-BE49-F238E27FC236}">
                <a16:creationId xmlns:a16="http://schemas.microsoft.com/office/drawing/2014/main" id="{ED4D43C9-26B4-48D3-81F5-3C4E9CFF4E6A}"/>
              </a:ext>
            </a:extLst>
          </p:cNvPr>
          <p:cNvSpPr>
            <a:spLocks noGrp="1"/>
          </p:cNvSpPr>
          <p:nvPr>
            <p:ph type="body" sz="quarter" idx="184" hasCustomPrompt="1"/>
          </p:nvPr>
        </p:nvSpPr>
        <p:spPr>
          <a:xfrm>
            <a:off x="838013" y="5145976"/>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00:00</a:t>
            </a:r>
          </a:p>
        </p:txBody>
      </p:sp>
    </p:spTree>
    <p:extLst>
      <p:ext uri="{BB962C8B-B14F-4D97-AF65-F5344CB8AC3E}">
        <p14:creationId xmlns:p14="http://schemas.microsoft.com/office/powerpoint/2010/main" val="280007085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x images landscape">
    <p:spTree>
      <p:nvGrpSpPr>
        <p:cNvPr id="1" name=""/>
        <p:cNvGrpSpPr/>
        <p:nvPr/>
      </p:nvGrpSpPr>
      <p:grpSpPr>
        <a:xfrm>
          <a:off x="0" y="0"/>
          <a:ext cx="0" cy="0"/>
          <a:chOff x="0" y="0"/>
          <a:chExt cx="0" cy="0"/>
        </a:xfrm>
      </p:grpSpPr>
      <p:sp>
        <p:nvSpPr>
          <p:cNvPr id="14" name="Picture Placeholder 2"/>
          <p:cNvSpPr>
            <a:spLocks noGrp="1"/>
          </p:cNvSpPr>
          <p:nvPr>
            <p:ph type="pic" sz="quarter" idx="21"/>
          </p:nvPr>
        </p:nvSpPr>
        <p:spPr>
          <a:xfrm>
            <a:off x="4403195" y="1796508"/>
            <a:ext cx="3385609" cy="1963737"/>
          </a:xfrm>
        </p:spPr>
        <p:txBody>
          <a:bodyPr/>
          <a:lstStyle>
            <a:lvl1pPr>
              <a:defRPr/>
            </a:lvl1pPr>
          </a:lstStyle>
          <a:p>
            <a:r>
              <a:rPr lang="en-US"/>
              <a:t>Click icon to add picture</a:t>
            </a:r>
            <a:endParaRPr lang="en-GB" dirty="0"/>
          </a:p>
        </p:txBody>
      </p:sp>
      <p:sp>
        <p:nvSpPr>
          <p:cNvPr id="13" name="Picture Placeholder 2"/>
          <p:cNvSpPr>
            <a:spLocks noGrp="1"/>
          </p:cNvSpPr>
          <p:nvPr>
            <p:ph type="pic" sz="quarter" idx="20"/>
          </p:nvPr>
        </p:nvSpPr>
        <p:spPr>
          <a:xfrm>
            <a:off x="457200" y="4119733"/>
            <a:ext cx="3385609" cy="1963737"/>
          </a:xfrm>
        </p:spPr>
        <p:txBody>
          <a:bodyPr/>
          <a:lstStyle>
            <a:lvl1pPr>
              <a:defRPr/>
            </a:lvl1pPr>
          </a:lstStyle>
          <a:p>
            <a:r>
              <a:rPr lang="en-US"/>
              <a:t>Click icon to add picture</a:t>
            </a:r>
            <a:endParaRPr lang="en-GB" dirty="0"/>
          </a:p>
        </p:txBody>
      </p:sp>
      <p:sp>
        <p:nvSpPr>
          <p:cNvPr id="3" name="Picture Placeholder 2"/>
          <p:cNvSpPr>
            <a:spLocks noGrp="1"/>
          </p:cNvSpPr>
          <p:nvPr>
            <p:ph type="pic" sz="quarter" idx="19"/>
          </p:nvPr>
        </p:nvSpPr>
        <p:spPr>
          <a:xfrm>
            <a:off x="457200" y="1800525"/>
            <a:ext cx="3385609" cy="1963737"/>
          </a:xfrm>
        </p:spPr>
        <p:txBody>
          <a:bodyPr/>
          <a:lstStyle>
            <a:lvl1pPr>
              <a:defRPr/>
            </a:lvl1pPr>
          </a:lstStyle>
          <a:p>
            <a:r>
              <a:rPr lang="en-US"/>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8" name="Picture Placeholder 2"/>
          <p:cNvSpPr>
            <a:spLocks noGrp="1"/>
          </p:cNvSpPr>
          <p:nvPr>
            <p:ph type="pic" sz="quarter" idx="22"/>
          </p:nvPr>
        </p:nvSpPr>
        <p:spPr>
          <a:xfrm>
            <a:off x="8349191" y="1800523"/>
            <a:ext cx="3385609" cy="1963737"/>
          </a:xfrm>
        </p:spPr>
        <p:txBody>
          <a:bodyPr/>
          <a:lstStyle>
            <a:lvl1pPr>
              <a:defRPr/>
            </a:lvl1pPr>
          </a:lstStyle>
          <a:p>
            <a:r>
              <a:rPr lang="en-US"/>
              <a:t>Click icon to add picture</a:t>
            </a:r>
            <a:endParaRPr lang="en-GB" dirty="0"/>
          </a:p>
        </p:txBody>
      </p:sp>
      <p:sp>
        <p:nvSpPr>
          <p:cNvPr id="19" name="Picture Placeholder 2"/>
          <p:cNvSpPr>
            <a:spLocks noGrp="1"/>
          </p:cNvSpPr>
          <p:nvPr>
            <p:ph type="pic" sz="quarter" idx="23"/>
          </p:nvPr>
        </p:nvSpPr>
        <p:spPr>
          <a:xfrm>
            <a:off x="4403195" y="4118886"/>
            <a:ext cx="3385609" cy="1963737"/>
          </a:xfrm>
        </p:spPr>
        <p:txBody>
          <a:bodyPr/>
          <a:lstStyle>
            <a:lvl1pPr>
              <a:defRPr/>
            </a:lvl1pPr>
          </a:lstStyle>
          <a:p>
            <a:r>
              <a:rPr lang="en-US"/>
              <a:t>Click icon to add picture</a:t>
            </a:r>
            <a:endParaRPr lang="en-GB" dirty="0"/>
          </a:p>
        </p:txBody>
      </p:sp>
      <p:sp>
        <p:nvSpPr>
          <p:cNvPr id="20" name="Picture Placeholder 2"/>
          <p:cNvSpPr>
            <a:spLocks noGrp="1"/>
          </p:cNvSpPr>
          <p:nvPr>
            <p:ph type="pic" sz="quarter" idx="24"/>
          </p:nvPr>
        </p:nvSpPr>
        <p:spPr>
          <a:xfrm>
            <a:off x="8349190" y="4118887"/>
            <a:ext cx="3385609" cy="1963737"/>
          </a:xfrm>
        </p:spPr>
        <p:txBody>
          <a:bodyPr/>
          <a:lstStyle>
            <a:lvl1pPr>
              <a:defRPr/>
            </a:lvl1pPr>
          </a:lstStyle>
          <a:p>
            <a:r>
              <a:rPr lang="en-US"/>
              <a:t>Click icon to add picture</a:t>
            </a:r>
            <a:endParaRPr lang="en-GB" dirty="0"/>
          </a:p>
        </p:txBody>
      </p:sp>
    </p:spTree>
    <p:extLst>
      <p:ext uri="{BB962C8B-B14F-4D97-AF65-F5344CB8AC3E}">
        <p14:creationId xmlns:p14="http://schemas.microsoft.com/office/powerpoint/2010/main" val="362328930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ight images squa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699727" y="1599451"/>
            <a:ext cx="2126202" cy="1963737"/>
          </a:xfrm>
        </p:spPr>
        <p:txBody>
          <a:bodyPr/>
          <a:lstStyle>
            <a:lvl1pPr>
              <a:defRPr/>
            </a:lvl1pPr>
          </a:lstStyle>
          <a:p>
            <a:r>
              <a:rPr lang="en-US"/>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1" name="Picture Placeholder 2"/>
          <p:cNvSpPr>
            <a:spLocks noGrp="1"/>
          </p:cNvSpPr>
          <p:nvPr>
            <p:ph type="pic" sz="quarter" idx="27"/>
          </p:nvPr>
        </p:nvSpPr>
        <p:spPr>
          <a:xfrm>
            <a:off x="699727" y="3967576"/>
            <a:ext cx="2126202" cy="1963737"/>
          </a:xfrm>
        </p:spPr>
        <p:txBody>
          <a:bodyPr/>
          <a:lstStyle>
            <a:lvl1pPr>
              <a:defRPr/>
            </a:lvl1pPr>
          </a:lstStyle>
          <a:p>
            <a:r>
              <a:rPr lang="en-US"/>
              <a:t>Click icon to add picture</a:t>
            </a:r>
            <a:endParaRPr lang="en-GB" dirty="0"/>
          </a:p>
        </p:txBody>
      </p:sp>
      <p:sp>
        <p:nvSpPr>
          <p:cNvPr id="17" name="Text Placeholder 3"/>
          <p:cNvSpPr>
            <a:spLocks noGrp="1"/>
          </p:cNvSpPr>
          <p:nvPr>
            <p:ph type="body" sz="quarter" idx="31" hasCustomPrompt="1"/>
          </p:nvPr>
        </p:nvSpPr>
        <p:spPr>
          <a:xfrm>
            <a:off x="699727"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1" name="Text Placeholder 3"/>
          <p:cNvSpPr>
            <a:spLocks noGrp="1"/>
          </p:cNvSpPr>
          <p:nvPr>
            <p:ph type="body" sz="quarter" idx="32" hasCustomPrompt="1"/>
          </p:nvPr>
        </p:nvSpPr>
        <p:spPr>
          <a:xfrm>
            <a:off x="699727"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19" name="Picture Placeholder 2"/>
          <p:cNvSpPr>
            <a:spLocks noGrp="1"/>
          </p:cNvSpPr>
          <p:nvPr>
            <p:ph type="pic" sz="quarter" idx="33"/>
          </p:nvPr>
        </p:nvSpPr>
        <p:spPr>
          <a:xfrm>
            <a:off x="3577572" y="1599451"/>
            <a:ext cx="2126202" cy="1963737"/>
          </a:xfrm>
        </p:spPr>
        <p:txBody>
          <a:bodyPr/>
          <a:lstStyle>
            <a:lvl1pPr>
              <a:defRPr/>
            </a:lvl1pPr>
          </a:lstStyle>
          <a:p>
            <a:r>
              <a:rPr lang="en-US"/>
              <a:t>Click icon to add picture</a:t>
            </a:r>
            <a:endParaRPr lang="en-GB" dirty="0"/>
          </a:p>
        </p:txBody>
      </p:sp>
      <p:sp>
        <p:nvSpPr>
          <p:cNvPr id="20" name="Picture Placeholder 2"/>
          <p:cNvSpPr>
            <a:spLocks noGrp="1"/>
          </p:cNvSpPr>
          <p:nvPr>
            <p:ph type="pic" sz="quarter" idx="34"/>
          </p:nvPr>
        </p:nvSpPr>
        <p:spPr>
          <a:xfrm>
            <a:off x="3577572" y="3967576"/>
            <a:ext cx="2126202" cy="1963737"/>
          </a:xfrm>
        </p:spPr>
        <p:txBody>
          <a:bodyPr/>
          <a:lstStyle>
            <a:lvl1pPr>
              <a:defRPr/>
            </a:lvl1pPr>
          </a:lstStyle>
          <a:p>
            <a:r>
              <a:rPr lang="en-US"/>
              <a:t>Click icon to add picture</a:t>
            </a:r>
            <a:endParaRPr lang="en-GB" dirty="0"/>
          </a:p>
        </p:txBody>
      </p:sp>
      <p:sp>
        <p:nvSpPr>
          <p:cNvPr id="27" name="Text Placeholder 3"/>
          <p:cNvSpPr>
            <a:spLocks noGrp="1"/>
          </p:cNvSpPr>
          <p:nvPr>
            <p:ph type="body" sz="quarter" idx="35" hasCustomPrompt="1"/>
          </p:nvPr>
        </p:nvSpPr>
        <p:spPr>
          <a:xfrm>
            <a:off x="3577572"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8" name="Text Placeholder 3"/>
          <p:cNvSpPr>
            <a:spLocks noGrp="1"/>
          </p:cNvSpPr>
          <p:nvPr>
            <p:ph type="body" sz="quarter" idx="36" hasCustomPrompt="1"/>
          </p:nvPr>
        </p:nvSpPr>
        <p:spPr>
          <a:xfrm>
            <a:off x="3577572"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9" name="Picture Placeholder 2"/>
          <p:cNvSpPr>
            <a:spLocks noGrp="1"/>
          </p:cNvSpPr>
          <p:nvPr>
            <p:ph type="pic" sz="quarter" idx="37"/>
          </p:nvPr>
        </p:nvSpPr>
        <p:spPr>
          <a:xfrm>
            <a:off x="6455417" y="1597442"/>
            <a:ext cx="2126202" cy="1963737"/>
          </a:xfrm>
        </p:spPr>
        <p:txBody>
          <a:bodyPr/>
          <a:lstStyle>
            <a:lvl1pPr>
              <a:defRPr/>
            </a:lvl1pPr>
          </a:lstStyle>
          <a:p>
            <a:r>
              <a:rPr lang="en-US"/>
              <a:t>Click icon to add picture</a:t>
            </a:r>
            <a:endParaRPr lang="en-GB" dirty="0"/>
          </a:p>
        </p:txBody>
      </p:sp>
      <p:sp>
        <p:nvSpPr>
          <p:cNvPr id="30" name="Picture Placeholder 2"/>
          <p:cNvSpPr>
            <a:spLocks noGrp="1"/>
          </p:cNvSpPr>
          <p:nvPr>
            <p:ph type="pic" sz="quarter" idx="38"/>
          </p:nvPr>
        </p:nvSpPr>
        <p:spPr>
          <a:xfrm>
            <a:off x="6455417" y="3965567"/>
            <a:ext cx="2126202" cy="1963737"/>
          </a:xfrm>
        </p:spPr>
        <p:txBody>
          <a:bodyPr/>
          <a:lstStyle>
            <a:lvl1pPr>
              <a:defRPr/>
            </a:lvl1pPr>
          </a:lstStyle>
          <a:p>
            <a:r>
              <a:rPr lang="en-US"/>
              <a:t>Click icon to add picture</a:t>
            </a:r>
            <a:endParaRPr lang="en-GB" dirty="0"/>
          </a:p>
        </p:txBody>
      </p:sp>
      <p:sp>
        <p:nvSpPr>
          <p:cNvPr id="31" name="Text Placeholder 3"/>
          <p:cNvSpPr>
            <a:spLocks noGrp="1"/>
          </p:cNvSpPr>
          <p:nvPr>
            <p:ph type="body" sz="quarter" idx="39" hasCustomPrompt="1"/>
          </p:nvPr>
        </p:nvSpPr>
        <p:spPr>
          <a:xfrm>
            <a:off x="6455417"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2" name="Text Placeholder 3"/>
          <p:cNvSpPr>
            <a:spLocks noGrp="1"/>
          </p:cNvSpPr>
          <p:nvPr>
            <p:ph type="body" sz="quarter" idx="40" hasCustomPrompt="1"/>
          </p:nvPr>
        </p:nvSpPr>
        <p:spPr>
          <a:xfrm>
            <a:off x="6455417"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3" name="Picture Placeholder 2"/>
          <p:cNvSpPr>
            <a:spLocks noGrp="1"/>
          </p:cNvSpPr>
          <p:nvPr>
            <p:ph type="pic" sz="quarter" idx="41"/>
          </p:nvPr>
        </p:nvSpPr>
        <p:spPr>
          <a:xfrm>
            <a:off x="9333262" y="1597442"/>
            <a:ext cx="2126202" cy="1963737"/>
          </a:xfrm>
        </p:spPr>
        <p:txBody>
          <a:bodyPr/>
          <a:lstStyle>
            <a:lvl1pPr>
              <a:defRPr/>
            </a:lvl1pPr>
          </a:lstStyle>
          <a:p>
            <a:r>
              <a:rPr lang="en-US"/>
              <a:t>Click icon to add picture</a:t>
            </a:r>
            <a:endParaRPr lang="en-GB" dirty="0"/>
          </a:p>
        </p:txBody>
      </p:sp>
      <p:sp>
        <p:nvSpPr>
          <p:cNvPr id="34" name="Picture Placeholder 2"/>
          <p:cNvSpPr>
            <a:spLocks noGrp="1"/>
          </p:cNvSpPr>
          <p:nvPr>
            <p:ph type="pic" sz="quarter" idx="42"/>
          </p:nvPr>
        </p:nvSpPr>
        <p:spPr>
          <a:xfrm>
            <a:off x="9333262" y="3965567"/>
            <a:ext cx="2126202" cy="1963737"/>
          </a:xfrm>
        </p:spPr>
        <p:txBody>
          <a:bodyPr/>
          <a:lstStyle>
            <a:lvl1pPr>
              <a:defRPr/>
            </a:lvl1pPr>
          </a:lstStyle>
          <a:p>
            <a:r>
              <a:rPr lang="en-US"/>
              <a:t>Click icon to add picture</a:t>
            </a:r>
            <a:endParaRPr lang="en-GB" dirty="0"/>
          </a:p>
        </p:txBody>
      </p:sp>
      <p:sp>
        <p:nvSpPr>
          <p:cNvPr id="35" name="Text Placeholder 3"/>
          <p:cNvSpPr>
            <a:spLocks noGrp="1"/>
          </p:cNvSpPr>
          <p:nvPr>
            <p:ph type="body" sz="quarter" idx="43" hasCustomPrompt="1"/>
          </p:nvPr>
        </p:nvSpPr>
        <p:spPr>
          <a:xfrm>
            <a:off x="9333262"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6" name="Text Placeholder 3"/>
          <p:cNvSpPr>
            <a:spLocks noGrp="1"/>
          </p:cNvSpPr>
          <p:nvPr>
            <p:ph type="body" sz="quarter" idx="44" hasCustomPrompt="1"/>
          </p:nvPr>
        </p:nvSpPr>
        <p:spPr>
          <a:xfrm>
            <a:off x="9333262"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Tree>
    <p:extLst>
      <p:ext uri="{BB962C8B-B14F-4D97-AF65-F5344CB8AC3E}">
        <p14:creationId xmlns:p14="http://schemas.microsoft.com/office/powerpoint/2010/main" val="1287279351"/>
      </p:ext>
    </p:extLst>
  </p:cSld>
  <p:clrMapOvr>
    <a:masterClrMapping/>
  </p:clrMapOvr>
  <p:transition>
    <p:fade/>
  </p:transition>
  <p:extLst>
    <p:ext uri="{DCECCB84-F9BA-43D5-87BE-67443E8EF086}">
      <p15:sldGuideLst xmlns:p15="http://schemas.microsoft.com/office/powerpoint/2012/main">
        <p15:guide id="1" orient="horz" pos="1003">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Ma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AC9F79-F6BC-4139-AD46-6838132032C0}"/>
              </a:ext>
            </a:extLst>
          </p:cNvPr>
          <p:cNvPicPr>
            <a:picLocks noChangeAspect="1"/>
          </p:cNvPicPr>
          <p:nvPr userDrawn="1"/>
        </p:nvPicPr>
        <p:blipFill rotWithShape="1">
          <a:blip r:embed="rId2"/>
          <a:srcRect l="13051"/>
          <a:stretch/>
        </p:blipFill>
        <p:spPr>
          <a:xfrm>
            <a:off x="5519351" y="-3028870"/>
            <a:ext cx="6825048" cy="11117690"/>
          </a:xfrm>
          <a:prstGeom prst="rect">
            <a:avLst/>
          </a:prstGeom>
        </p:spPr>
      </p:pic>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16" name="Picture 15">
            <a:extLst>
              <a:ext uri="{FF2B5EF4-FFF2-40B4-BE49-F238E27FC236}">
                <a16:creationId xmlns:a16="http://schemas.microsoft.com/office/drawing/2014/main" id="{C84DBC62-A80E-E54F-9566-6E95F8E760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Map with k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E1234C-AA26-43D6-9519-88CB7D44DB69}"/>
              </a:ext>
            </a:extLst>
          </p:cNvPr>
          <p:cNvPicPr>
            <a:picLocks noChangeAspect="1"/>
          </p:cNvPicPr>
          <p:nvPr userDrawn="1"/>
        </p:nvPicPr>
        <p:blipFill>
          <a:blip r:embed="rId2"/>
          <a:stretch>
            <a:fillRect/>
          </a:stretch>
        </p:blipFill>
        <p:spPr>
          <a:xfrm>
            <a:off x="4768067" y="-3115383"/>
            <a:ext cx="7971654" cy="11290716"/>
          </a:xfrm>
          <a:prstGeom prst="rect">
            <a:avLst/>
          </a:prstGeom>
        </p:spPr>
      </p:pic>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22" name="Graphic 21">
            <a:extLst>
              <a:ext uri="{FF2B5EF4-FFF2-40B4-BE49-F238E27FC236}">
                <a16:creationId xmlns:a16="http://schemas.microsoft.com/office/drawing/2014/main" id="{0DD105A6-07C1-7745-8980-BEAC1A5FAE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2625" y="3271978"/>
            <a:ext cx="614363" cy="747920"/>
          </a:xfrm>
          <a:prstGeom prst="rect">
            <a:avLst/>
          </a:prstGeom>
        </p:spPr>
      </p:pic>
      <p:pic>
        <p:nvPicPr>
          <p:cNvPr id="30" name="Picture 29">
            <a:extLst>
              <a:ext uri="{FF2B5EF4-FFF2-40B4-BE49-F238E27FC236}">
                <a16:creationId xmlns:a16="http://schemas.microsoft.com/office/drawing/2014/main" id="{B93F3AAC-315A-F14C-8788-AD03354C4B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pic>
        <p:nvPicPr>
          <p:cNvPr id="5" name="Picture 4">
            <a:extLst>
              <a:ext uri="{FF2B5EF4-FFF2-40B4-BE49-F238E27FC236}">
                <a16:creationId xmlns:a16="http://schemas.microsoft.com/office/drawing/2014/main" id="{2476994E-7D48-9A42-86B0-78326D23CE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4188132"/>
            <a:ext cx="3501525" cy="1955807"/>
          </a:xfrm>
          <a:prstGeom prst="rect">
            <a:avLst/>
          </a:prstGeom>
        </p:spPr>
      </p:pic>
      <p:sp>
        <p:nvSpPr>
          <p:cNvPr id="4" name="Rectangle 3">
            <a:extLst>
              <a:ext uri="{FF2B5EF4-FFF2-40B4-BE49-F238E27FC236}">
                <a16:creationId xmlns:a16="http://schemas.microsoft.com/office/drawing/2014/main" id="{BE764785-CBBE-4448-86EA-8CF5EF3B05A5}"/>
              </a:ext>
            </a:extLst>
          </p:cNvPr>
          <p:cNvSpPr/>
          <p:nvPr userDrawn="1"/>
        </p:nvSpPr>
        <p:spPr>
          <a:xfrm>
            <a:off x="9483633" y="457200"/>
            <a:ext cx="2481943" cy="12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spTree>
    <p:extLst>
      <p:ext uri="{BB962C8B-B14F-4D97-AF65-F5344CB8AC3E}">
        <p14:creationId xmlns:p14="http://schemas.microsoft.com/office/powerpoint/2010/main" val="136049875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2943" y="446598"/>
            <a:ext cx="11277600" cy="968474"/>
          </a:xfrm>
        </p:spPr>
        <p:txBody>
          <a:bodyPr/>
          <a:lstStyle>
            <a:lvl1pPr>
              <a:lnSpc>
                <a:spcPct val="100000"/>
              </a:lnSpc>
              <a:defRPr/>
            </a:lvl1pPr>
          </a:lstStyle>
          <a:p>
            <a:r>
              <a:rPr lang="en-US" dirty="0"/>
              <a:t>Suggested title: Our values</a:t>
            </a:r>
          </a:p>
        </p:txBody>
      </p:sp>
      <p:sp>
        <p:nvSpPr>
          <p:cNvPr id="17" name="Text Placeholder 1">
            <a:extLst>
              <a:ext uri="{FF2B5EF4-FFF2-40B4-BE49-F238E27FC236}">
                <a16:creationId xmlns:a16="http://schemas.microsoft.com/office/drawing/2014/main" id="{066F1E27-A786-48EC-BFFE-09AC41069775}"/>
              </a:ext>
            </a:extLst>
          </p:cNvPr>
          <p:cNvSpPr>
            <a:spLocks noGrp="1"/>
          </p:cNvSpPr>
          <p:nvPr>
            <p:ph type="body" sz="quarter" idx="13" hasCustomPrompt="1"/>
          </p:nvPr>
        </p:nvSpPr>
        <p:spPr>
          <a:xfrm>
            <a:off x="457201" y="1641600"/>
            <a:ext cx="2598516" cy="1240496"/>
          </a:xfrm>
          <a:solidFill>
            <a:schemeClr val="tx1"/>
          </a:solidFill>
        </p:spPr>
        <p:txBody>
          <a:bodyPr lIns="144000" tIns="144000" rIns="144000" bIns="144000"/>
          <a:lstStyle>
            <a:lvl1pPr>
              <a:defRPr b="1">
                <a:solidFill>
                  <a:schemeClr val="bg1"/>
                </a:solidFill>
              </a:defRPr>
            </a:lvl1pPr>
          </a:lstStyle>
          <a:p>
            <a:r>
              <a:rPr lang="en-GB" sz="3200" dirty="0"/>
              <a:t>Integrity</a:t>
            </a:r>
          </a:p>
        </p:txBody>
      </p:sp>
      <p:sp>
        <p:nvSpPr>
          <p:cNvPr id="18" name="Text Placeholder 2">
            <a:extLst>
              <a:ext uri="{FF2B5EF4-FFF2-40B4-BE49-F238E27FC236}">
                <a16:creationId xmlns:a16="http://schemas.microsoft.com/office/drawing/2014/main" id="{84E0A32B-F211-4CA9-80AA-06935A492D39}"/>
              </a:ext>
            </a:extLst>
          </p:cNvPr>
          <p:cNvSpPr>
            <a:spLocks noGrp="1"/>
          </p:cNvSpPr>
          <p:nvPr>
            <p:ph type="body" sz="quarter" idx="14" hasCustomPrompt="1"/>
          </p:nvPr>
        </p:nvSpPr>
        <p:spPr>
          <a:xfrm>
            <a:off x="3350694" y="1641600"/>
            <a:ext cx="2598516" cy="1240496"/>
          </a:xfrm>
          <a:solidFill>
            <a:schemeClr val="bg2"/>
          </a:solidFill>
        </p:spPr>
        <p:txBody>
          <a:bodyPr lIns="144000" tIns="144000" rIns="144000" bIns="144000"/>
          <a:lstStyle>
            <a:lvl1pPr>
              <a:defRPr b="1">
                <a:solidFill>
                  <a:schemeClr val="bg1"/>
                </a:solidFill>
              </a:defRPr>
            </a:lvl1pPr>
          </a:lstStyle>
          <a:p>
            <a:r>
              <a:rPr lang="en-GB" sz="3200" dirty="0"/>
              <a:t>Leadership</a:t>
            </a:r>
          </a:p>
        </p:txBody>
      </p:sp>
      <p:sp>
        <p:nvSpPr>
          <p:cNvPr id="19" name="Text Placeholder 3">
            <a:extLst>
              <a:ext uri="{FF2B5EF4-FFF2-40B4-BE49-F238E27FC236}">
                <a16:creationId xmlns:a16="http://schemas.microsoft.com/office/drawing/2014/main" id="{66CFDEE8-DB59-4637-82E2-1AA80903EDBF}"/>
              </a:ext>
            </a:extLst>
          </p:cNvPr>
          <p:cNvSpPr>
            <a:spLocks noGrp="1"/>
          </p:cNvSpPr>
          <p:nvPr>
            <p:ph type="body" sz="quarter" idx="15" hasCustomPrompt="1"/>
          </p:nvPr>
        </p:nvSpPr>
        <p:spPr>
          <a:xfrm>
            <a:off x="6244187" y="1641600"/>
            <a:ext cx="2598516" cy="1240496"/>
          </a:xfrm>
          <a:solidFill>
            <a:schemeClr val="tx2"/>
          </a:solidFill>
        </p:spPr>
        <p:txBody>
          <a:bodyPr lIns="144000" tIns="144000" rIns="144000"/>
          <a:lstStyle>
            <a:lvl1pPr>
              <a:spcAft>
                <a:spcPts val="0"/>
              </a:spcAft>
              <a:defRPr b="1">
                <a:solidFill>
                  <a:schemeClr val="bg1"/>
                </a:solidFill>
              </a:defRPr>
            </a:lvl1pPr>
          </a:lstStyle>
          <a:p>
            <a:r>
              <a:rPr lang="en-GB" sz="3200" dirty="0"/>
              <a:t>Respect</a:t>
            </a:r>
          </a:p>
        </p:txBody>
      </p:sp>
      <p:pic>
        <p:nvPicPr>
          <p:cNvPr id="21" name="Content Placeholder 3">
            <a:extLst>
              <a:ext uri="{FF2B5EF4-FFF2-40B4-BE49-F238E27FC236}">
                <a16:creationId xmlns:a16="http://schemas.microsoft.com/office/drawing/2014/main" id="{0757BFF0-91CB-4549-AC65-AE8976EB5A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8515" r="36167"/>
          <a:stretch/>
        </p:blipFill>
        <p:spPr>
          <a:xfrm>
            <a:off x="454404" y="2882095"/>
            <a:ext cx="2598516" cy="3213499"/>
          </a:xfrm>
          <a:prstGeom prst="rect">
            <a:avLst/>
          </a:prstGeom>
        </p:spPr>
      </p:pic>
      <p:pic>
        <p:nvPicPr>
          <p:cNvPr id="22" name="Picture 21">
            <a:extLst>
              <a:ext uri="{FF2B5EF4-FFF2-40B4-BE49-F238E27FC236}">
                <a16:creationId xmlns:a16="http://schemas.microsoft.com/office/drawing/2014/main" id="{100B9DB6-B296-42F3-AAEB-F4197FD6112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9401" r="45696"/>
          <a:stretch/>
        </p:blipFill>
        <p:spPr>
          <a:xfrm>
            <a:off x="3349297" y="2882096"/>
            <a:ext cx="2598516" cy="3229913"/>
          </a:xfrm>
          <a:prstGeom prst="rect">
            <a:avLst/>
          </a:prstGeom>
        </p:spPr>
      </p:pic>
      <p:pic>
        <p:nvPicPr>
          <p:cNvPr id="23" name="Picture 3" descr="C:\Users\mwebster\AppData\Local\Microsoft\Windows\Temporary Internet Files\Content.IE5\XEU3P3KW\HS2_150320_0160.jpg">
            <a:extLst>
              <a:ext uri="{FF2B5EF4-FFF2-40B4-BE49-F238E27FC236}">
                <a16:creationId xmlns:a16="http://schemas.microsoft.com/office/drawing/2014/main" id="{3017980C-77B7-4F28-A65D-08F0B63E2821}"/>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l="28427" t="-511" r="25280" b="511"/>
          <a:stretch/>
        </p:blipFill>
        <p:spPr bwMode="auto">
          <a:xfrm flipH="1">
            <a:off x="6241389" y="2865120"/>
            <a:ext cx="2598515" cy="324688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2B8C68C7-1756-4C7B-B53C-5E93B834365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l="37443" t="7194" r="20016"/>
          <a:stretch/>
        </p:blipFill>
        <p:spPr>
          <a:xfrm>
            <a:off x="9132087" y="2882096"/>
            <a:ext cx="2605509" cy="3229914"/>
          </a:xfrm>
          <a:prstGeom prst="rect">
            <a:avLst/>
          </a:prstGeom>
        </p:spPr>
      </p:pic>
      <p:sp>
        <p:nvSpPr>
          <p:cNvPr id="12" name="Text Placeholder 3">
            <a:extLst>
              <a:ext uri="{FF2B5EF4-FFF2-40B4-BE49-F238E27FC236}">
                <a16:creationId xmlns:a16="http://schemas.microsoft.com/office/drawing/2014/main" id="{168F5209-BC6D-4B1F-BFE4-8C9DD3381B16}"/>
              </a:ext>
            </a:extLst>
          </p:cNvPr>
          <p:cNvSpPr>
            <a:spLocks noGrp="1"/>
          </p:cNvSpPr>
          <p:nvPr>
            <p:ph type="body" sz="quarter" idx="17" hasCustomPrompt="1"/>
          </p:nvPr>
        </p:nvSpPr>
        <p:spPr>
          <a:xfrm>
            <a:off x="9136285" y="1641599"/>
            <a:ext cx="2598516" cy="1240496"/>
          </a:xfrm>
          <a:solidFill>
            <a:schemeClr val="accent1"/>
          </a:solidFill>
        </p:spPr>
        <p:txBody>
          <a:bodyPr lIns="144000" tIns="144000" rIns="144000"/>
          <a:lstStyle>
            <a:lvl1pPr>
              <a:spcAft>
                <a:spcPts val="0"/>
              </a:spcAft>
              <a:defRPr b="1">
                <a:solidFill>
                  <a:schemeClr val="bg1"/>
                </a:solidFill>
              </a:defRPr>
            </a:lvl1pPr>
          </a:lstStyle>
          <a:p>
            <a:r>
              <a:rPr lang="en-GB" sz="3200" dirty="0"/>
              <a:t>Safety</a:t>
            </a: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ur guiding principles">
    <p:spTree>
      <p:nvGrpSpPr>
        <p:cNvPr id="1" name=""/>
        <p:cNvGrpSpPr/>
        <p:nvPr/>
      </p:nvGrpSpPr>
      <p:grpSpPr>
        <a:xfrm>
          <a:off x="0" y="0"/>
          <a:ext cx="0" cy="0"/>
          <a:chOff x="0" y="0"/>
          <a:chExt cx="0" cy="0"/>
        </a:xfrm>
      </p:grpSpPr>
      <p:sp>
        <p:nvSpPr>
          <p:cNvPr id="5" name="Rectangle 4"/>
          <p:cNvSpPr>
            <a:spLocks/>
          </p:cNvSpPr>
          <p:nvPr userDrawn="1"/>
        </p:nvSpPr>
        <p:spPr>
          <a:xfrm>
            <a:off x="457200" y="1902507"/>
            <a:ext cx="2700000" cy="90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Ensure value </a:t>
            </a:r>
            <a:br>
              <a:rPr lang="en-GB" b="1" dirty="0">
                <a:solidFill>
                  <a:prstClr val="white"/>
                </a:solidFill>
              </a:rPr>
            </a:br>
            <a:r>
              <a:rPr lang="en-GB" b="1" dirty="0">
                <a:solidFill>
                  <a:prstClr val="white"/>
                </a:solidFill>
              </a:rPr>
              <a:t>for money</a:t>
            </a:r>
          </a:p>
        </p:txBody>
      </p:sp>
      <p:sp>
        <p:nvSpPr>
          <p:cNvPr id="6" name="Rectangle 5"/>
          <p:cNvSpPr/>
          <p:nvPr userDrawn="1"/>
        </p:nvSpPr>
        <p:spPr>
          <a:xfrm>
            <a:off x="3314403" y="1902507"/>
            <a:ext cx="2700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Respect </a:t>
            </a:r>
          </a:p>
          <a:p>
            <a:pPr algn="ctr"/>
            <a:r>
              <a:rPr lang="en-GB" b="1" dirty="0">
                <a:solidFill>
                  <a:prstClr val="white"/>
                </a:solidFill>
              </a:rPr>
              <a:t>communities</a:t>
            </a:r>
          </a:p>
        </p:txBody>
      </p:sp>
      <p:sp>
        <p:nvSpPr>
          <p:cNvPr id="7" name="Rectangle 6"/>
          <p:cNvSpPr/>
          <p:nvPr userDrawn="1"/>
        </p:nvSpPr>
        <p:spPr>
          <a:xfrm>
            <a:off x="6171606" y="1902507"/>
            <a:ext cx="2700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Champion teamwork and collaboration</a:t>
            </a:r>
          </a:p>
        </p:txBody>
      </p:sp>
      <p:sp>
        <p:nvSpPr>
          <p:cNvPr id="8" name="Rectangle 7"/>
          <p:cNvSpPr/>
          <p:nvPr userDrawn="1"/>
        </p:nvSpPr>
        <p:spPr>
          <a:xfrm>
            <a:off x="9034800" y="1899190"/>
            <a:ext cx="2700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Create a positive legacy for Britain</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 y="2802507"/>
            <a:ext cx="2700000" cy="2483172"/>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14403" y="2799190"/>
            <a:ext cx="2694010" cy="2486489"/>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77596" y="2799190"/>
            <a:ext cx="2694009" cy="2486489"/>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034800" y="2799190"/>
            <a:ext cx="2700000" cy="2486489"/>
          </a:xfrm>
          <a:prstGeom prst="rect">
            <a:avLst/>
          </a:prstGeom>
        </p:spPr>
      </p:pic>
      <p:sp>
        <p:nvSpPr>
          <p:cNvPr id="2" name="Title 1"/>
          <p:cNvSpPr>
            <a:spLocks noGrp="1"/>
          </p:cNvSpPr>
          <p:nvPr>
            <p:ph type="title" hasCustomPrompt="1"/>
          </p:nvPr>
        </p:nvSpPr>
        <p:spPr/>
        <p:txBody>
          <a:bodyPr/>
          <a:lstStyle>
            <a:lvl1pPr>
              <a:lnSpc>
                <a:spcPct val="100000"/>
              </a:lnSpc>
              <a:defRPr/>
            </a:lvl1pPr>
          </a:lstStyle>
          <a:p>
            <a:r>
              <a:rPr lang="en-US" dirty="0"/>
              <a:t>Suggested title: Our guiding principles</a:t>
            </a:r>
          </a:p>
        </p:txBody>
      </p:sp>
    </p:spTree>
    <p:extLst>
      <p:ext uri="{BB962C8B-B14F-4D97-AF65-F5344CB8AC3E}">
        <p14:creationId xmlns:p14="http://schemas.microsoft.com/office/powerpoint/2010/main" val="182111876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5 pictures Box Titl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469392"/>
            <a:ext cx="11277600" cy="968474"/>
          </a:xfrm>
        </p:spPr>
        <p:txBody>
          <a:bodyPr/>
          <a:lstStyle>
            <a:lvl1pPr>
              <a:defRPr/>
            </a:lvl1pPr>
          </a:lstStyle>
          <a:p>
            <a:r>
              <a:rPr lang="en-GB" dirty="0"/>
              <a:t>Suggested Title: Building brilliantly</a:t>
            </a:r>
          </a:p>
        </p:txBody>
      </p:sp>
      <p:sp>
        <p:nvSpPr>
          <p:cNvPr id="10" name="TextBox 9"/>
          <p:cNvSpPr txBox="1"/>
          <p:nvPr userDrawn="1"/>
        </p:nvSpPr>
        <p:spPr>
          <a:xfrm>
            <a:off x="457199" y="1976438"/>
            <a:ext cx="1990725" cy="1143796"/>
          </a:xfrm>
          <a:prstGeom prst="rect">
            <a:avLst/>
          </a:prstGeom>
          <a:solidFill>
            <a:schemeClr val="tx1"/>
          </a:solidFill>
        </p:spPr>
        <p:txBody>
          <a:bodyPr wrap="square" lIns="0" tIns="0" rIns="0" bIns="0" rtlCol="0">
            <a:noAutofit/>
          </a:bodyPr>
          <a:lstStyle/>
          <a:p>
            <a:pPr algn="l"/>
            <a:endParaRPr lang="en-GB" sz="1600" dirty="0">
              <a:solidFill>
                <a:schemeClr val="accent1"/>
              </a:solidFill>
            </a:endParaRPr>
          </a:p>
        </p:txBody>
      </p:sp>
      <p:sp>
        <p:nvSpPr>
          <p:cNvPr id="6" name="Text Placeholder 5">
            <a:extLst>
              <a:ext uri="{FF2B5EF4-FFF2-40B4-BE49-F238E27FC236}">
                <a16:creationId xmlns:a16="http://schemas.microsoft.com/office/drawing/2014/main" id="{6FA3551A-5783-457C-9A10-A0B5162AF3E7}"/>
              </a:ext>
            </a:extLst>
          </p:cNvPr>
          <p:cNvSpPr>
            <a:spLocks noGrp="1"/>
          </p:cNvSpPr>
          <p:nvPr>
            <p:ph type="body" sz="quarter" idx="10" hasCustomPrompt="1"/>
          </p:nvPr>
        </p:nvSpPr>
        <p:spPr>
          <a:xfrm>
            <a:off x="457200" y="1976438"/>
            <a:ext cx="1987550" cy="1144587"/>
          </a:xfrm>
          <a:solidFill>
            <a:schemeClr val="tx1"/>
          </a:solidFill>
          <a:ln w="28575">
            <a:solidFill>
              <a:schemeClr val="tx1"/>
            </a:solidFill>
          </a:ln>
        </p:spPr>
        <p:txBody>
          <a:bodyPr tIns="180000" anchor="t" anchorCtr="0"/>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Health &amp; safety</a:t>
            </a:r>
            <a:endParaRPr lang="en-GB" dirty="0"/>
          </a:p>
        </p:txBody>
      </p:sp>
      <p:sp>
        <p:nvSpPr>
          <p:cNvPr id="19" name="Text Placeholder 5">
            <a:extLst>
              <a:ext uri="{FF2B5EF4-FFF2-40B4-BE49-F238E27FC236}">
                <a16:creationId xmlns:a16="http://schemas.microsoft.com/office/drawing/2014/main" id="{987581ED-4F8D-4F0E-AA46-C5C9A56A907D}"/>
              </a:ext>
            </a:extLst>
          </p:cNvPr>
          <p:cNvSpPr>
            <a:spLocks noGrp="1"/>
          </p:cNvSpPr>
          <p:nvPr>
            <p:ph type="body" sz="quarter" idx="11" hasCustomPrompt="1"/>
          </p:nvPr>
        </p:nvSpPr>
        <p:spPr>
          <a:xfrm>
            <a:off x="2779713" y="1975646"/>
            <a:ext cx="1987550" cy="1144587"/>
          </a:xfrm>
          <a:solidFill>
            <a:schemeClr val="bg2"/>
          </a:solidFill>
          <a:ln w="28575">
            <a:solidFill>
              <a:schemeClr val="bg2"/>
            </a:solidFill>
          </a:ln>
        </p:spPr>
        <p:txBody>
          <a:bodyPr tIns="180000" anchor="t" anchorCtr="0"/>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Being a good </a:t>
            </a:r>
            <a:r>
              <a:rPr lang="en-US" dirty="0" err="1"/>
              <a:t>neighbour</a:t>
            </a:r>
            <a:endParaRPr lang="en-GB" dirty="0"/>
          </a:p>
        </p:txBody>
      </p:sp>
      <p:sp>
        <p:nvSpPr>
          <p:cNvPr id="24" name="Text Placeholder 5">
            <a:extLst>
              <a:ext uri="{FF2B5EF4-FFF2-40B4-BE49-F238E27FC236}">
                <a16:creationId xmlns:a16="http://schemas.microsoft.com/office/drawing/2014/main" id="{382D30F3-B3E4-4586-A289-2EFBCF90B777}"/>
              </a:ext>
            </a:extLst>
          </p:cNvPr>
          <p:cNvSpPr>
            <a:spLocks noGrp="1"/>
          </p:cNvSpPr>
          <p:nvPr>
            <p:ph type="body" sz="quarter" idx="12" hasCustomPrompt="1"/>
          </p:nvPr>
        </p:nvSpPr>
        <p:spPr>
          <a:xfrm>
            <a:off x="5102226" y="1976438"/>
            <a:ext cx="1987550" cy="1144587"/>
          </a:xfrm>
          <a:solidFill>
            <a:schemeClr val="tx2"/>
          </a:solidFill>
          <a:ln w="28575">
            <a:solidFill>
              <a:schemeClr val="tx2"/>
            </a:solidFill>
          </a:ln>
        </p:spPr>
        <p:txBody>
          <a:bodyPr tIns="180000" anchor="t" anchorCtr="0"/>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Protecting the countryside</a:t>
            </a:r>
            <a:endParaRPr lang="en-GB" dirty="0"/>
          </a:p>
        </p:txBody>
      </p:sp>
      <p:sp>
        <p:nvSpPr>
          <p:cNvPr id="25" name="Text Placeholder 5">
            <a:extLst>
              <a:ext uri="{FF2B5EF4-FFF2-40B4-BE49-F238E27FC236}">
                <a16:creationId xmlns:a16="http://schemas.microsoft.com/office/drawing/2014/main" id="{92AB20A2-B8F6-4056-AB87-1606A6FDB618}"/>
              </a:ext>
            </a:extLst>
          </p:cNvPr>
          <p:cNvSpPr>
            <a:spLocks noGrp="1"/>
          </p:cNvSpPr>
          <p:nvPr>
            <p:ph type="body" sz="quarter" idx="13" hasCustomPrompt="1"/>
          </p:nvPr>
        </p:nvSpPr>
        <p:spPr>
          <a:xfrm>
            <a:off x="7424739" y="1976438"/>
            <a:ext cx="1987550" cy="1144587"/>
          </a:xfrm>
          <a:solidFill>
            <a:schemeClr val="accent1"/>
          </a:solidFill>
          <a:ln w="28575">
            <a:solidFill>
              <a:schemeClr val="accent1"/>
            </a:solidFill>
          </a:ln>
        </p:spPr>
        <p:txBody>
          <a:bodyPr tIns="180000" anchor="t" anchorCtr="0"/>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Leaving a positive legacy</a:t>
            </a:r>
            <a:endParaRPr lang="en-GB" dirty="0"/>
          </a:p>
        </p:txBody>
      </p:sp>
      <p:sp>
        <p:nvSpPr>
          <p:cNvPr id="26" name="Text Placeholder 5">
            <a:extLst>
              <a:ext uri="{FF2B5EF4-FFF2-40B4-BE49-F238E27FC236}">
                <a16:creationId xmlns:a16="http://schemas.microsoft.com/office/drawing/2014/main" id="{F79063C1-AA0D-40D3-A9F4-335C8F634BD2}"/>
              </a:ext>
            </a:extLst>
          </p:cNvPr>
          <p:cNvSpPr>
            <a:spLocks noGrp="1"/>
          </p:cNvSpPr>
          <p:nvPr>
            <p:ph type="body" sz="quarter" idx="14" hasCustomPrompt="1"/>
          </p:nvPr>
        </p:nvSpPr>
        <p:spPr>
          <a:xfrm>
            <a:off x="9747250" y="1975647"/>
            <a:ext cx="1987550" cy="1144587"/>
          </a:xfrm>
          <a:solidFill>
            <a:schemeClr val="accent2"/>
          </a:solidFill>
          <a:ln w="28575">
            <a:solidFill>
              <a:schemeClr val="accent2"/>
            </a:solidFill>
          </a:ln>
        </p:spPr>
        <p:txBody>
          <a:bodyPr tIns="180000" anchor="t" anchorCtr="0"/>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Skills, education &amp; employment</a:t>
            </a:r>
            <a:endParaRPr lang="en-GB" dirty="0"/>
          </a:p>
        </p:txBody>
      </p:sp>
      <p:pic>
        <p:nvPicPr>
          <p:cNvPr id="15" name="Picture Placeholder 13">
            <a:extLst>
              <a:ext uri="{FF2B5EF4-FFF2-40B4-BE49-F238E27FC236}">
                <a16:creationId xmlns:a16="http://schemas.microsoft.com/office/drawing/2014/main" id="{B5C945D2-C50E-4588-942B-89A594D2010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12"/>
          <a:stretch/>
        </p:blipFill>
        <p:spPr>
          <a:xfrm>
            <a:off x="441159" y="3120231"/>
            <a:ext cx="2015619" cy="2986879"/>
          </a:xfrm>
          <a:prstGeom prst="rect">
            <a:avLst/>
          </a:prstGeom>
          <a:solidFill>
            <a:schemeClr val="tx1"/>
          </a:solidFill>
        </p:spPr>
      </p:pic>
      <p:pic>
        <p:nvPicPr>
          <p:cNvPr id="16" name="Picture Placeholder 17">
            <a:extLst>
              <a:ext uri="{FF2B5EF4-FFF2-40B4-BE49-F238E27FC236}">
                <a16:creationId xmlns:a16="http://schemas.microsoft.com/office/drawing/2014/main" id="{E19A5D30-E1F2-4EDB-8974-86733202F05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7"/>
          <a:stretch/>
        </p:blipFill>
        <p:spPr>
          <a:xfrm>
            <a:off x="2767266" y="3121022"/>
            <a:ext cx="2015619" cy="2986088"/>
          </a:xfrm>
          <a:prstGeom prst="rect">
            <a:avLst/>
          </a:prstGeom>
          <a:solidFill>
            <a:schemeClr val="tx1"/>
          </a:solidFill>
        </p:spPr>
      </p:pic>
      <p:pic>
        <p:nvPicPr>
          <p:cNvPr id="17" name="Picture Placeholder 15">
            <a:extLst>
              <a:ext uri="{FF2B5EF4-FFF2-40B4-BE49-F238E27FC236}">
                <a16:creationId xmlns:a16="http://schemas.microsoft.com/office/drawing/2014/main" id="{638BDE50-6640-45D8-A8E2-DE68CA69CF0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b="-27"/>
          <a:stretch/>
        </p:blipFill>
        <p:spPr>
          <a:xfrm>
            <a:off x="5089779" y="3132893"/>
            <a:ext cx="2015619" cy="2986088"/>
          </a:xfrm>
          <a:prstGeom prst="rect">
            <a:avLst/>
          </a:prstGeom>
          <a:solidFill>
            <a:schemeClr val="tx1"/>
          </a:solidFill>
        </p:spPr>
      </p:pic>
      <p:pic>
        <p:nvPicPr>
          <p:cNvPr id="18" name="Picture Placeholder 16">
            <a:extLst>
              <a:ext uri="{FF2B5EF4-FFF2-40B4-BE49-F238E27FC236}">
                <a16:creationId xmlns:a16="http://schemas.microsoft.com/office/drawing/2014/main" id="{A275DEAD-6FEC-4A82-B677-DF0749B8E86C}"/>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a:xfrm>
            <a:off x="7412291" y="3132893"/>
            <a:ext cx="2013719" cy="2986088"/>
          </a:xfrm>
          <a:prstGeom prst="rect">
            <a:avLst/>
          </a:prstGeom>
          <a:solidFill>
            <a:schemeClr val="tx1"/>
          </a:solidFill>
        </p:spPr>
      </p:pic>
      <p:pic>
        <p:nvPicPr>
          <p:cNvPr id="20" name="Picture Placeholder 18">
            <a:extLst>
              <a:ext uri="{FF2B5EF4-FFF2-40B4-BE49-F238E27FC236}">
                <a16:creationId xmlns:a16="http://schemas.microsoft.com/office/drawing/2014/main" id="{0B42A692-B4E7-4722-8971-FC661652E09F}"/>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a:xfrm>
            <a:off x="9732903" y="3120233"/>
            <a:ext cx="2013719" cy="2986879"/>
          </a:xfrm>
          <a:prstGeom prst="rect">
            <a:avLst/>
          </a:prstGeom>
          <a:solidFill>
            <a:schemeClr val="tx1"/>
          </a:solidFill>
        </p:spPr>
      </p:pic>
    </p:spTree>
    <p:extLst>
      <p:ext uri="{BB962C8B-B14F-4D97-AF65-F5344CB8AC3E}">
        <p14:creationId xmlns:p14="http://schemas.microsoft.com/office/powerpoint/2010/main" val="297410054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S2 strategic goa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Strategic goals</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9256" b="9256"/>
          <a:stretch/>
        </p:blipFill>
        <p:spPr>
          <a:xfrm>
            <a:off x="610008" y="1606859"/>
            <a:ext cx="10829942" cy="4707750"/>
          </a:xfrm>
          <a:prstGeom prst="rect">
            <a:avLst/>
          </a:prstGeom>
        </p:spPr>
      </p:pic>
      <p:sp>
        <p:nvSpPr>
          <p:cNvPr id="3" name="Rectangle 2">
            <a:extLst>
              <a:ext uri="{FF2B5EF4-FFF2-40B4-BE49-F238E27FC236}">
                <a16:creationId xmlns:a16="http://schemas.microsoft.com/office/drawing/2014/main" id="{9AA678E1-9C85-4981-A5E9-7DDF97DB9792}"/>
              </a:ext>
            </a:extLst>
          </p:cNvPr>
          <p:cNvSpPr/>
          <p:nvPr userDrawn="1"/>
        </p:nvSpPr>
        <p:spPr>
          <a:xfrm>
            <a:off x="1105456" y="2971800"/>
            <a:ext cx="2181519" cy="982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dirty="0">
                <a:solidFill>
                  <a:schemeClr val="bg2"/>
                </a:solidFill>
              </a:rPr>
              <a:t>Catalyst</a:t>
            </a:r>
          </a:p>
          <a:p>
            <a:pPr algn="ctr"/>
            <a:r>
              <a:rPr lang="en-GB" sz="1800" b="1" dirty="0">
                <a:solidFill>
                  <a:schemeClr val="bg2"/>
                </a:solidFill>
              </a:rPr>
              <a:t> for growth</a:t>
            </a:r>
          </a:p>
        </p:txBody>
      </p:sp>
      <p:sp>
        <p:nvSpPr>
          <p:cNvPr id="6" name="Rectangle 5">
            <a:extLst>
              <a:ext uri="{FF2B5EF4-FFF2-40B4-BE49-F238E27FC236}">
                <a16:creationId xmlns:a16="http://schemas.microsoft.com/office/drawing/2014/main" id="{30386286-182E-46BF-B936-E83B802B4FE8}"/>
              </a:ext>
            </a:extLst>
          </p:cNvPr>
          <p:cNvSpPr/>
          <p:nvPr userDrawn="1"/>
        </p:nvSpPr>
        <p:spPr>
          <a:xfrm>
            <a:off x="4850454" y="5251141"/>
            <a:ext cx="2312346" cy="982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dirty="0">
                <a:solidFill>
                  <a:schemeClr val="bg2"/>
                </a:solidFill>
              </a:rPr>
              <a:t>Health, safety &amp; security standards</a:t>
            </a:r>
          </a:p>
        </p:txBody>
      </p:sp>
      <p:sp>
        <p:nvSpPr>
          <p:cNvPr id="7" name="Rectangle 6">
            <a:extLst>
              <a:ext uri="{FF2B5EF4-FFF2-40B4-BE49-F238E27FC236}">
                <a16:creationId xmlns:a16="http://schemas.microsoft.com/office/drawing/2014/main" id="{96087DBD-8B67-490A-9D0E-BD42F59A3812}"/>
              </a:ext>
            </a:extLst>
          </p:cNvPr>
          <p:cNvSpPr/>
          <p:nvPr userDrawn="1"/>
        </p:nvSpPr>
        <p:spPr>
          <a:xfrm>
            <a:off x="2340088" y="5242674"/>
            <a:ext cx="2181519" cy="982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dirty="0">
                <a:solidFill>
                  <a:schemeClr val="bg2"/>
                </a:solidFill>
              </a:rPr>
              <a:t>Skills &amp; employment</a:t>
            </a:r>
          </a:p>
        </p:txBody>
      </p:sp>
      <p:sp>
        <p:nvSpPr>
          <p:cNvPr id="8" name="Rectangle 7">
            <a:extLst>
              <a:ext uri="{FF2B5EF4-FFF2-40B4-BE49-F238E27FC236}">
                <a16:creationId xmlns:a16="http://schemas.microsoft.com/office/drawing/2014/main" id="{2F0D7A8C-D44A-49EB-9EC7-99A653DFC663}"/>
              </a:ext>
            </a:extLst>
          </p:cNvPr>
          <p:cNvSpPr/>
          <p:nvPr userDrawn="1"/>
        </p:nvSpPr>
        <p:spPr>
          <a:xfrm>
            <a:off x="8717378" y="2978601"/>
            <a:ext cx="2181519" cy="982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dirty="0">
                <a:solidFill>
                  <a:schemeClr val="bg2"/>
                </a:solidFill>
              </a:rPr>
              <a:t>Customer experience</a:t>
            </a:r>
          </a:p>
        </p:txBody>
      </p:sp>
      <p:sp>
        <p:nvSpPr>
          <p:cNvPr id="9" name="Rectangle 8">
            <a:extLst>
              <a:ext uri="{FF2B5EF4-FFF2-40B4-BE49-F238E27FC236}">
                <a16:creationId xmlns:a16="http://schemas.microsoft.com/office/drawing/2014/main" id="{F8EBF661-1EEE-4E02-B075-23BE209EF6E3}"/>
              </a:ext>
            </a:extLst>
          </p:cNvPr>
          <p:cNvSpPr/>
          <p:nvPr userDrawn="1"/>
        </p:nvSpPr>
        <p:spPr>
          <a:xfrm>
            <a:off x="6272703" y="2978601"/>
            <a:ext cx="2181519" cy="982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dirty="0">
                <a:solidFill>
                  <a:schemeClr val="bg2"/>
                </a:solidFill>
              </a:rPr>
              <a:t>Value </a:t>
            </a:r>
          </a:p>
          <a:p>
            <a:pPr algn="ctr"/>
            <a:r>
              <a:rPr lang="en-GB" sz="1800" b="1" dirty="0">
                <a:solidFill>
                  <a:schemeClr val="bg2"/>
                </a:solidFill>
              </a:rPr>
              <a:t>for money</a:t>
            </a:r>
          </a:p>
        </p:txBody>
      </p:sp>
      <p:sp>
        <p:nvSpPr>
          <p:cNvPr id="10" name="Rectangle 9">
            <a:extLst>
              <a:ext uri="{FF2B5EF4-FFF2-40B4-BE49-F238E27FC236}">
                <a16:creationId xmlns:a16="http://schemas.microsoft.com/office/drawing/2014/main" id="{B300C5CE-A29B-45D8-B98D-340FE8286FA4}"/>
              </a:ext>
            </a:extLst>
          </p:cNvPr>
          <p:cNvSpPr/>
          <p:nvPr userDrawn="1"/>
        </p:nvSpPr>
        <p:spPr>
          <a:xfrm>
            <a:off x="3689079" y="2978601"/>
            <a:ext cx="2181519" cy="982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dirty="0">
                <a:solidFill>
                  <a:schemeClr val="bg2"/>
                </a:solidFill>
              </a:rPr>
              <a:t>Capacity &amp; connectivity</a:t>
            </a:r>
          </a:p>
        </p:txBody>
      </p:sp>
      <p:sp>
        <p:nvSpPr>
          <p:cNvPr id="11" name="Rectangle 10">
            <a:extLst>
              <a:ext uri="{FF2B5EF4-FFF2-40B4-BE49-F238E27FC236}">
                <a16:creationId xmlns:a16="http://schemas.microsoft.com/office/drawing/2014/main" id="{F8974F14-2191-441D-95F4-DFA347FA746A}"/>
              </a:ext>
            </a:extLst>
          </p:cNvPr>
          <p:cNvSpPr/>
          <p:nvPr userDrawn="1"/>
        </p:nvSpPr>
        <p:spPr>
          <a:xfrm>
            <a:off x="7363462" y="5251141"/>
            <a:ext cx="2181519" cy="982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dirty="0">
                <a:solidFill>
                  <a:schemeClr val="bg2"/>
                </a:solidFill>
              </a:rPr>
              <a:t>Sustainable &amp; </a:t>
            </a:r>
          </a:p>
          <a:p>
            <a:pPr algn="ctr"/>
            <a:r>
              <a:rPr lang="en-GB" sz="1800" b="1" dirty="0">
                <a:solidFill>
                  <a:schemeClr val="bg2"/>
                </a:solidFill>
              </a:rPr>
              <a:t>a good neighbour</a:t>
            </a: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S2 Design Vi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4085"/>
            <a:ext cx="11277600" cy="1153781"/>
          </a:xfrm>
        </p:spPr>
        <p:txBody>
          <a:bodyPr/>
          <a:lstStyle>
            <a:lvl1pPr>
              <a:lnSpc>
                <a:spcPct val="100000"/>
              </a:lnSpc>
              <a:defRPr/>
            </a:lvl1pPr>
          </a:lstStyle>
          <a:p>
            <a:r>
              <a:rPr lang="en-US" dirty="0"/>
              <a:t>Suggested title: HS2 Design Vision – 3 key elements</a:t>
            </a:r>
          </a:p>
        </p:txBody>
      </p:sp>
      <p:pic>
        <p:nvPicPr>
          <p:cNvPr id="4" name="Picture 3">
            <a:extLst>
              <a:ext uri="{FF2B5EF4-FFF2-40B4-BE49-F238E27FC236}">
                <a16:creationId xmlns:a16="http://schemas.microsoft.com/office/drawing/2014/main" id="{0F9E33C8-B217-8C4A-8CCF-7FC97C021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1524000"/>
            <a:ext cx="3324225" cy="4720558"/>
          </a:xfrm>
          <a:prstGeom prst="rect">
            <a:avLst/>
          </a:prstGeom>
        </p:spPr>
      </p:pic>
      <p:pic>
        <p:nvPicPr>
          <p:cNvPr id="16" name="Picture 15">
            <a:extLst>
              <a:ext uri="{FF2B5EF4-FFF2-40B4-BE49-F238E27FC236}">
                <a16:creationId xmlns:a16="http://schemas.microsoft.com/office/drawing/2014/main" id="{9597840F-1983-D94A-AC48-58ECBF39EA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62474" y="2460059"/>
            <a:ext cx="6696075" cy="2528729"/>
          </a:xfrm>
          <a:prstGeom prst="rect">
            <a:avLst/>
          </a:prstGeom>
        </p:spPr>
      </p:pic>
    </p:spTree>
    <p:extLst>
      <p:ext uri="{BB962C8B-B14F-4D97-AF65-F5344CB8AC3E}">
        <p14:creationId xmlns:p14="http://schemas.microsoft.com/office/powerpoint/2010/main" val="317965830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S2 Design Vision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Design Vision</a:t>
            </a:r>
          </a:p>
        </p:txBody>
      </p:sp>
      <p:pic>
        <p:nvPicPr>
          <p:cNvPr id="5" name="Picture 4">
            <a:extLst>
              <a:ext uri="{FF2B5EF4-FFF2-40B4-BE49-F238E27FC236}">
                <a16:creationId xmlns:a16="http://schemas.microsoft.com/office/drawing/2014/main" id="{256079CE-8AC0-614A-A630-C24CA41C8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06033" y="1142982"/>
            <a:ext cx="6397912" cy="5253282"/>
          </a:xfrm>
          <a:prstGeom prst="rect">
            <a:avLst/>
          </a:prstGeom>
        </p:spPr>
      </p:pic>
    </p:spTree>
    <p:extLst>
      <p:ext uri="{BB962C8B-B14F-4D97-AF65-F5344CB8AC3E}">
        <p14:creationId xmlns:p14="http://schemas.microsoft.com/office/powerpoint/2010/main" val="239620442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Time and text">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635ED2A4-7AC7-4A86-8C61-781D2E1EE245}"/>
              </a:ext>
            </a:extLst>
          </p:cNvPr>
          <p:cNvSpPr>
            <a:spLocks noGrp="1"/>
          </p:cNvSpPr>
          <p:nvPr>
            <p:ph type="body" sz="quarter" idx="29" hasCustomPrompt="1"/>
          </p:nvPr>
        </p:nvSpPr>
        <p:spPr>
          <a:xfrm>
            <a:off x="2255838" y="2082181"/>
            <a:ext cx="3840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2"/>
                </a:solidFill>
              </a:defRPr>
            </a:lvl1pPr>
          </a:lstStyle>
          <a:p>
            <a:pPr lvl="0"/>
            <a:r>
              <a:rPr lang="en-GB" dirty="0"/>
              <a:t>Name of speaker, job title</a:t>
            </a:r>
          </a:p>
        </p:txBody>
      </p:sp>
      <p:sp>
        <p:nvSpPr>
          <p:cNvPr id="20" name="Text Placeholder 19">
            <a:extLst>
              <a:ext uri="{FF2B5EF4-FFF2-40B4-BE49-F238E27FC236}">
                <a16:creationId xmlns:a16="http://schemas.microsoft.com/office/drawing/2014/main" id="{5F3D4A83-A840-4DA1-9DE7-4A316753AA89}"/>
              </a:ext>
            </a:extLst>
          </p:cNvPr>
          <p:cNvSpPr>
            <a:spLocks noGrp="1"/>
          </p:cNvSpPr>
          <p:nvPr>
            <p:ph type="body" sz="quarter" idx="21" hasCustomPrompt="1"/>
          </p:nvPr>
        </p:nvSpPr>
        <p:spPr>
          <a:xfrm>
            <a:off x="2255838" y="1588469"/>
            <a:ext cx="3840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13" name="Text Placeholder 12">
            <a:extLst>
              <a:ext uri="{FF2B5EF4-FFF2-40B4-BE49-F238E27FC236}">
                <a16:creationId xmlns:a16="http://schemas.microsoft.com/office/drawing/2014/main" id="{BF63642C-4F8B-4E82-8871-4237CB8E1FD0}"/>
              </a:ext>
            </a:extLst>
          </p:cNvPr>
          <p:cNvSpPr>
            <a:spLocks noGrp="1"/>
          </p:cNvSpPr>
          <p:nvPr>
            <p:ph type="body" sz="quarter" idx="20" hasCustomPrompt="1"/>
          </p:nvPr>
        </p:nvSpPr>
        <p:spPr>
          <a:xfrm>
            <a:off x="427110" y="430163"/>
            <a:ext cx="11298237" cy="843487"/>
          </a:xfrm>
        </p:spPr>
        <p:txBody>
          <a:bodyPr/>
          <a:lstStyle>
            <a:lvl1pPr>
              <a:defRPr sz="4000" b="1">
                <a:solidFill>
                  <a:schemeClr val="tx1"/>
                </a:solidFill>
              </a:defRPr>
            </a:lvl1pPr>
            <a:lvl2pPr>
              <a:defRPr sz="4000" b="1"/>
            </a:lvl2pPr>
            <a:lvl3pPr>
              <a:defRPr sz="4000" b="1"/>
            </a:lvl3pPr>
            <a:lvl4pPr>
              <a:defRPr sz="4000" b="1"/>
            </a:lvl4pPr>
            <a:lvl5pPr>
              <a:defRPr sz="4000" b="1"/>
            </a:lvl5pPr>
          </a:lstStyle>
          <a:p>
            <a:pPr lvl="0"/>
            <a:r>
              <a:rPr lang="en-US" dirty="0"/>
              <a:t>Suggest Text: Agenda</a:t>
            </a:r>
          </a:p>
        </p:txBody>
      </p:sp>
      <p:sp>
        <p:nvSpPr>
          <p:cNvPr id="31" name="Text Placeholder 29">
            <a:extLst>
              <a:ext uri="{FF2B5EF4-FFF2-40B4-BE49-F238E27FC236}">
                <a16:creationId xmlns:a16="http://schemas.microsoft.com/office/drawing/2014/main" id="{574FB116-0F7A-4410-BDA0-28B9EA1378AA}"/>
              </a:ext>
            </a:extLst>
          </p:cNvPr>
          <p:cNvSpPr>
            <a:spLocks noGrp="1"/>
          </p:cNvSpPr>
          <p:nvPr>
            <p:ph type="body" sz="quarter" idx="30" hasCustomPrompt="1"/>
          </p:nvPr>
        </p:nvSpPr>
        <p:spPr>
          <a:xfrm>
            <a:off x="2255838" y="3259247"/>
            <a:ext cx="3840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2"/>
                </a:solidFill>
              </a:defRPr>
            </a:lvl1pPr>
          </a:lstStyle>
          <a:p>
            <a:pPr lvl="0"/>
            <a:r>
              <a:rPr lang="en-GB" dirty="0"/>
              <a:t>Name of speaker, job title</a:t>
            </a:r>
          </a:p>
        </p:txBody>
      </p:sp>
      <p:sp>
        <p:nvSpPr>
          <p:cNvPr id="32" name="Text Placeholder 19">
            <a:extLst>
              <a:ext uri="{FF2B5EF4-FFF2-40B4-BE49-F238E27FC236}">
                <a16:creationId xmlns:a16="http://schemas.microsoft.com/office/drawing/2014/main" id="{046BE7C0-AB48-44A8-BA0F-3980424F300C}"/>
              </a:ext>
            </a:extLst>
          </p:cNvPr>
          <p:cNvSpPr>
            <a:spLocks noGrp="1"/>
          </p:cNvSpPr>
          <p:nvPr>
            <p:ph type="body" sz="quarter" idx="31" hasCustomPrompt="1"/>
          </p:nvPr>
        </p:nvSpPr>
        <p:spPr>
          <a:xfrm>
            <a:off x="2255838" y="2765535"/>
            <a:ext cx="3840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37" name="Text Placeholder 29">
            <a:extLst>
              <a:ext uri="{FF2B5EF4-FFF2-40B4-BE49-F238E27FC236}">
                <a16:creationId xmlns:a16="http://schemas.microsoft.com/office/drawing/2014/main" id="{AD50E884-013E-464C-9205-47CC12864A18}"/>
              </a:ext>
            </a:extLst>
          </p:cNvPr>
          <p:cNvSpPr>
            <a:spLocks noGrp="1"/>
          </p:cNvSpPr>
          <p:nvPr>
            <p:ph type="body" sz="quarter" idx="32" hasCustomPrompt="1"/>
          </p:nvPr>
        </p:nvSpPr>
        <p:spPr>
          <a:xfrm>
            <a:off x="2255838" y="4414933"/>
            <a:ext cx="3840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2"/>
                </a:solidFill>
              </a:defRPr>
            </a:lvl1pPr>
          </a:lstStyle>
          <a:p>
            <a:pPr lvl="0"/>
            <a:r>
              <a:rPr lang="en-GB" dirty="0"/>
              <a:t>Name of speaker, job title</a:t>
            </a:r>
          </a:p>
        </p:txBody>
      </p:sp>
      <p:sp>
        <p:nvSpPr>
          <p:cNvPr id="38" name="Text Placeholder 19">
            <a:extLst>
              <a:ext uri="{FF2B5EF4-FFF2-40B4-BE49-F238E27FC236}">
                <a16:creationId xmlns:a16="http://schemas.microsoft.com/office/drawing/2014/main" id="{6D83E4C2-9766-4BED-AC11-2310A0C43CDF}"/>
              </a:ext>
            </a:extLst>
          </p:cNvPr>
          <p:cNvSpPr>
            <a:spLocks noGrp="1"/>
          </p:cNvSpPr>
          <p:nvPr>
            <p:ph type="body" sz="quarter" idx="33" hasCustomPrompt="1"/>
          </p:nvPr>
        </p:nvSpPr>
        <p:spPr>
          <a:xfrm>
            <a:off x="2255838" y="3921221"/>
            <a:ext cx="3840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39" name="Text Placeholder 29">
            <a:extLst>
              <a:ext uri="{FF2B5EF4-FFF2-40B4-BE49-F238E27FC236}">
                <a16:creationId xmlns:a16="http://schemas.microsoft.com/office/drawing/2014/main" id="{DF8EC6AA-1EE6-47A2-BD07-3D3028C0CB6B}"/>
              </a:ext>
            </a:extLst>
          </p:cNvPr>
          <p:cNvSpPr>
            <a:spLocks noGrp="1"/>
          </p:cNvSpPr>
          <p:nvPr>
            <p:ph type="body" sz="quarter" idx="34" hasCustomPrompt="1"/>
          </p:nvPr>
        </p:nvSpPr>
        <p:spPr>
          <a:xfrm>
            <a:off x="2255838" y="5639688"/>
            <a:ext cx="3840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2"/>
                </a:solidFill>
              </a:defRPr>
            </a:lvl1pPr>
          </a:lstStyle>
          <a:p>
            <a:pPr lvl="0"/>
            <a:r>
              <a:rPr lang="en-GB" dirty="0"/>
              <a:t>Name of speaker, job title</a:t>
            </a:r>
          </a:p>
        </p:txBody>
      </p:sp>
      <p:sp>
        <p:nvSpPr>
          <p:cNvPr id="40" name="Text Placeholder 19">
            <a:extLst>
              <a:ext uri="{FF2B5EF4-FFF2-40B4-BE49-F238E27FC236}">
                <a16:creationId xmlns:a16="http://schemas.microsoft.com/office/drawing/2014/main" id="{0AB42EA2-9C98-428F-A94B-04816993147A}"/>
              </a:ext>
            </a:extLst>
          </p:cNvPr>
          <p:cNvSpPr>
            <a:spLocks noGrp="1"/>
          </p:cNvSpPr>
          <p:nvPr>
            <p:ph type="body" sz="quarter" idx="35" hasCustomPrompt="1"/>
          </p:nvPr>
        </p:nvSpPr>
        <p:spPr>
          <a:xfrm>
            <a:off x="2255838" y="5145976"/>
            <a:ext cx="3840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19" name="Text Placeholder 29">
            <a:extLst>
              <a:ext uri="{FF2B5EF4-FFF2-40B4-BE49-F238E27FC236}">
                <a16:creationId xmlns:a16="http://schemas.microsoft.com/office/drawing/2014/main" id="{42012B37-4A25-4A48-8FF5-8E14FB5467E1}"/>
              </a:ext>
            </a:extLst>
          </p:cNvPr>
          <p:cNvSpPr>
            <a:spLocks noGrp="1"/>
          </p:cNvSpPr>
          <p:nvPr>
            <p:ph type="body" sz="quarter" idx="36" hasCustomPrompt="1"/>
          </p:nvPr>
        </p:nvSpPr>
        <p:spPr>
          <a:xfrm>
            <a:off x="7894638" y="2082181"/>
            <a:ext cx="3840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2"/>
                </a:solidFill>
              </a:defRPr>
            </a:lvl1pPr>
          </a:lstStyle>
          <a:p>
            <a:pPr lvl="0"/>
            <a:r>
              <a:rPr lang="en-GB" dirty="0"/>
              <a:t>Name of speaker, job title</a:t>
            </a:r>
          </a:p>
        </p:txBody>
      </p:sp>
      <p:sp>
        <p:nvSpPr>
          <p:cNvPr id="21" name="Text Placeholder 19">
            <a:extLst>
              <a:ext uri="{FF2B5EF4-FFF2-40B4-BE49-F238E27FC236}">
                <a16:creationId xmlns:a16="http://schemas.microsoft.com/office/drawing/2014/main" id="{06EB2F9B-6102-4C0D-B566-F707CAC21230}"/>
              </a:ext>
            </a:extLst>
          </p:cNvPr>
          <p:cNvSpPr>
            <a:spLocks noGrp="1"/>
          </p:cNvSpPr>
          <p:nvPr>
            <p:ph type="body" sz="quarter" idx="37" hasCustomPrompt="1"/>
          </p:nvPr>
        </p:nvSpPr>
        <p:spPr>
          <a:xfrm>
            <a:off x="7894638" y="1588469"/>
            <a:ext cx="3840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41" name="Text Placeholder 29">
            <a:extLst>
              <a:ext uri="{FF2B5EF4-FFF2-40B4-BE49-F238E27FC236}">
                <a16:creationId xmlns:a16="http://schemas.microsoft.com/office/drawing/2014/main" id="{F491BCC5-E039-4207-B458-80E1EB26C8BF}"/>
              </a:ext>
            </a:extLst>
          </p:cNvPr>
          <p:cNvSpPr>
            <a:spLocks noGrp="1"/>
          </p:cNvSpPr>
          <p:nvPr>
            <p:ph type="body" sz="quarter" idx="42" hasCustomPrompt="1"/>
          </p:nvPr>
        </p:nvSpPr>
        <p:spPr>
          <a:xfrm>
            <a:off x="7894638" y="3259247"/>
            <a:ext cx="3840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2"/>
                </a:solidFill>
              </a:defRPr>
            </a:lvl1pPr>
          </a:lstStyle>
          <a:p>
            <a:pPr lvl="0"/>
            <a:r>
              <a:rPr lang="en-GB" dirty="0"/>
              <a:t>Name of speaker, job title</a:t>
            </a:r>
          </a:p>
        </p:txBody>
      </p:sp>
      <p:sp>
        <p:nvSpPr>
          <p:cNvPr id="42" name="Text Placeholder 19">
            <a:extLst>
              <a:ext uri="{FF2B5EF4-FFF2-40B4-BE49-F238E27FC236}">
                <a16:creationId xmlns:a16="http://schemas.microsoft.com/office/drawing/2014/main" id="{03FBF1DA-2663-43CB-B8FA-06110CE97D9D}"/>
              </a:ext>
            </a:extLst>
          </p:cNvPr>
          <p:cNvSpPr>
            <a:spLocks noGrp="1"/>
          </p:cNvSpPr>
          <p:nvPr>
            <p:ph type="body" sz="quarter" idx="43" hasCustomPrompt="1"/>
          </p:nvPr>
        </p:nvSpPr>
        <p:spPr>
          <a:xfrm>
            <a:off x="7894638" y="2765535"/>
            <a:ext cx="3840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43" name="Text Placeholder 29">
            <a:extLst>
              <a:ext uri="{FF2B5EF4-FFF2-40B4-BE49-F238E27FC236}">
                <a16:creationId xmlns:a16="http://schemas.microsoft.com/office/drawing/2014/main" id="{55A277E4-365C-4B7F-B7FE-4ED030A9972A}"/>
              </a:ext>
            </a:extLst>
          </p:cNvPr>
          <p:cNvSpPr>
            <a:spLocks noGrp="1"/>
          </p:cNvSpPr>
          <p:nvPr>
            <p:ph type="body" sz="quarter" idx="44" hasCustomPrompt="1"/>
          </p:nvPr>
        </p:nvSpPr>
        <p:spPr>
          <a:xfrm>
            <a:off x="7894638" y="4414933"/>
            <a:ext cx="3840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2"/>
                </a:solidFill>
              </a:defRPr>
            </a:lvl1pPr>
          </a:lstStyle>
          <a:p>
            <a:pPr lvl="0"/>
            <a:r>
              <a:rPr lang="en-GB" dirty="0"/>
              <a:t>Name of speaker, job title</a:t>
            </a:r>
          </a:p>
        </p:txBody>
      </p:sp>
      <p:sp>
        <p:nvSpPr>
          <p:cNvPr id="44" name="Text Placeholder 19">
            <a:extLst>
              <a:ext uri="{FF2B5EF4-FFF2-40B4-BE49-F238E27FC236}">
                <a16:creationId xmlns:a16="http://schemas.microsoft.com/office/drawing/2014/main" id="{CE43B950-91D4-44A9-844B-31ABDE7261CD}"/>
              </a:ext>
            </a:extLst>
          </p:cNvPr>
          <p:cNvSpPr>
            <a:spLocks noGrp="1"/>
          </p:cNvSpPr>
          <p:nvPr>
            <p:ph type="body" sz="quarter" idx="45" hasCustomPrompt="1"/>
          </p:nvPr>
        </p:nvSpPr>
        <p:spPr>
          <a:xfrm>
            <a:off x="7894638" y="3921221"/>
            <a:ext cx="3840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45" name="Text Placeholder 29">
            <a:extLst>
              <a:ext uri="{FF2B5EF4-FFF2-40B4-BE49-F238E27FC236}">
                <a16:creationId xmlns:a16="http://schemas.microsoft.com/office/drawing/2014/main" id="{96885116-6758-496B-B55B-4DFFEA70DFE1}"/>
              </a:ext>
            </a:extLst>
          </p:cNvPr>
          <p:cNvSpPr>
            <a:spLocks noGrp="1"/>
          </p:cNvSpPr>
          <p:nvPr>
            <p:ph type="body" sz="quarter" idx="46" hasCustomPrompt="1"/>
          </p:nvPr>
        </p:nvSpPr>
        <p:spPr>
          <a:xfrm>
            <a:off x="7894638" y="5639688"/>
            <a:ext cx="3840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2"/>
                </a:solidFill>
              </a:defRPr>
            </a:lvl1pPr>
          </a:lstStyle>
          <a:p>
            <a:pPr lvl="0"/>
            <a:r>
              <a:rPr lang="en-GB" dirty="0"/>
              <a:t>Name of speaker, job title</a:t>
            </a:r>
          </a:p>
        </p:txBody>
      </p:sp>
      <p:sp>
        <p:nvSpPr>
          <p:cNvPr id="46" name="Text Placeholder 19">
            <a:extLst>
              <a:ext uri="{FF2B5EF4-FFF2-40B4-BE49-F238E27FC236}">
                <a16:creationId xmlns:a16="http://schemas.microsoft.com/office/drawing/2014/main" id="{81755D2D-7587-4DA1-89F6-56F2CACAC3C7}"/>
              </a:ext>
            </a:extLst>
          </p:cNvPr>
          <p:cNvSpPr>
            <a:spLocks noGrp="1"/>
          </p:cNvSpPr>
          <p:nvPr>
            <p:ph type="body" sz="quarter" idx="47" hasCustomPrompt="1"/>
          </p:nvPr>
        </p:nvSpPr>
        <p:spPr>
          <a:xfrm>
            <a:off x="7894638" y="5145976"/>
            <a:ext cx="3840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63" name="Text Placeholder 5">
            <a:extLst>
              <a:ext uri="{FF2B5EF4-FFF2-40B4-BE49-F238E27FC236}">
                <a16:creationId xmlns:a16="http://schemas.microsoft.com/office/drawing/2014/main" id="{21F2E120-88AD-49F5-923F-8ACF0F1A85A1}"/>
              </a:ext>
            </a:extLst>
          </p:cNvPr>
          <p:cNvSpPr>
            <a:spLocks noGrp="1"/>
          </p:cNvSpPr>
          <p:nvPr>
            <p:ph type="body" sz="quarter" idx="181" hasCustomPrompt="1"/>
          </p:nvPr>
        </p:nvSpPr>
        <p:spPr>
          <a:xfrm>
            <a:off x="854880" y="1569058"/>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00:00</a:t>
            </a:r>
          </a:p>
        </p:txBody>
      </p:sp>
      <p:sp>
        <p:nvSpPr>
          <p:cNvPr id="64" name="Text Placeholder 5">
            <a:extLst>
              <a:ext uri="{FF2B5EF4-FFF2-40B4-BE49-F238E27FC236}">
                <a16:creationId xmlns:a16="http://schemas.microsoft.com/office/drawing/2014/main" id="{A71E77C6-2103-4E5E-9AAD-B06DAA50560F}"/>
              </a:ext>
            </a:extLst>
          </p:cNvPr>
          <p:cNvSpPr>
            <a:spLocks noGrp="1"/>
          </p:cNvSpPr>
          <p:nvPr>
            <p:ph type="body" sz="quarter" idx="182" hasCustomPrompt="1"/>
          </p:nvPr>
        </p:nvSpPr>
        <p:spPr>
          <a:xfrm>
            <a:off x="864194" y="5091362"/>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00:00</a:t>
            </a:r>
          </a:p>
        </p:txBody>
      </p:sp>
      <p:sp>
        <p:nvSpPr>
          <p:cNvPr id="65" name="Text Placeholder 5">
            <a:extLst>
              <a:ext uri="{FF2B5EF4-FFF2-40B4-BE49-F238E27FC236}">
                <a16:creationId xmlns:a16="http://schemas.microsoft.com/office/drawing/2014/main" id="{3A80D0D1-45C1-4CD4-A453-B7944DB52BC9}"/>
              </a:ext>
            </a:extLst>
          </p:cNvPr>
          <p:cNvSpPr>
            <a:spLocks noGrp="1"/>
          </p:cNvSpPr>
          <p:nvPr>
            <p:ph type="body" sz="quarter" idx="183" hasCustomPrompt="1"/>
          </p:nvPr>
        </p:nvSpPr>
        <p:spPr>
          <a:xfrm>
            <a:off x="849600" y="391726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00:00</a:t>
            </a:r>
          </a:p>
        </p:txBody>
      </p:sp>
      <p:sp>
        <p:nvSpPr>
          <p:cNvPr id="66" name="Text Placeholder 5">
            <a:extLst>
              <a:ext uri="{FF2B5EF4-FFF2-40B4-BE49-F238E27FC236}">
                <a16:creationId xmlns:a16="http://schemas.microsoft.com/office/drawing/2014/main" id="{BB5ABBF4-8BA0-42A8-8629-B8D5502A9E89}"/>
              </a:ext>
            </a:extLst>
          </p:cNvPr>
          <p:cNvSpPr>
            <a:spLocks noGrp="1"/>
          </p:cNvSpPr>
          <p:nvPr>
            <p:ph type="body" sz="quarter" idx="184" hasCustomPrompt="1"/>
          </p:nvPr>
        </p:nvSpPr>
        <p:spPr>
          <a:xfrm>
            <a:off x="864194" y="2743159"/>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00:00</a:t>
            </a:r>
          </a:p>
        </p:txBody>
      </p:sp>
      <p:sp>
        <p:nvSpPr>
          <p:cNvPr id="67" name="Text Placeholder 5">
            <a:extLst>
              <a:ext uri="{FF2B5EF4-FFF2-40B4-BE49-F238E27FC236}">
                <a16:creationId xmlns:a16="http://schemas.microsoft.com/office/drawing/2014/main" id="{F8078CAF-C4E8-4B09-805A-508AB67B553E}"/>
              </a:ext>
            </a:extLst>
          </p:cNvPr>
          <p:cNvSpPr>
            <a:spLocks noGrp="1"/>
          </p:cNvSpPr>
          <p:nvPr>
            <p:ph type="body" sz="quarter" idx="185" hasCustomPrompt="1"/>
          </p:nvPr>
        </p:nvSpPr>
        <p:spPr>
          <a:xfrm>
            <a:off x="6478947" y="5091992"/>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00:00</a:t>
            </a:r>
          </a:p>
        </p:txBody>
      </p:sp>
      <p:sp>
        <p:nvSpPr>
          <p:cNvPr id="68" name="Text Placeholder 5">
            <a:extLst>
              <a:ext uri="{FF2B5EF4-FFF2-40B4-BE49-F238E27FC236}">
                <a16:creationId xmlns:a16="http://schemas.microsoft.com/office/drawing/2014/main" id="{2343B031-C260-4833-9A4B-F4F2B335B686}"/>
              </a:ext>
            </a:extLst>
          </p:cNvPr>
          <p:cNvSpPr>
            <a:spLocks noGrp="1"/>
          </p:cNvSpPr>
          <p:nvPr>
            <p:ph type="body" sz="quarter" idx="186" hasCustomPrompt="1"/>
          </p:nvPr>
        </p:nvSpPr>
        <p:spPr>
          <a:xfrm>
            <a:off x="6478947" y="3910071"/>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00:00</a:t>
            </a:r>
          </a:p>
        </p:txBody>
      </p:sp>
      <p:sp>
        <p:nvSpPr>
          <p:cNvPr id="69" name="Text Placeholder 5">
            <a:extLst>
              <a:ext uri="{FF2B5EF4-FFF2-40B4-BE49-F238E27FC236}">
                <a16:creationId xmlns:a16="http://schemas.microsoft.com/office/drawing/2014/main" id="{EF4C1417-A55C-4894-8954-C2EA3AFD621B}"/>
              </a:ext>
            </a:extLst>
          </p:cNvPr>
          <p:cNvSpPr>
            <a:spLocks noGrp="1"/>
          </p:cNvSpPr>
          <p:nvPr>
            <p:ph type="body" sz="quarter" idx="187" hasCustomPrompt="1"/>
          </p:nvPr>
        </p:nvSpPr>
        <p:spPr>
          <a:xfrm>
            <a:off x="6484227" y="2728149"/>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00:00</a:t>
            </a:r>
          </a:p>
        </p:txBody>
      </p:sp>
      <p:sp>
        <p:nvSpPr>
          <p:cNvPr id="70" name="Text Placeholder 5">
            <a:extLst>
              <a:ext uri="{FF2B5EF4-FFF2-40B4-BE49-F238E27FC236}">
                <a16:creationId xmlns:a16="http://schemas.microsoft.com/office/drawing/2014/main" id="{FDAE67D0-A2A7-4477-A7F1-7EC55EDB6E57}"/>
              </a:ext>
            </a:extLst>
          </p:cNvPr>
          <p:cNvSpPr>
            <a:spLocks noGrp="1"/>
          </p:cNvSpPr>
          <p:nvPr>
            <p:ph type="body" sz="quarter" idx="188" hasCustomPrompt="1"/>
          </p:nvPr>
        </p:nvSpPr>
        <p:spPr>
          <a:xfrm>
            <a:off x="6484227" y="1546227"/>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00:00</a:t>
            </a:r>
          </a:p>
        </p:txBody>
      </p:sp>
    </p:spTree>
    <p:extLst>
      <p:ext uri="{BB962C8B-B14F-4D97-AF65-F5344CB8AC3E}">
        <p14:creationId xmlns:p14="http://schemas.microsoft.com/office/powerpoint/2010/main" val="285727623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ur golden thr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355859" cy="713408"/>
          </a:xfrm>
        </p:spPr>
        <p:txBody>
          <a:bodyPr/>
          <a:lstStyle>
            <a:lvl1pPr>
              <a:lnSpc>
                <a:spcPct val="100000"/>
              </a:lnSpc>
              <a:defRPr/>
            </a:lvl1pPr>
          </a:lstStyle>
          <a:p>
            <a:r>
              <a:rPr lang="en-US" dirty="0"/>
              <a:t>Suggested title: Our golden thread</a:t>
            </a:r>
          </a:p>
        </p:txBody>
      </p:sp>
      <p:grpSp>
        <p:nvGrpSpPr>
          <p:cNvPr id="4" name="Group 3">
            <a:extLst>
              <a:ext uri="{FF2B5EF4-FFF2-40B4-BE49-F238E27FC236}">
                <a16:creationId xmlns:a16="http://schemas.microsoft.com/office/drawing/2014/main" id="{4D6F1C80-B67F-0D47-A99A-9236D04064ED}"/>
              </a:ext>
            </a:extLst>
          </p:cNvPr>
          <p:cNvGrpSpPr/>
          <p:nvPr userDrawn="1"/>
        </p:nvGrpSpPr>
        <p:grpSpPr>
          <a:xfrm>
            <a:off x="2809578" y="1442751"/>
            <a:ext cx="8713081" cy="4716647"/>
            <a:chOff x="3021719" y="1375257"/>
            <a:chExt cx="8713081" cy="4716647"/>
          </a:xfrm>
        </p:grpSpPr>
        <p:grpSp>
          <p:nvGrpSpPr>
            <p:cNvPr id="16" name="Group 15">
              <a:extLst>
                <a:ext uri="{FF2B5EF4-FFF2-40B4-BE49-F238E27FC236}">
                  <a16:creationId xmlns:a16="http://schemas.microsoft.com/office/drawing/2014/main" id="{94BD7D76-A036-B64A-81A8-408BD31ADA15}"/>
                </a:ext>
              </a:extLst>
            </p:cNvPr>
            <p:cNvGrpSpPr/>
            <p:nvPr/>
          </p:nvGrpSpPr>
          <p:grpSpPr>
            <a:xfrm>
              <a:off x="4120920" y="5401106"/>
              <a:ext cx="5556697" cy="291875"/>
              <a:chOff x="1331640" y="6022348"/>
              <a:chExt cx="5556697" cy="291875"/>
            </a:xfrm>
          </p:grpSpPr>
          <p:cxnSp>
            <p:nvCxnSpPr>
              <p:cNvPr id="67" name="Straight Arrow Connector 66">
                <a:extLst>
                  <a:ext uri="{FF2B5EF4-FFF2-40B4-BE49-F238E27FC236}">
                    <a16:creationId xmlns:a16="http://schemas.microsoft.com/office/drawing/2014/main" id="{6B926F85-9F0D-A742-AE1B-5DC0B3682997}"/>
                  </a:ext>
                </a:extLst>
              </p:cNvPr>
              <p:cNvCxnSpPr/>
              <p:nvPr/>
            </p:nvCxnSpPr>
            <p:spPr>
              <a:xfrm>
                <a:off x="4118326" y="6129432"/>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38805A8-EA99-1943-B1BB-3ED7958A070F}"/>
                  </a:ext>
                </a:extLst>
              </p:cNvPr>
              <p:cNvCxnSpPr/>
              <p:nvPr/>
            </p:nvCxnSpPr>
            <p:spPr>
              <a:xfrm>
                <a:off x="1331640" y="6122536"/>
                <a:ext cx="5556697"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14834F9-1D4B-F84A-8D39-F0387E996C71}"/>
                  </a:ext>
                </a:extLst>
              </p:cNvPr>
              <p:cNvCxnSpPr/>
              <p:nvPr/>
            </p:nvCxnSpPr>
            <p:spPr>
              <a:xfrm>
                <a:off x="2267744" y="6022352"/>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4845ADF-5801-4543-857A-9AC28A695C84}"/>
                  </a:ext>
                </a:extLst>
              </p:cNvPr>
              <p:cNvCxnSpPr/>
              <p:nvPr/>
            </p:nvCxnSpPr>
            <p:spPr>
              <a:xfrm>
                <a:off x="1331640" y="6022351"/>
                <a:ext cx="0" cy="107081"/>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84F2BD1-4CD7-EA48-91FA-2245EE7B7CD6}"/>
                  </a:ext>
                </a:extLst>
              </p:cNvPr>
              <p:cNvCxnSpPr/>
              <p:nvPr/>
            </p:nvCxnSpPr>
            <p:spPr>
              <a:xfrm>
                <a:off x="3205294" y="6022353"/>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8FE2C81-100E-B04A-A6FB-049F172D712D}"/>
                  </a:ext>
                </a:extLst>
              </p:cNvPr>
              <p:cNvCxnSpPr/>
              <p:nvPr/>
            </p:nvCxnSpPr>
            <p:spPr>
              <a:xfrm>
                <a:off x="4118326" y="6022351"/>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34E0952-0FDF-CE46-A4A2-838C84EA255A}"/>
                  </a:ext>
                </a:extLst>
              </p:cNvPr>
              <p:cNvCxnSpPr/>
              <p:nvPr/>
            </p:nvCxnSpPr>
            <p:spPr>
              <a:xfrm>
                <a:off x="5041931" y="6022350"/>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F160F5D-EB61-254C-909E-F2F66C6FBA40}"/>
                  </a:ext>
                </a:extLst>
              </p:cNvPr>
              <p:cNvCxnSpPr/>
              <p:nvPr/>
            </p:nvCxnSpPr>
            <p:spPr>
              <a:xfrm>
                <a:off x="5963130" y="6022349"/>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04C2354-AB50-F942-9E80-26A6589D5604}"/>
                  </a:ext>
                </a:extLst>
              </p:cNvPr>
              <p:cNvCxnSpPr/>
              <p:nvPr/>
            </p:nvCxnSpPr>
            <p:spPr>
              <a:xfrm>
                <a:off x="6888337" y="6022348"/>
                <a:ext cx="0" cy="107084"/>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03E02C4C-F928-1547-B0B9-517DFEC3D76A}"/>
                </a:ext>
              </a:extLst>
            </p:cNvPr>
            <p:cNvSpPr/>
            <p:nvPr/>
          </p:nvSpPr>
          <p:spPr>
            <a:xfrm>
              <a:off x="3679294" y="146749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Vision</a:t>
              </a:r>
            </a:p>
          </p:txBody>
        </p:sp>
        <p:sp>
          <p:nvSpPr>
            <p:cNvPr id="36" name="Rectangle 35">
              <a:extLst>
                <a:ext uri="{FF2B5EF4-FFF2-40B4-BE49-F238E27FC236}">
                  <a16:creationId xmlns:a16="http://schemas.microsoft.com/office/drawing/2014/main" id="{23315FAA-BC47-C44B-8165-4C32FA6BBD1A}"/>
                </a:ext>
              </a:extLst>
            </p:cNvPr>
            <p:cNvSpPr/>
            <p:nvPr/>
          </p:nvSpPr>
          <p:spPr>
            <a:xfrm>
              <a:off x="3679294" y="2012285"/>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Mission</a:t>
              </a:r>
            </a:p>
          </p:txBody>
        </p:sp>
        <p:sp>
          <p:nvSpPr>
            <p:cNvPr id="37" name="Rectangle 36">
              <a:extLst>
                <a:ext uri="{FF2B5EF4-FFF2-40B4-BE49-F238E27FC236}">
                  <a16:creationId xmlns:a16="http://schemas.microsoft.com/office/drawing/2014/main" id="{D5A402EB-3ABC-814A-97AB-982C8F88B0D1}"/>
                </a:ext>
              </a:extLst>
            </p:cNvPr>
            <p:cNvSpPr/>
            <p:nvPr/>
          </p:nvSpPr>
          <p:spPr>
            <a:xfrm>
              <a:off x="3679294" y="254413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Values</a:t>
              </a:r>
            </a:p>
          </p:txBody>
        </p:sp>
        <p:sp>
          <p:nvSpPr>
            <p:cNvPr id="38" name="Rectangle 37">
              <a:extLst>
                <a:ext uri="{FF2B5EF4-FFF2-40B4-BE49-F238E27FC236}">
                  <a16:creationId xmlns:a16="http://schemas.microsoft.com/office/drawing/2014/main" id="{F565498C-8344-AB49-9CC4-17EDB18A3EE7}"/>
                </a:ext>
              </a:extLst>
            </p:cNvPr>
            <p:cNvSpPr/>
            <p:nvPr/>
          </p:nvSpPr>
          <p:spPr>
            <a:xfrm>
              <a:off x="4985342" y="2904174"/>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Integrity</a:t>
              </a:r>
            </a:p>
          </p:txBody>
        </p:sp>
        <p:sp>
          <p:nvSpPr>
            <p:cNvPr id="39" name="Rectangle 38">
              <a:extLst>
                <a:ext uri="{FF2B5EF4-FFF2-40B4-BE49-F238E27FC236}">
                  <a16:creationId xmlns:a16="http://schemas.microsoft.com/office/drawing/2014/main" id="{0C4B796C-EBE9-8D4A-800F-4E50B8644B0E}"/>
                </a:ext>
              </a:extLst>
            </p:cNvPr>
            <p:cNvSpPr/>
            <p:nvPr/>
          </p:nvSpPr>
          <p:spPr>
            <a:xfrm>
              <a:off x="6272882" y="2903586"/>
              <a:ext cx="12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prstClr val="white"/>
                  </a:solidFill>
                </a:rPr>
                <a:t>Leadership</a:t>
              </a:r>
            </a:p>
          </p:txBody>
        </p:sp>
        <p:sp>
          <p:nvSpPr>
            <p:cNvPr id="40" name="Rectangle 39">
              <a:extLst>
                <a:ext uri="{FF2B5EF4-FFF2-40B4-BE49-F238E27FC236}">
                  <a16:creationId xmlns:a16="http://schemas.microsoft.com/office/drawing/2014/main" id="{03F60022-BBE2-B044-9CD3-DA53B5AF70B1}"/>
                </a:ext>
              </a:extLst>
            </p:cNvPr>
            <p:cNvSpPr/>
            <p:nvPr/>
          </p:nvSpPr>
          <p:spPr>
            <a:xfrm>
              <a:off x="7565187" y="2904174"/>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Respect</a:t>
              </a:r>
            </a:p>
          </p:txBody>
        </p:sp>
        <p:sp>
          <p:nvSpPr>
            <p:cNvPr id="43" name="Rectangle 42">
              <a:extLst>
                <a:ext uri="{FF2B5EF4-FFF2-40B4-BE49-F238E27FC236}">
                  <a16:creationId xmlns:a16="http://schemas.microsoft.com/office/drawing/2014/main" id="{BF61D622-DE88-FD4C-87A3-D26BDF543236}"/>
                </a:ext>
              </a:extLst>
            </p:cNvPr>
            <p:cNvSpPr/>
            <p:nvPr/>
          </p:nvSpPr>
          <p:spPr>
            <a:xfrm>
              <a:off x="3679292" y="3447456"/>
              <a:ext cx="6419775"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Strategic goals</a:t>
              </a:r>
            </a:p>
          </p:txBody>
        </p:sp>
        <p:sp>
          <p:nvSpPr>
            <p:cNvPr id="44" name="Rectangle 43">
              <a:extLst>
                <a:ext uri="{FF2B5EF4-FFF2-40B4-BE49-F238E27FC236}">
                  <a16:creationId xmlns:a16="http://schemas.microsoft.com/office/drawing/2014/main" id="{ACAD7D7E-634C-5545-A60B-47B6F866BBC0}"/>
                </a:ext>
              </a:extLst>
            </p:cNvPr>
            <p:cNvSpPr/>
            <p:nvPr/>
          </p:nvSpPr>
          <p:spPr>
            <a:xfrm>
              <a:off x="3679291" y="3992247"/>
              <a:ext cx="6419775" cy="61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Strategic goal (6) – Health and safety</a:t>
              </a:r>
            </a:p>
            <a:p>
              <a:pPr algn="ctr"/>
              <a:r>
                <a:rPr lang="en-GB" sz="1200" dirty="0">
                  <a:solidFill>
                    <a:prstClr val="white"/>
                  </a:solidFill>
                </a:rPr>
                <a:t>HS2 will create a railway designed, built and operated </a:t>
              </a:r>
              <a:br>
                <a:rPr lang="en-GB" sz="1200" dirty="0">
                  <a:solidFill>
                    <a:prstClr val="white"/>
                  </a:solidFill>
                </a:rPr>
              </a:br>
              <a:r>
                <a:rPr lang="en-GB" sz="1200" dirty="0">
                  <a:solidFill>
                    <a:prstClr val="white"/>
                  </a:solidFill>
                </a:rPr>
                <a:t>to the highest health, safety and security standards.</a:t>
              </a:r>
            </a:p>
          </p:txBody>
        </p:sp>
        <p:grpSp>
          <p:nvGrpSpPr>
            <p:cNvPr id="45" name="Group 44">
              <a:extLst>
                <a:ext uri="{FF2B5EF4-FFF2-40B4-BE49-F238E27FC236}">
                  <a16:creationId xmlns:a16="http://schemas.microsoft.com/office/drawing/2014/main" id="{329E2C8E-108C-8F48-8287-E2939C2EFB53}"/>
                </a:ext>
              </a:extLst>
            </p:cNvPr>
            <p:cNvGrpSpPr/>
            <p:nvPr/>
          </p:nvGrpSpPr>
          <p:grpSpPr>
            <a:xfrm>
              <a:off x="3679294" y="4789106"/>
              <a:ext cx="6419775" cy="612000"/>
              <a:chOff x="816521" y="5337280"/>
              <a:chExt cx="6419775" cy="612000"/>
            </a:xfrm>
            <a:solidFill>
              <a:schemeClr val="accent1"/>
            </a:solidFill>
          </p:grpSpPr>
          <p:sp>
            <p:nvSpPr>
              <p:cNvPr id="60" name="Rectangle 59">
                <a:extLst>
                  <a:ext uri="{FF2B5EF4-FFF2-40B4-BE49-F238E27FC236}">
                    <a16:creationId xmlns:a16="http://schemas.microsoft.com/office/drawing/2014/main" id="{521B7D28-819E-8E48-A2A1-828EB74AE09E}"/>
                  </a:ext>
                </a:extLst>
              </p:cNvPr>
              <p:cNvSpPr/>
              <p:nvPr/>
            </p:nvSpPr>
            <p:spPr>
              <a:xfrm>
                <a:off x="81652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Workforce safety</a:t>
                </a:r>
              </a:p>
            </p:txBody>
          </p:sp>
          <p:sp>
            <p:nvSpPr>
              <p:cNvPr id="61" name="Rectangle 60">
                <a:extLst>
                  <a:ext uri="{FF2B5EF4-FFF2-40B4-BE49-F238E27FC236}">
                    <a16:creationId xmlns:a16="http://schemas.microsoft.com/office/drawing/2014/main" id="{5C4D939C-4A64-294B-9503-11DB0B97119A}"/>
                  </a:ext>
                </a:extLst>
              </p:cNvPr>
              <p:cNvSpPr/>
              <p:nvPr/>
            </p:nvSpPr>
            <p:spPr>
              <a:xfrm>
                <a:off x="1736483"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Public and neighbour safety</a:t>
                </a:r>
              </a:p>
            </p:txBody>
          </p:sp>
          <p:sp>
            <p:nvSpPr>
              <p:cNvPr id="62" name="Rectangle 61">
                <a:extLst>
                  <a:ext uri="{FF2B5EF4-FFF2-40B4-BE49-F238E27FC236}">
                    <a16:creationId xmlns:a16="http://schemas.microsoft.com/office/drawing/2014/main" id="{6C4142E2-2BB3-A844-8E4C-BC7B1D9212E9}"/>
                  </a:ext>
                </a:extLst>
              </p:cNvPr>
              <p:cNvSpPr/>
              <p:nvPr/>
            </p:nvSpPr>
            <p:spPr>
              <a:xfrm>
                <a:off x="2656445"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Occupational health and wellbeing</a:t>
                </a:r>
              </a:p>
            </p:txBody>
          </p:sp>
          <p:sp>
            <p:nvSpPr>
              <p:cNvPr id="63" name="Rectangle 62">
                <a:extLst>
                  <a:ext uri="{FF2B5EF4-FFF2-40B4-BE49-F238E27FC236}">
                    <a16:creationId xmlns:a16="http://schemas.microsoft.com/office/drawing/2014/main" id="{4509ECD6-333B-7C45-956B-0623C76ED0E5}"/>
                  </a:ext>
                </a:extLst>
              </p:cNvPr>
              <p:cNvSpPr/>
              <p:nvPr/>
            </p:nvSpPr>
            <p:spPr>
              <a:xfrm>
                <a:off x="3576407"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Safe design</a:t>
                </a:r>
              </a:p>
            </p:txBody>
          </p:sp>
          <p:sp>
            <p:nvSpPr>
              <p:cNvPr id="64" name="Rectangle 63">
                <a:extLst>
                  <a:ext uri="{FF2B5EF4-FFF2-40B4-BE49-F238E27FC236}">
                    <a16:creationId xmlns:a16="http://schemas.microsoft.com/office/drawing/2014/main" id="{8635ED31-D8EB-BB43-AA1D-D123750F9A3D}"/>
                  </a:ext>
                </a:extLst>
              </p:cNvPr>
              <p:cNvSpPr/>
              <p:nvPr/>
            </p:nvSpPr>
            <p:spPr>
              <a:xfrm>
                <a:off x="4496369"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Safe supply chain management</a:t>
                </a:r>
              </a:p>
            </p:txBody>
          </p:sp>
          <p:sp>
            <p:nvSpPr>
              <p:cNvPr id="65" name="Rectangle 64">
                <a:extLst>
                  <a:ext uri="{FF2B5EF4-FFF2-40B4-BE49-F238E27FC236}">
                    <a16:creationId xmlns:a16="http://schemas.microsoft.com/office/drawing/2014/main" id="{7270A0EF-6946-E343-8388-FFCDB371B0E4}"/>
                  </a:ext>
                </a:extLst>
              </p:cNvPr>
              <p:cNvSpPr/>
              <p:nvPr/>
            </p:nvSpPr>
            <p:spPr>
              <a:xfrm>
                <a:off x="541633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Operations safety</a:t>
                </a:r>
              </a:p>
            </p:txBody>
          </p:sp>
          <p:sp>
            <p:nvSpPr>
              <p:cNvPr id="66" name="Rectangle 65">
                <a:extLst>
                  <a:ext uri="{FF2B5EF4-FFF2-40B4-BE49-F238E27FC236}">
                    <a16:creationId xmlns:a16="http://schemas.microsoft.com/office/drawing/2014/main" id="{D1F04E1A-A37B-6C4D-BBD2-2ABF4A082D09}"/>
                  </a:ext>
                </a:extLst>
              </p:cNvPr>
              <p:cNvSpPr/>
              <p:nvPr/>
            </p:nvSpPr>
            <p:spPr>
              <a:xfrm>
                <a:off x="6336296"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SMART assurance</a:t>
                </a:r>
              </a:p>
            </p:txBody>
          </p:sp>
        </p:grpSp>
        <p:cxnSp>
          <p:nvCxnSpPr>
            <p:cNvPr id="46" name="Straight Arrow Connector 45">
              <a:extLst>
                <a:ext uri="{FF2B5EF4-FFF2-40B4-BE49-F238E27FC236}">
                  <a16:creationId xmlns:a16="http://schemas.microsoft.com/office/drawing/2014/main" id="{71552A48-C240-2542-A21A-7C09E56FBF4C}"/>
                </a:ext>
              </a:extLst>
            </p:cNvPr>
            <p:cNvCxnSpPr>
              <a:cxnSpLocks/>
            </p:cNvCxnSpPr>
            <p:nvPr/>
          </p:nvCxnSpPr>
          <p:spPr>
            <a:xfrm>
              <a:off x="4309294" y="182749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1A5F3E8-4676-3E4A-B212-2ABFD89DCA40}"/>
                </a:ext>
              </a:extLst>
            </p:cNvPr>
            <p:cNvCxnSpPr/>
            <p:nvPr/>
          </p:nvCxnSpPr>
          <p:spPr>
            <a:xfrm>
              <a:off x="4309294" y="2359343"/>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C9E740B-4655-324D-9AAC-0D2E5D73900B}"/>
                </a:ext>
              </a:extLst>
            </p:cNvPr>
            <p:cNvCxnSpPr/>
            <p:nvPr/>
          </p:nvCxnSpPr>
          <p:spPr>
            <a:xfrm>
              <a:off x="4931656" y="2724134"/>
              <a:ext cx="4554676"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E10AFEA-65A9-0741-A893-60F2099D1D2C}"/>
                </a:ext>
              </a:extLst>
            </p:cNvPr>
            <p:cNvCxnSpPr/>
            <p:nvPr/>
          </p:nvCxnSpPr>
          <p:spPr>
            <a:xfrm>
              <a:off x="947174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82744B5-2757-E645-ADE6-A02C2AD95962}"/>
                </a:ext>
              </a:extLst>
            </p:cNvPr>
            <p:cNvCxnSpPr/>
            <p:nvPr/>
          </p:nvCxnSpPr>
          <p:spPr>
            <a:xfrm>
              <a:off x="8196389"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6C877D9-7D67-ED42-ACF8-BF478E200B9B}"/>
                </a:ext>
              </a:extLst>
            </p:cNvPr>
            <p:cNvCxnSpPr/>
            <p:nvPr/>
          </p:nvCxnSpPr>
          <p:spPr>
            <a:xfrm>
              <a:off x="6906445"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76EBD5B-E8B5-8A40-82AD-41053D481C80}"/>
                </a:ext>
              </a:extLst>
            </p:cNvPr>
            <p:cNvCxnSpPr/>
            <p:nvPr/>
          </p:nvCxnSpPr>
          <p:spPr>
            <a:xfrm>
              <a:off x="561650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2902FDE-A7F4-4F4C-9DCB-3430770C0FD3}"/>
                </a:ext>
              </a:extLst>
            </p:cNvPr>
            <p:cNvSpPr/>
            <p:nvPr/>
          </p:nvSpPr>
          <p:spPr>
            <a:xfrm>
              <a:off x="8848615" y="2904174"/>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Safety</a:t>
              </a:r>
            </a:p>
          </p:txBody>
        </p:sp>
        <p:cxnSp>
          <p:nvCxnSpPr>
            <p:cNvPr id="57" name="Straight Arrow Connector 56">
              <a:extLst>
                <a:ext uri="{FF2B5EF4-FFF2-40B4-BE49-F238E27FC236}">
                  <a16:creationId xmlns:a16="http://schemas.microsoft.com/office/drawing/2014/main" id="{7EE0FF77-3A0B-594E-86D4-EC7E8F8BE644}"/>
                </a:ext>
              </a:extLst>
            </p:cNvPr>
            <p:cNvCxnSpPr>
              <a:cxnSpLocks/>
            </p:cNvCxnSpPr>
            <p:nvPr/>
          </p:nvCxnSpPr>
          <p:spPr>
            <a:xfrm>
              <a:off x="4297529" y="2904134"/>
              <a:ext cx="0" cy="543322"/>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15314F8-2FA0-F347-A828-E1A801B4CC78}"/>
                </a:ext>
              </a:extLst>
            </p:cNvPr>
            <p:cNvCxnSpPr/>
            <p:nvPr/>
          </p:nvCxnSpPr>
          <p:spPr>
            <a:xfrm>
              <a:off x="6879158" y="3807456"/>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2ED2F85-1D68-8D46-BD90-C0602062654E}"/>
                </a:ext>
              </a:extLst>
            </p:cNvPr>
            <p:cNvCxnSpPr/>
            <p:nvPr/>
          </p:nvCxnSpPr>
          <p:spPr>
            <a:xfrm>
              <a:off x="6878615" y="4604315"/>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7992F1A-A148-2C43-A295-301C062ED755}"/>
                </a:ext>
              </a:extLst>
            </p:cNvPr>
            <p:cNvSpPr/>
            <p:nvPr/>
          </p:nvSpPr>
          <p:spPr>
            <a:xfrm>
              <a:off x="3021719" y="1375257"/>
              <a:ext cx="467912" cy="47166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rPr>
                <a:t>Health and safety brand</a:t>
              </a:r>
            </a:p>
          </p:txBody>
        </p:sp>
        <p:cxnSp>
          <p:nvCxnSpPr>
            <p:cNvPr id="29" name="Straight Arrow Connector 28">
              <a:extLst>
                <a:ext uri="{FF2B5EF4-FFF2-40B4-BE49-F238E27FC236}">
                  <a16:creationId xmlns:a16="http://schemas.microsoft.com/office/drawing/2014/main" id="{7ECBEEEC-74C9-AA40-B03F-7177AD0F93E6}"/>
                </a:ext>
              </a:extLst>
            </p:cNvPr>
            <p:cNvCxnSpPr/>
            <p:nvPr/>
          </p:nvCxnSpPr>
          <p:spPr>
            <a:xfrm>
              <a:off x="3478974" y="168803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0A0E33-1DD0-AC47-B99A-D71E1722838E}"/>
                </a:ext>
              </a:extLst>
            </p:cNvPr>
            <p:cNvCxnSpPr/>
            <p:nvPr/>
          </p:nvCxnSpPr>
          <p:spPr>
            <a:xfrm>
              <a:off x="3478974" y="223121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2B52F8F-BA6E-214A-86C7-E329E35B1863}"/>
                </a:ext>
              </a:extLst>
            </p:cNvPr>
            <p:cNvCxnSpPr/>
            <p:nvPr/>
          </p:nvCxnSpPr>
          <p:spPr>
            <a:xfrm>
              <a:off x="3478974" y="2763063"/>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8EEAEE-DB10-704C-A216-CD42B4F419AC}"/>
                </a:ext>
              </a:extLst>
            </p:cNvPr>
            <p:cNvCxnSpPr/>
            <p:nvPr/>
          </p:nvCxnSpPr>
          <p:spPr>
            <a:xfrm>
              <a:off x="3478974" y="3650459"/>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32B366C-0CD2-7B40-BF1A-8167512B9878}"/>
                </a:ext>
              </a:extLst>
            </p:cNvPr>
            <p:cNvCxnSpPr/>
            <p:nvPr/>
          </p:nvCxnSpPr>
          <p:spPr>
            <a:xfrm>
              <a:off x="3478974" y="4337210"/>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D7D253D-3004-8546-B148-1C50E9ED6A66}"/>
                </a:ext>
              </a:extLst>
            </p:cNvPr>
            <p:cNvCxnSpPr/>
            <p:nvPr/>
          </p:nvCxnSpPr>
          <p:spPr>
            <a:xfrm>
              <a:off x="3478974" y="5134035"/>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9CD591C-5201-684C-B57F-44E9A52BFCAF}"/>
                </a:ext>
              </a:extLst>
            </p:cNvPr>
            <p:cNvGrpSpPr/>
            <p:nvPr/>
          </p:nvGrpSpPr>
          <p:grpSpPr>
            <a:xfrm>
              <a:off x="10099069" y="3213984"/>
              <a:ext cx="1635731" cy="2838992"/>
              <a:chOff x="7328870" y="4437658"/>
              <a:chExt cx="1635731" cy="2838992"/>
            </a:xfrm>
          </p:grpSpPr>
          <p:cxnSp>
            <p:nvCxnSpPr>
              <p:cNvPr id="25" name="Straight Arrow Connector 24">
                <a:extLst>
                  <a:ext uri="{FF2B5EF4-FFF2-40B4-BE49-F238E27FC236}">
                    <a16:creationId xmlns:a16="http://schemas.microsoft.com/office/drawing/2014/main" id="{E7F89B95-C52B-314C-BDE2-8C990E9CE66E}"/>
                  </a:ext>
                </a:extLst>
              </p:cNvPr>
              <p:cNvCxnSpPr/>
              <p:nvPr/>
            </p:nvCxnSpPr>
            <p:spPr>
              <a:xfrm>
                <a:off x="7328870" y="6318780"/>
                <a:ext cx="426375"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Isosceles Triangle 64">
                <a:extLst>
                  <a:ext uri="{FF2B5EF4-FFF2-40B4-BE49-F238E27FC236}">
                    <a16:creationId xmlns:a16="http://schemas.microsoft.com/office/drawing/2014/main" id="{87A94151-5508-0249-B5D4-42A2FC3E4E36}"/>
                  </a:ext>
                </a:extLst>
              </p:cNvPr>
              <p:cNvSpPr/>
              <p:nvPr/>
            </p:nvSpPr>
            <p:spPr>
              <a:xfrm>
                <a:off x="7429028" y="5030584"/>
                <a:ext cx="1535573" cy="2246066"/>
              </a:xfrm>
              <a:prstGeom prst="triangle">
                <a:avLst>
                  <a:gd name="adj" fmla="val 4890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prstClr val="white"/>
                    </a:solidFill>
                  </a:rPr>
                  <a:t>Measure</a:t>
                </a:r>
              </a:p>
            </p:txBody>
          </p:sp>
          <p:sp>
            <p:nvSpPr>
              <p:cNvPr id="27" name="Rectangle 26">
                <a:extLst>
                  <a:ext uri="{FF2B5EF4-FFF2-40B4-BE49-F238E27FC236}">
                    <a16:creationId xmlns:a16="http://schemas.microsoft.com/office/drawing/2014/main" id="{9EDFF3C7-26C2-5340-B997-4A2D9367341E}"/>
                  </a:ext>
                </a:extLst>
              </p:cNvPr>
              <p:cNvSpPr/>
              <p:nvPr/>
            </p:nvSpPr>
            <p:spPr>
              <a:xfrm>
                <a:off x="7566814" y="4437658"/>
                <a:ext cx="1260000" cy="593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Balanced scorecard</a:t>
                </a:r>
              </a:p>
            </p:txBody>
          </p:sp>
        </p:grpSp>
        <p:sp>
          <p:nvSpPr>
            <p:cNvPr id="21" name="Rectangle 20">
              <a:extLst>
                <a:ext uri="{FF2B5EF4-FFF2-40B4-BE49-F238E27FC236}">
                  <a16:creationId xmlns:a16="http://schemas.microsoft.com/office/drawing/2014/main" id="{34190859-D65B-444D-AF9D-6FC7E5A0F77D}"/>
                </a:ext>
              </a:extLst>
            </p:cNvPr>
            <p:cNvSpPr/>
            <p:nvPr/>
          </p:nvSpPr>
          <p:spPr>
            <a:xfrm>
              <a:off x="3679291" y="5692976"/>
              <a:ext cx="6439957"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Our health and safety commitments </a:t>
              </a:r>
            </a:p>
          </p:txBody>
        </p:sp>
        <p:cxnSp>
          <p:nvCxnSpPr>
            <p:cNvPr id="19" name="Straight Arrow Connector 18">
              <a:extLst>
                <a:ext uri="{FF2B5EF4-FFF2-40B4-BE49-F238E27FC236}">
                  <a16:creationId xmlns:a16="http://schemas.microsoft.com/office/drawing/2014/main" id="{01B4D52C-2BD9-104F-A852-4A0F9C9C84A4}"/>
                </a:ext>
              </a:extLst>
            </p:cNvPr>
            <p:cNvCxnSpPr/>
            <p:nvPr/>
          </p:nvCxnSpPr>
          <p:spPr>
            <a:xfrm>
              <a:off x="3489631" y="5872976"/>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011294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200" y="469392"/>
            <a:ext cx="7269734" cy="968474"/>
          </a:xfrm>
        </p:spPr>
        <p:txBody>
          <a:bodyPr/>
          <a:lstStyle>
            <a:lvl1pPr>
              <a:lnSpc>
                <a:spcPct val="100000"/>
              </a:lnSpc>
              <a:defRPr/>
            </a:lvl1pPr>
          </a:lstStyle>
          <a:p>
            <a:r>
              <a:rPr lang="en-US" dirty="0"/>
              <a:t>Schedule title</a:t>
            </a:r>
            <a:endParaRPr lang="en-GB" dirty="0"/>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1983209"/>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19" name="Text Placeholder 13">
            <a:extLst>
              <a:ext uri="{FF2B5EF4-FFF2-40B4-BE49-F238E27FC236}">
                <a16:creationId xmlns:a16="http://schemas.microsoft.com/office/drawing/2014/main" id="{DFBA8BCA-E875-7F4E-A834-259130898944}"/>
              </a:ext>
            </a:extLst>
          </p:cNvPr>
          <p:cNvSpPr>
            <a:spLocks noGrp="1"/>
          </p:cNvSpPr>
          <p:nvPr>
            <p:ph type="body" sz="quarter" idx="63" hasCustomPrompt="1"/>
          </p:nvPr>
        </p:nvSpPr>
        <p:spPr>
          <a:xfrm>
            <a:off x="178543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20" name="Text Placeholder 13">
            <a:extLst>
              <a:ext uri="{FF2B5EF4-FFF2-40B4-BE49-F238E27FC236}">
                <a16:creationId xmlns:a16="http://schemas.microsoft.com/office/drawing/2014/main" id="{82088DE0-7429-344A-BF59-ED6FCA6FBCD1}"/>
              </a:ext>
            </a:extLst>
          </p:cNvPr>
          <p:cNvSpPr>
            <a:spLocks noGrp="1"/>
          </p:cNvSpPr>
          <p:nvPr>
            <p:ph type="body" sz="quarter" idx="64" hasCustomPrompt="1"/>
          </p:nvPr>
        </p:nvSpPr>
        <p:spPr>
          <a:xfrm>
            <a:off x="547225" y="237548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1" name="Text Placeholder 13">
            <a:extLst>
              <a:ext uri="{FF2B5EF4-FFF2-40B4-BE49-F238E27FC236}">
                <a16:creationId xmlns:a16="http://schemas.microsoft.com/office/drawing/2014/main" id="{C0CC2A2E-61DE-634A-81F9-F6E9D6EDC461}"/>
              </a:ext>
            </a:extLst>
          </p:cNvPr>
          <p:cNvSpPr>
            <a:spLocks noGrp="1"/>
          </p:cNvSpPr>
          <p:nvPr>
            <p:ph type="body" sz="quarter" idx="65" hasCustomPrompt="1"/>
          </p:nvPr>
        </p:nvSpPr>
        <p:spPr>
          <a:xfrm>
            <a:off x="547199" y="2761545"/>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2" name="Text Placeholder 13">
            <a:extLst>
              <a:ext uri="{FF2B5EF4-FFF2-40B4-BE49-F238E27FC236}">
                <a16:creationId xmlns:a16="http://schemas.microsoft.com/office/drawing/2014/main" id="{F8E8D78C-FD43-6B47-BFA3-A5FF653884E9}"/>
              </a:ext>
            </a:extLst>
          </p:cNvPr>
          <p:cNvSpPr>
            <a:spLocks noGrp="1"/>
          </p:cNvSpPr>
          <p:nvPr>
            <p:ph type="body" sz="quarter" idx="66" hasCustomPrompt="1"/>
          </p:nvPr>
        </p:nvSpPr>
        <p:spPr>
          <a:xfrm>
            <a:off x="547198" y="3144676"/>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7" name="Text Placeholder 13">
            <a:extLst>
              <a:ext uri="{FF2B5EF4-FFF2-40B4-BE49-F238E27FC236}">
                <a16:creationId xmlns:a16="http://schemas.microsoft.com/office/drawing/2014/main" id="{F67A0A54-1919-1246-8F14-6B773854ED8B}"/>
              </a:ext>
            </a:extLst>
          </p:cNvPr>
          <p:cNvSpPr>
            <a:spLocks noGrp="1"/>
          </p:cNvSpPr>
          <p:nvPr>
            <p:ph type="body" sz="quarter" idx="67" hasCustomPrompt="1"/>
          </p:nvPr>
        </p:nvSpPr>
        <p:spPr>
          <a:xfrm>
            <a:off x="547225" y="352735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8" name="Text Placeholder 13">
            <a:extLst>
              <a:ext uri="{FF2B5EF4-FFF2-40B4-BE49-F238E27FC236}">
                <a16:creationId xmlns:a16="http://schemas.microsoft.com/office/drawing/2014/main" id="{DCB96053-D343-1E4C-80AB-F27FEA3D1CA5}"/>
              </a:ext>
            </a:extLst>
          </p:cNvPr>
          <p:cNvSpPr>
            <a:spLocks noGrp="1"/>
          </p:cNvSpPr>
          <p:nvPr>
            <p:ph type="body" sz="quarter" idx="68" hasCustomPrompt="1"/>
          </p:nvPr>
        </p:nvSpPr>
        <p:spPr>
          <a:xfrm>
            <a:off x="547225" y="3907632"/>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9" name="Text Placeholder 13">
            <a:extLst>
              <a:ext uri="{FF2B5EF4-FFF2-40B4-BE49-F238E27FC236}">
                <a16:creationId xmlns:a16="http://schemas.microsoft.com/office/drawing/2014/main" id="{8036E36E-DAF0-F94C-9F52-6EAFFF05D724}"/>
              </a:ext>
            </a:extLst>
          </p:cNvPr>
          <p:cNvSpPr>
            <a:spLocks noGrp="1"/>
          </p:cNvSpPr>
          <p:nvPr>
            <p:ph type="body" sz="quarter" idx="69" hasCustomPrompt="1"/>
          </p:nvPr>
        </p:nvSpPr>
        <p:spPr>
          <a:xfrm>
            <a:off x="547199" y="4288250"/>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0" name="Text Placeholder 13">
            <a:extLst>
              <a:ext uri="{FF2B5EF4-FFF2-40B4-BE49-F238E27FC236}">
                <a16:creationId xmlns:a16="http://schemas.microsoft.com/office/drawing/2014/main" id="{4F3CA523-45DB-144C-9A6E-4A6EA68FF8F4}"/>
              </a:ext>
            </a:extLst>
          </p:cNvPr>
          <p:cNvSpPr>
            <a:spLocks noGrp="1"/>
          </p:cNvSpPr>
          <p:nvPr>
            <p:ph type="body" sz="quarter" idx="70" hasCustomPrompt="1"/>
          </p:nvPr>
        </p:nvSpPr>
        <p:spPr>
          <a:xfrm>
            <a:off x="547198" y="467138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1" name="Text Placeholder 13">
            <a:extLst>
              <a:ext uri="{FF2B5EF4-FFF2-40B4-BE49-F238E27FC236}">
                <a16:creationId xmlns:a16="http://schemas.microsoft.com/office/drawing/2014/main" id="{9AE82DBE-F207-EA45-B231-DEE98C7C3BA8}"/>
              </a:ext>
            </a:extLst>
          </p:cNvPr>
          <p:cNvSpPr>
            <a:spLocks noGrp="1"/>
          </p:cNvSpPr>
          <p:nvPr>
            <p:ph type="body" sz="quarter" idx="71" hasCustomPrompt="1"/>
          </p:nvPr>
        </p:nvSpPr>
        <p:spPr>
          <a:xfrm>
            <a:off x="547225" y="5053608"/>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2" name="Text Placeholder 13">
            <a:extLst>
              <a:ext uri="{FF2B5EF4-FFF2-40B4-BE49-F238E27FC236}">
                <a16:creationId xmlns:a16="http://schemas.microsoft.com/office/drawing/2014/main" id="{F8900B26-515F-674A-B4B6-B9CBBE078F83}"/>
              </a:ext>
            </a:extLst>
          </p:cNvPr>
          <p:cNvSpPr>
            <a:spLocks noGrp="1"/>
          </p:cNvSpPr>
          <p:nvPr>
            <p:ph type="body" sz="quarter" idx="72" hasCustomPrompt="1"/>
          </p:nvPr>
        </p:nvSpPr>
        <p:spPr>
          <a:xfrm>
            <a:off x="547225" y="5428123"/>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3" name="Text Placeholder 13">
            <a:extLst>
              <a:ext uri="{FF2B5EF4-FFF2-40B4-BE49-F238E27FC236}">
                <a16:creationId xmlns:a16="http://schemas.microsoft.com/office/drawing/2014/main" id="{8182585A-9232-A041-8859-86194597BA1B}"/>
              </a:ext>
            </a:extLst>
          </p:cNvPr>
          <p:cNvSpPr>
            <a:spLocks noGrp="1"/>
          </p:cNvSpPr>
          <p:nvPr>
            <p:ph type="body" sz="quarter" idx="73" hasCustomPrompt="1"/>
          </p:nvPr>
        </p:nvSpPr>
        <p:spPr>
          <a:xfrm>
            <a:off x="547199" y="580781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47" name="Text Placeholder 13">
            <a:extLst>
              <a:ext uri="{FF2B5EF4-FFF2-40B4-BE49-F238E27FC236}">
                <a16:creationId xmlns:a16="http://schemas.microsoft.com/office/drawing/2014/main" id="{FA0791B6-7F06-0944-A97B-01E9E43D3F87}"/>
              </a:ext>
            </a:extLst>
          </p:cNvPr>
          <p:cNvSpPr>
            <a:spLocks noGrp="1"/>
          </p:cNvSpPr>
          <p:nvPr>
            <p:ph type="body" sz="quarter" idx="74" hasCustomPrompt="1"/>
          </p:nvPr>
        </p:nvSpPr>
        <p:spPr>
          <a:xfrm>
            <a:off x="278692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8" name="Text Placeholder 13">
            <a:extLst>
              <a:ext uri="{FF2B5EF4-FFF2-40B4-BE49-F238E27FC236}">
                <a16:creationId xmlns:a16="http://schemas.microsoft.com/office/drawing/2014/main" id="{620FFA3F-315D-5148-9C9F-8E4B80422BBF}"/>
              </a:ext>
            </a:extLst>
          </p:cNvPr>
          <p:cNvSpPr>
            <a:spLocks noGrp="1"/>
          </p:cNvSpPr>
          <p:nvPr>
            <p:ph type="body" sz="quarter" idx="75" hasCustomPrompt="1"/>
          </p:nvPr>
        </p:nvSpPr>
        <p:spPr>
          <a:xfrm>
            <a:off x="378840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9" name="Text Placeholder 13">
            <a:extLst>
              <a:ext uri="{FF2B5EF4-FFF2-40B4-BE49-F238E27FC236}">
                <a16:creationId xmlns:a16="http://schemas.microsoft.com/office/drawing/2014/main" id="{A9631397-CB8B-A942-89F3-AA6D9F991442}"/>
              </a:ext>
            </a:extLst>
          </p:cNvPr>
          <p:cNvSpPr>
            <a:spLocks noGrp="1"/>
          </p:cNvSpPr>
          <p:nvPr>
            <p:ph type="body" sz="quarter" idx="76" hasCustomPrompt="1"/>
          </p:nvPr>
        </p:nvSpPr>
        <p:spPr>
          <a:xfrm>
            <a:off x="478989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0" name="Text Placeholder 13">
            <a:extLst>
              <a:ext uri="{FF2B5EF4-FFF2-40B4-BE49-F238E27FC236}">
                <a16:creationId xmlns:a16="http://schemas.microsoft.com/office/drawing/2014/main" id="{5AADC139-7C18-A945-8888-BB29AB7271B8}"/>
              </a:ext>
            </a:extLst>
          </p:cNvPr>
          <p:cNvSpPr>
            <a:spLocks noGrp="1"/>
          </p:cNvSpPr>
          <p:nvPr>
            <p:ph type="body" sz="quarter" idx="77" hasCustomPrompt="1"/>
          </p:nvPr>
        </p:nvSpPr>
        <p:spPr>
          <a:xfrm>
            <a:off x="579137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1" name="Text Placeholder 13">
            <a:extLst>
              <a:ext uri="{FF2B5EF4-FFF2-40B4-BE49-F238E27FC236}">
                <a16:creationId xmlns:a16="http://schemas.microsoft.com/office/drawing/2014/main" id="{4BFB230B-36C7-C54B-9BF3-334120B9335F}"/>
              </a:ext>
            </a:extLst>
          </p:cNvPr>
          <p:cNvSpPr>
            <a:spLocks noGrp="1"/>
          </p:cNvSpPr>
          <p:nvPr>
            <p:ph type="body" sz="quarter" idx="78" hasCustomPrompt="1"/>
          </p:nvPr>
        </p:nvSpPr>
        <p:spPr>
          <a:xfrm>
            <a:off x="679286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2" name="Text Placeholder 13">
            <a:extLst>
              <a:ext uri="{FF2B5EF4-FFF2-40B4-BE49-F238E27FC236}">
                <a16:creationId xmlns:a16="http://schemas.microsoft.com/office/drawing/2014/main" id="{CA9FB207-E614-D04F-85D5-AC05A06942DA}"/>
              </a:ext>
            </a:extLst>
          </p:cNvPr>
          <p:cNvSpPr>
            <a:spLocks noGrp="1"/>
          </p:cNvSpPr>
          <p:nvPr>
            <p:ph type="body" sz="quarter" idx="79" hasCustomPrompt="1"/>
          </p:nvPr>
        </p:nvSpPr>
        <p:spPr>
          <a:xfrm>
            <a:off x="779434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3" name="Text Placeholder 13">
            <a:extLst>
              <a:ext uri="{FF2B5EF4-FFF2-40B4-BE49-F238E27FC236}">
                <a16:creationId xmlns:a16="http://schemas.microsoft.com/office/drawing/2014/main" id="{C46DF494-10DA-ED47-A97E-B90C2D7D671D}"/>
              </a:ext>
            </a:extLst>
          </p:cNvPr>
          <p:cNvSpPr>
            <a:spLocks noGrp="1"/>
          </p:cNvSpPr>
          <p:nvPr>
            <p:ph type="body" sz="quarter" idx="80" hasCustomPrompt="1"/>
          </p:nvPr>
        </p:nvSpPr>
        <p:spPr>
          <a:xfrm>
            <a:off x="879583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4" name="Text Placeholder 13">
            <a:extLst>
              <a:ext uri="{FF2B5EF4-FFF2-40B4-BE49-F238E27FC236}">
                <a16:creationId xmlns:a16="http://schemas.microsoft.com/office/drawing/2014/main" id="{0F8B7831-37F7-B547-B21B-8BDF5FFFE04E}"/>
              </a:ext>
            </a:extLst>
          </p:cNvPr>
          <p:cNvSpPr>
            <a:spLocks noGrp="1"/>
          </p:cNvSpPr>
          <p:nvPr>
            <p:ph type="body" sz="quarter" idx="81" hasCustomPrompt="1"/>
          </p:nvPr>
        </p:nvSpPr>
        <p:spPr>
          <a:xfrm>
            <a:off x="979731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5" name="Text Placeholder 13">
            <a:extLst>
              <a:ext uri="{FF2B5EF4-FFF2-40B4-BE49-F238E27FC236}">
                <a16:creationId xmlns:a16="http://schemas.microsoft.com/office/drawing/2014/main" id="{D625DF05-5606-604F-B453-D21A60E7D554}"/>
              </a:ext>
            </a:extLst>
          </p:cNvPr>
          <p:cNvSpPr>
            <a:spLocks noGrp="1"/>
          </p:cNvSpPr>
          <p:nvPr>
            <p:ph type="body" sz="quarter" idx="82" hasCustomPrompt="1"/>
          </p:nvPr>
        </p:nvSpPr>
        <p:spPr>
          <a:xfrm>
            <a:off x="1079880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5" name="SmartArt Placeholder 4">
            <a:extLst>
              <a:ext uri="{FF2B5EF4-FFF2-40B4-BE49-F238E27FC236}">
                <a16:creationId xmlns:a16="http://schemas.microsoft.com/office/drawing/2014/main" id="{D3904BEC-59C0-9D43-99B5-CA3295CCBA64}"/>
              </a:ext>
            </a:extLst>
          </p:cNvPr>
          <p:cNvSpPr>
            <a:spLocks noGrp="1"/>
          </p:cNvSpPr>
          <p:nvPr>
            <p:ph type="dgm" sz="quarter" idx="83" hasCustomPrompt="1"/>
          </p:nvPr>
        </p:nvSpPr>
        <p:spPr>
          <a:xfrm>
            <a:off x="178639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59" name="SmartArt Placeholder 4">
            <a:extLst>
              <a:ext uri="{FF2B5EF4-FFF2-40B4-BE49-F238E27FC236}">
                <a16:creationId xmlns:a16="http://schemas.microsoft.com/office/drawing/2014/main" id="{500C9191-DB47-2E4E-87A8-05477F83D34A}"/>
              </a:ext>
            </a:extLst>
          </p:cNvPr>
          <p:cNvSpPr>
            <a:spLocks noGrp="1"/>
          </p:cNvSpPr>
          <p:nvPr>
            <p:ph type="dgm" sz="quarter" idx="84" hasCustomPrompt="1"/>
          </p:nvPr>
        </p:nvSpPr>
        <p:spPr>
          <a:xfrm>
            <a:off x="178639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60" name="SmartArt Placeholder 4">
            <a:extLst>
              <a:ext uri="{FF2B5EF4-FFF2-40B4-BE49-F238E27FC236}">
                <a16:creationId xmlns:a16="http://schemas.microsoft.com/office/drawing/2014/main" id="{BE2B7141-0CE5-784F-9DA5-C445AF4F51C7}"/>
              </a:ext>
            </a:extLst>
          </p:cNvPr>
          <p:cNvSpPr>
            <a:spLocks noGrp="1"/>
          </p:cNvSpPr>
          <p:nvPr>
            <p:ph type="dgm" sz="quarter" idx="85" hasCustomPrompt="1"/>
          </p:nvPr>
        </p:nvSpPr>
        <p:spPr>
          <a:xfrm>
            <a:off x="178543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61" name="SmartArt Placeholder 4">
            <a:extLst>
              <a:ext uri="{FF2B5EF4-FFF2-40B4-BE49-F238E27FC236}">
                <a16:creationId xmlns:a16="http://schemas.microsoft.com/office/drawing/2014/main" id="{AF93DD85-9FE9-AF45-BEC9-783B65A434D2}"/>
              </a:ext>
            </a:extLst>
          </p:cNvPr>
          <p:cNvSpPr>
            <a:spLocks noGrp="1"/>
          </p:cNvSpPr>
          <p:nvPr>
            <p:ph type="dgm" sz="quarter" idx="86" hasCustomPrompt="1"/>
          </p:nvPr>
        </p:nvSpPr>
        <p:spPr>
          <a:xfrm>
            <a:off x="178543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62" name="SmartArt Placeholder 4">
            <a:extLst>
              <a:ext uri="{FF2B5EF4-FFF2-40B4-BE49-F238E27FC236}">
                <a16:creationId xmlns:a16="http://schemas.microsoft.com/office/drawing/2014/main" id="{62413477-E4D6-604B-8561-735A7FE8E62C}"/>
              </a:ext>
            </a:extLst>
          </p:cNvPr>
          <p:cNvSpPr>
            <a:spLocks noGrp="1"/>
          </p:cNvSpPr>
          <p:nvPr>
            <p:ph type="dgm" sz="quarter" idx="87" hasCustomPrompt="1"/>
          </p:nvPr>
        </p:nvSpPr>
        <p:spPr>
          <a:xfrm>
            <a:off x="178543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63" name="SmartArt Placeholder 4">
            <a:extLst>
              <a:ext uri="{FF2B5EF4-FFF2-40B4-BE49-F238E27FC236}">
                <a16:creationId xmlns:a16="http://schemas.microsoft.com/office/drawing/2014/main" id="{9983299C-7BDE-FE4C-BC8E-07A0FB9F0F28}"/>
              </a:ext>
            </a:extLst>
          </p:cNvPr>
          <p:cNvSpPr>
            <a:spLocks noGrp="1"/>
          </p:cNvSpPr>
          <p:nvPr>
            <p:ph type="dgm" sz="quarter" idx="88" hasCustomPrompt="1"/>
          </p:nvPr>
        </p:nvSpPr>
        <p:spPr>
          <a:xfrm>
            <a:off x="178639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64" name="SmartArt Placeholder 4">
            <a:extLst>
              <a:ext uri="{FF2B5EF4-FFF2-40B4-BE49-F238E27FC236}">
                <a16:creationId xmlns:a16="http://schemas.microsoft.com/office/drawing/2014/main" id="{D2685EAF-DD01-7B41-B692-81ED7A6EF129}"/>
              </a:ext>
            </a:extLst>
          </p:cNvPr>
          <p:cNvSpPr>
            <a:spLocks noGrp="1"/>
          </p:cNvSpPr>
          <p:nvPr>
            <p:ph type="dgm" sz="quarter" idx="89" hasCustomPrompt="1"/>
          </p:nvPr>
        </p:nvSpPr>
        <p:spPr>
          <a:xfrm>
            <a:off x="178639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65" name="SmartArt Placeholder 4">
            <a:extLst>
              <a:ext uri="{FF2B5EF4-FFF2-40B4-BE49-F238E27FC236}">
                <a16:creationId xmlns:a16="http://schemas.microsoft.com/office/drawing/2014/main" id="{663BB0E7-3FAD-A94B-870F-A63E1066FC00}"/>
              </a:ext>
            </a:extLst>
          </p:cNvPr>
          <p:cNvSpPr>
            <a:spLocks noGrp="1"/>
          </p:cNvSpPr>
          <p:nvPr>
            <p:ph type="dgm" sz="quarter" idx="90" hasCustomPrompt="1"/>
          </p:nvPr>
        </p:nvSpPr>
        <p:spPr>
          <a:xfrm>
            <a:off x="178543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66" name="SmartArt Placeholder 4">
            <a:extLst>
              <a:ext uri="{FF2B5EF4-FFF2-40B4-BE49-F238E27FC236}">
                <a16:creationId xmlns:a16="http://schemas.microsoft.com/office/drawing/2014/main" id="{25A2B122-C044-9548-AF69-A284ABAE8F1B}"/>
              </a:ext>
            </a:extLst>
          </p:cNvPr>
          <p:cNvSpPr>
            <a:spLocks noGrp="1"/>
          </p:cNvSpPr>
          <p:nvPr>
            <p:ph type="dgm" sz="quarter" idx="91" hasCustomPrompt="1"/>
          </p:nvPr>
        </p:nvSpPr>
        <p:spPr>
          <a:xfrm>
            <a:off x="178543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67" name="SmartArt Placeholder 4">
            <a:extLst>
              <a:ext uri="{FF2B5EF4-FFF2-40B4-BE49-F238E27FC236}">
                <a16:creationId xmlns:a16="http://schemas.microsoft.com/office/drawing/2014/main" id="{3C40608E-A908-0B44-914B-774ABA03C7D2}"/>
              </a:ext>
            </a:extLst>
          </p:cNvPr>
          <p:cNvSpPr>
            <a:spLocks noGrp="1"/>
          </p:cNvSpPr>
          <p:nvPr>
            <p:ph type="dgm" sz="quarter" idx="92" hasCustomPrompt="1"/>
          </p:nvPr>
        </p:nvSpPr>
        <p:spPr>
          <a:xfrm>
            <a:off x="178543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68" name="SmartArt Placeholder 4">
            <a:extLst>
              <a:ext uri="{FF2B5EF4-FFF2-40B4-BE49-F238E27FC236}">
                <a16:creationId xmlns:a16="http://schemas.microsoft.com/office/drawing/2014/main" id="{CC0231FA-B974-6E40-9CE2-5328B94056B4}"/>
              </a:ext>
            </a:extLst>
          </p:cNvPr>
          <p:cNvSpPr>
            <a:spLocks noGrp="1"/>
          </p:cNvSpPr>
          <p:nvPr>
            <p:ph type="dgm" sz="quarter" idx="93" hasCustomPrompt="1"/>
          </p:nvPr>
        </p:nvSpPr>
        <p:spPr>
          <a:xfrm>
            <a:off x="178542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69" name="SmartArt Placeholder 4">
            <a:extLst>
              <a:ext uri="{FF2B5EF4-FFF2-40B4-BE49-F238E27FC236}">
                <a16:creationId xmlns:a16="http://schemas.microsoft.com/office/drawing/2014/main" id="{D79BBA93-C843-D643-AC6D-85070713BA87}"/>
              </a:ext>
            </a:extLst>
          </p:cNvPr>
          <p:cNvSpPr>
            <a:spLocks noGrp="1"/>
          </p:cNvSpPr>
          <p:nvPr>
            <p:ph type="dgm" sz="quarter" idx="94" hasCustomPrompt="1"/>
          </p:nvPr>
        </p:nvSpPr>
        <p:spPr>
          <a:xfrm>
            <a:off x="278788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70" name="SmartArt Placeholder 4">
            <a:extLst>
              <a:ext uri="{FF2B5EF4-FFF2-40B4-BE49-F238E27FC236}">
                <a16:creationId xmlns:a16="http://schemas.microsoft.com/office/drawing/2014/main" id="{9D7BC1DD-C984-E948-9914-FA1BC0FBA72E}"/>
              </a:ext>
            </a:extLst>
          </p:cNvPr>
          <p:cNvSpPr>
            <a:spLocks noGrp="1"/>
          </p:cNvSpPr>
          <p:nvPr>
            <p:ph type="dgm" sz="quarter" idx="95" hasCustomPrompt="1"/>
          </p:nvPr>
        </p:nvSpPr>
        <p:spPr>
          <a:xfrm>
            <a:off x="278788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71" name="SmartArt Placeholder 4">
            <a:extLst>
              <a:ext uri="{FF2B5EF4-FFF2-40B4-BE49-F238E27FC236}">
                <a16:creationId xmlns:a16="http://schemas.microsoft.com/office/drawing/2014/main" id="{7849389C-350B-2641-B19E-9B52E56C437A}"/>
              </a:ext>
            </a:extLst>
          </p:cNvPr>
          <p:cNvSpPr>
            <a:spLocks noGrp="1"/>
          </p:cNvSpPr>
          <p:nvPr>
            <p:ph type="dgm" sz="quarter" idx="96" hasCustomPrompt="1"/>
          </p:nvPr>
        </p:nvSpPr>
        <p:spPr>
          <a:xfrm>
            <a:off x="278692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72" name="SmartArt Placeholder 4">
            <a:extLst>
              <a:ext uri="{FF2B5EF4-FFF2-40B4-BE49-F238E27FC236}">
                <a16:creationId xmlns:a16="http://schemas.microsoft.com/office/drawing/2014/main" id="{44BD863E-C021-7F42-9548-5E52FD272041}"/>
              </a:ext>
            </a:extLst>
          </p:cNvPr>
          <p:cNvSpPr>
            <a:spLocks noGrp="1"/>
          </p:cNvSpPr>
          <p:nvPr>
            <p:ph type="dgm" sz="quarter" idx="97" hasCustomPrompt="1"/>
          </p:nvPr>
        </p:nvSpPr>
        <p:spPr>
          <a:xfrm>
            <a:off x="278692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73" name="SmartArt Placeholder 4">
            <a:extLst>
              <a:ext uri="{FF2B5EF4-FFF2-40B4-BE49-F238E27FC236}">
                <a16:creationId xmlns:a16="http://schemas.microsoft.com/office/drawing/2014/main" id="{018CD05D-A1B7-D645-8E14-CBAE8623AE35}"/>
              </a:ext>
            </a:extLst>
          </p:cNvPr>
          <p:cNvSpPr>
            <a:spLocks noGrp="1"/>
          </p:cNvSpPr>
          <p:nvPr>
            <p:ph type="dgm" sz="quarter" idx="98" hasCustomPrompt="1"/>
          </p:nvPr>
        </p:nvSpPr>
        <p:spPr>
          <a:xfrm>
            <a:off x="278692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74" name="SmartArt Placeholder 4">
            <a:extLst>
              <a:ext uri="{FF2B5EF4-FFF2-40B4-BE49-F238E27FC236}">
                <a16:creationId xmlns:a16="http://schemas.microsoft.com/office/drawing/2014/main" id="{FF41A869-AF4A-ED4A-A707-31D2E468D15C}"/>
              </a:ext>
            </a:extLst>
          </p:cNvPr>
          <p:cNvSpPr>
            <a:spLocks noGrp="1"/>
          </p:cNvSpPr>
          <p:nvPr>
            <p:ph type="dgm" sz="quarter" idx="99" hasCustomPrompt="1"/>
          </p:nvPr>
        </p:nvSpPr>
        <p:spPr>
          <a:xfrm>
            <a:off x="278788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75" name="SmartArt Placeholder 4">
            <a:extLst>
              <a:ext uri="{FF2B5EF4-FFF2-40B4-BE49-F238E27FC236}">
                <a16:creationId xmlns:a16="http://schemas.microsoft.com/office/drawing/2014/main" id="{DB7AD519-B4B0-4940-95E0-884A342B4BAC}"/>
              </a:ext>
            </a:extLst>
          </p:cNvPr>
          <p:cNvSpPr>
            <a:spLocks noGrp="1"/>
          </p:cNvSpPr>
          <p:nvPr>
            <p:ph type="dgm" sz="quarter" idx="100" hasCustomPrompt="1"/>
          </p:nvPr>
        </p:nvSpPr>
        <p:spPr>
          <a:xfrm>
            <a:off x="278788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76" name="SmartArt Placeholder 4">
            <a:extLst>
              <a:ext uri="{FF2B5EF4-FFF2-40B4-BE49-F238E27FC236}">
                <a16:creationId xmlns:a16="http://schemas.microsoft.com/office/drawing/2014/main" id="{E678F0D9-4130-8841-9E45-2C9045B5151E}"/>
              </a:ext>
            </a:extLst>
          </p:cNvPr>
          <p:cNvSpPr>
            <a:spLocks noGrp="1"/>
          </p:cNvSpPr>
          <p:nvPr>
            <p:ph type="dgm" sz="quarter" idx="101" hasCustomPrompt="1"/>
          </p:nvPr>
        </p:nvSpPr>
        <p:spPr>
          <a:xfrm>
            <a:off x="278692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77" name="SmartArt Placeholder 4">
            <a:extLst>
              <a:ext uri="{FF2B5EF4-FFF2-40B4-BE49-F238E27FC236}">
                <a16:creationId xmlns:a16="http://schemas.microsoft.com/office/drawing/2014/main" id="{B84D953F-EED7-E842-B0A4-0924E81FC51C}"/>
              </a:ext>
            </a:extLst>
          </p:cNvPr>
          <p:cNvSpPr>
            <a:spLocks noGrp="1"/>
          </p:cNvSpPr>
          <p:nvPr>
            <p:ph type="dgm" sz="quarter" idx="102" hasCustomPrompt="1"/>
          </p:nvPr>
        </p:nvSpPr>
        <p:spPr>
          <a:xfrm>
            <a:off x="278692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78" name="SmartArt Placeholder 4">
            <a:extLst>
              <a:ext uri="{FF2B5EF4-FFF2-40B4-BE49-F238E27FC236}">
                <a16:creationId xmlns:a16="http://schemas.microsoft.com/office/drawing/2014/main" id="{391C7F12-8563-7147-A182-06963DF78063}"/>
              </a:ext>
            </a:extLst>
          </p:cNvPr>
          <p:cNvSpPr>
            <a:spLocks noGrp="1"/>
          </p:cNvSpPr>
          <p:nvPr>
            <p:ph type="dgm" sz="quarter" idx="103" hasCustomPrompt="1"/>
          </p:nvPr>
        </p:nvSpPr>
        <p:spPr>
          <a:xfrm>
            <a:off x="278692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79" name="SmartArt Placeholder 4">
            <a:extLst>
              <a:ext uri="{FF2B5EF4-FFF2-40B4-BE49-F238E27FC236}">
                <a16:creationId xmlns:a16="http://schemas.microsoft.com/office/drawing/2014/main" id="{4E33A558-F664-9E40-9E57-03ABAAD8C1BF}"/>
              </a:ext>
            </a:extLst>
          </p:cNvPr>
          <p:cNvSpPr>
            <a:spLocks noGrp="1"/>
          </p:cNvSpPr>
          <p:nvPr>
            <p:ph type="dgm" sz="quarter" idx="104" hasCustomPrompt="1"/>
          </p:nvPr>
        </p:nvSpPr>
        <p:spPr>
          <a:xfrm>
            <a:off x="278692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80" name="SmartArt Placeholder 4">
            <a:extLst>
              <a:ext uri="{FF2B5EF4-FFF2-40B4-BE49-F238E27FC236}">
                <a16:creationId xmlns:a16="http://schemas.microsoft.com/office/drawing/2014/main" id="{916BED62-0FC3-334A-A7F3-77DB9AE0FCF5}"/>
              </a:ext>
            </a:extLst>
          </p:cNvPr>
          <p:cNvSpPr>
            <a:spLocks noGrp="1"/>
          </p:cNvSpPr>
          <p:nvPr>
            <p:ph type="dgm" sz="quarter" idx="105" hasCustomPrompt="1"/>
          </p:nvPr>
        </p:nvSpPr>
        <p:spPr>
          <a:xfrm>
            <a:off x="378839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81" name="SmartArt Placeholder 4">
            <a:extLst>
              <a:ext uri="{FF2B5EF4-FFF2-40B4-BE49-F238E27FC236}">
                <a16:creationId xmlns:a16="http://schemas.microsoft.com/office/drawing/2014/main" id="{16BF0D1D-21D4-0D4E-ABBB-3EA23D0C4856}"/>
              </a:ext>
            </a:extLst>
          </p:cNvPr>
          <p:cNvSpPr>
            <a:spLocks noGrp="1"/>
          </p:cNvSpPr>
          <p:nvPr>
            <p:ph type="dgm" sz="quarter" idx="106" hasCustomPrompt="1"/>
          </p:nvPr>
        </p:nvSpPr>
        <p:spPr>
          <a:xfrm>
            <a:off x="378839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82" name="SmartArt Placeholder 4">
            <a:extLst>
              <a:ext uri="{FF2B5EF4-FFF2-40B4-BE49-F238E27FC236}">
                <a16:creationId xmlns:a16="http://schemas.microsoft.com/office/drawing/2014/main" id="{BF7546C5-8A43-C445-9E48-DBDD6EB51829}"/>
              </a:ext>
            </a:extLst>
          </p:cNvPr>
          <p:cNvSpPr>
            <a:spLocks noGrp="1"/>
          </p:cNvSpPr>
          <p:nvPr>
            <p:ph type="dgm" sz="quarter" idx="107" hasCustomPrompt="1"/>
          </p:nvPr>
        </p:nvSpPr>
        <p:spPr>
          <a:xfrm>
            <a:off x="378743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83" name="SmartArt Placeholder 4">
            <a:extLst>
              <a:ext uri="{FF2B5EF4-FFF2-40B4-BE49-F238E27FC236}">
                <a16:creationId xmlns:a16="http://schemas.microsoft.com/office/drawing/2014/main" id="{1A5C5A92-7675-E64E-AAFE-1B291D090C9D}"/>
              </a:ext>
            </a:extLst>
          </p:cNvPr>
          <p:cNvSpPr>
            <a:spLocks noGrp="1"/>
          </p:cNvSpPr>
          <p:nvPr>
            <p:ph type="dgm" sz="quarter" idx="108" hasCustomPrompt="1"/>
          </p:nvPr>
        </p:nvSpPr>
        <p:spPr>
          <a:xfrm>
            <a:off x="378743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84" name="SmartArt Placeholder 4">
            <a:extLst>
              <a:ext uri="{FF2B5EF4-FFF2-40B4-BE49-F238E27FC236}">
                <a16:creationId xmlns:a16="http://schemas.microsoft.com/office/drawing/2014/main" id="{4CD87507-D51F-D943-9F1D-78B5F84F6A84}"/>
              </a:ext>
            </a:extLst>
          </p:cNvPr>
          <p:cNvSpPr>
            <a:spLocks noGrp="1"/>
          </p:cNvSpPr>
          <p:nvPr>
            <p:ph type="dgm" sz="quarter" idx="109" hasCustomPrompt="1"/>
          </p:nvPr>
        </p:nvSpPr>
        <p:spPr>
          <a:xfrm>
            <a:off x="378743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85" name="SmartArt Placeholder 4">
            <a:extLst>
              <a:ext uri="{FF2B5EF4-FFF2-40B4-BE49-F238E27FC236}">
                <a16:creationId xmlns:a16="http://schemas.microsoft.com/office/drawing/2014/main" id="{D85DDFE5-3D19-5D47-A6F6-F25A9A1FE799}"/>
              </a:ext>
            </a:extLst>
          </p:cNvPr>
          <p:cNvSpPr>
            <a:spLocks noGrp="1"/>
          </p:cNvSpPr>
          <p:nvPr>
            <p:ph type="dgm" sz="quarter" idx="110" hasCustomPrompt="1"/>
          </p:nvPr>
        </p:nvSpPr>
        <p:spPr>
          <a:xfrm>
            <a:off x="378839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86" name="SmartArt Placeholder 4">
            <a:extLst>
              <a:ext uri="{FF2B5EF4-FFF2-40B4-BE49-F238E27FC236}">
                <a16:creationId xmlns:a16="http://schemas.microsoft.com/office/drawing/2014/main" id="{44E4D983-9DE2-5744-ABBB-825463238FB3}"/>
              </a:ext>
            </a:extLst>
          </p:cNvPr>
          <p:cNvSpPr>
            <a:spLocks noGrp="1"/>
          </p:cNvSpPr>
          <p:nvPr>
            <p:ph type="dgm" sz="quarter" idx="111" hasCustomPrompt="1"/>
          </p:nvPr>
        </p:nvSpPr>
        <p:spPr>
          <a:xfrm>
            <a:off x="378839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87" name="SmartArt Placeholder 4">
            <a:extLst>
              <a:ext uri="{FF2B5EF4-FFF2-40B4-BE49-F238E27FC236}">
                <a16:creationId xmlns:a16="http://schemas.microsoft.com/office/drawing/2014/main" id="{9BF4CDA6-7DA8-DB48-98B8-B64C6369E72F}"/>
              </a:ext>
            </a:extLst>
          </p:cNvPr>
          <p:cNvSpPr>
            <a:spLocks noGrp="1"/>
          </p:cNvSpPr>
          <p:nvPr>
            <p:ph type="dgm" sz="quarter" idx="112" hasCustomPrompt="1"/>
          </p:nvPr>
        </p:nvSpPr>
        <p:spPr>
          <a:xfrm>
            <a:off x="378743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88" name="SmartArt Placeholder 4">
            <a:extLst>
              <a:ext uri="{FF2B5EF4-FFF2-40B4-BE49-F238E27FC236}">
                <a16:creationId xmlns:a16="http://schemas.microsoft.com/office/drawing/2014/main" id="{3E2DF36D-B306-D347-8406-BF2CF8911F96}"/>
              </a:ext>
            </a:extLst>
          </p:cNvPr>
          <p:cNvSpPr>
            <a:spLocks noGrp="1"/>
          </p:cNvSpPr>
          <p:nvPr>
            <p:ph type="dgm" sz="quarter" idx="113" hasCustomPrompt="1"/>
          </p:nvPr>
        </p:nvSpPr>
        <p:spPr>
          <a:xfrm>
            <a:off x="378743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89" name="SmartArt Placeholder 4">
            <a:extLst>
              <a:ext uri="{FF2B5EF4-FFF2-40B4-BE49-F238E27FC236}">
                <a16:creationId xmlns:a16="http://schemas.microsoft.com/office/drawing/2014/main" id="{460B18FE-C455-2145-96B5-E11849A04484}"/>
              </a:ext>
            </a:extLst>
          </p:cNvPr>
          <p:cNvSpPr>
            <a:spLocks noGrp="1"/>
          </p:cNvSpPr>
          <p:nvPr>
            <p:ph type="dgm" sz="quarter" idx="114" hasCustomPrompt="1"/>
          </p:nvPr>
        </p:nvSpPr>
        <p:spPr>
          <a:xfrm>
            <a:off x="378743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90" name="SmartArt Placeholder 4">
            <a:extLst>
              <a:ext uri="{FF2B5EF4-FFF2-40B4-BE49-F238E27FC236}">
                <a16:creationId xmlns:a16="http://schemas.microsoft.com/office/drawing/2014/main" id="{433E13D3-E304-F54C-9AC3-14C32ECF8512}"/>
              </a:ext>
            </a:extLst>
          </p:cNvPr>
          <p:cNvSpPr>
            <a:spLocks noGrp="1"/>
          </p:cNvSpPr>
          <p:nvPr>
            <p:ph type="dgm" sz="quarter" idx="115" hasCustomPrompt="1"/>
          </p:nvPr>
        </p:nvSpPr>
        <p:spPr>
          <a:xfrm>
            <a:off x="378743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91" name="SmartArt Placeholder 4">
            <a:extLst>
              <a:ext uri="{FF2B5EF4-FFF2-40B4-BE49-F238E27FC236}">
                <a16:creationId xmlns:a16="http://schemas.microsoft.com/office/drawing/2014/main" id="{C6AF47DF-E4B8-C747-992A-627B6554E0BF}"/>
              </a:ext>
            </a:extLst>
          </p:cNvPr>
          <p:cNvSpPr>
            <a:spLocks noGrp="1"/>
          </p:cNvSpPr>
          <p:nvPr>
            <p:ph type="dgm" sz="quarter" idx="116" hasCustomPrompt="1"/>
          </p:nvPr>
        </p:nvSpPr>
        <p:spPr>
          <a:xfrm>
            <a:off x="478989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92" name="SmartArt Placeholder 4">
            <a:extLst>
              <a:ext uri="{FF2B5EF4-FFF2-40B4-BE49-F238E27FC236}">
                <a16:creationId xmlns:a16="http://schemas.microsoft.com/office/drawing/2014/main" id="{764BDE27-4A2F-4F47-8D1C-2B498C2E64D2}"/>
              </a:ext>
            </a:extLst>
          </p:cNvPr>
          <p:cNvSpPr>
            <a:spLocks noGrp="1"/>
          </p:cNvSpPr>
          <p:nvPr>
            <p:ph type="dgm" sz="quarter" idx="117" hasCustomPrompt="1"/>
          </p:nvPr>
        </p:nvSpPr>
        <p:spPr>
          <a:xfrm>
            <a:off x="478989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93" name="SmartArt Placeholder 4">
            <a:extLst>
              <a:ext uri="{FF2B5EF4-FFF2-40B4-BE49-F238E27FC236}">
                <a16:creationId xmlns:a16="http://schemas.microsoft.com/office/drawing/2014/main" id="{122AC16D-70B8-874C-8D09-522484050517}"/>
              </a:ext>
            </a:extLst>
          </p:cNvPr>
          <p:cNvSpPr>
            <a:spLocks noGrp="1"/>
          </p:cNvSpPr>
          <p:nvPr>
            <p:ph type="dgm" sz="quarter" idx="118" hasCustomPrompt="1"/>
          </p:nvPr>
        </p:nvSpPr>
        <p:spPr>
          <a:xfrm>
            <a:off x="478892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94" name="SmartArt Placeholder 4">
            <a:extLst>
              <a:ext uri="{FF2B5EF4-FFF2-40B4-BE49-F238E27FC236}">
                <a16:creationId xmlns:a16="http://schemas.microsoft.com/office/drawing/2014/main" id="{EC5D3DF6-8E7D-AC47-A408-8D2B15EC7446}"/>
              </a:ext>
            </a:extLst>
          </p:cNvPr>
          <p:cNvSpPr>
            <a:spLocks noGrp="1"/>
          </p:cNvSpPr>
          <p:nvPr>
            <p:ph type="dgm" sz="quarter" idx="119" hasCustomPrompt="1"/>
          </p:nvPr>
        </p:nvSpPr>
        <p:spPr>
          <a:xfrm>
            <a:off x="478892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95" name="SmartArt Placeholder 4">
            <a:extLst>
              <a:ext uri="{FF2B5EF4-FFF2-40B4-BE49-F238E27FC236}">
                <a16:creationId xmlns:a16="http://schemas.microsoft.com/office/drawing/2014/main" id="{6B2FE00D-4551-CC4E-8457-7470D3AC4A86}"/>
              </a:ext>
            </a:extLst>
          </p:cNvPr>
          <p:cNvSpPr>
            <a:spLocks noGrp="1"/>
          </p:cNvSpPr>
          <p:nvPr>
            <p:ph type="dgm" sz="quarter" idx="120" hasCustomPrompt="1"/>
          </p:nvPr>
        </p:nvSpPr>
        <p:spPr>
          <a:xfrm>
            <a:off x="478892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96" name="SmartArt Placeholder 4">
            <a:extLst>
              <a:ext uri="{FF2B5EF4-FFF2-40B4-BE49-F238E27FC236}">
                <a16:creationId xmlns:a16="http://schemas.microsoft.com/office/drawing/2014/main" id="{E45F01EB-F506-CA44-8609-36E750B62B82}"/>
              </a:ext>
            </a:extLst>
          </p:cNvPr>
          <p:cNvSpPr>
            <a:spLocks noGrp="1"/>
          </p:cNvSpPr>
          <p:nvPr>
            <p:ph type="dgm" sz="quarter" idx="121" hasCustomPrompt="1"/>
          </p:nvPr>
        </p:nvSpPr>
        <p:spPr>
          <a:xfrm>
            <a:off x="478988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97" name="SmartArt Placeholder 4">
            <a:extLst>
              <a:ext uri="{FF2B5EF4-FFF2-40B4-BE49-F238E27FC236}">
                <a16:creationId xmlns:a16="http://schemas.microsoft.com/office/drawing/2014/main" id="{4770998F-81F2-B04B-A143-7471E0A1370F}"/>
              </a:ext>
            </a:extLst>
          </p:cNvPr>
          <p:cNvSpPr>
            <a:spLocks noGrp="1"/>
          </p:cNvSpPr>
          <p:nvPr>
            <p:ph type="dgm" sz="quarter" idx="122" hasCustomPrompt="1"/>
          </p:nvPr>
        </p:nvSpPr>
        <p:spPr>
          <a:xfrm>
            <a:off x="478988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98" name="SmartArt Placeholder 4">
            <a:extLst>
              <a:ext uri="{FF2B5EF4-FFF2-40B4-BE49-F238E27FC236}">
                <a16:creationId xmlns:a16="http://schemas.microsoft.com/office/drawing/2014/main" id="{02A0E6DF-3AC0-B14B-B9B0-1CD205FB04FA}"/>
              </a:ext>
            </a:extLst>
          </p:cNvPr>
          <p:cNvSpPr>
            <a:spLocks noGrp="1"/>
          </p:cNvSpPr>
          <p:nvPr>
            <p:ph type="dgm" sz="quarter" idx="123" hasCustomPrompt="1"/>
          </p:nvPr>
        </p:nvSpPr>
        <p:spPr>
          <a:xfrm>
            <a:off x="478892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99" name="SmartArt Placeholder 4">
            <a:extLst>
              <a:ext uri="{FF2B5EF4-FFF2-40B4-BE49-F238E27FC236}">
                <a16:creationId xmlns:a16="http://schemas.microsoft.com/office/drawing/2014/main" id="{1F3AD946-5815-4545-8E78-036155DA70E1}"/>
              </a:ext>
            </a:extLst>
          </p:cNvPr>
          <p:cNvSpPr>
            <a:spLocks noGrp="1"/>
          </p:cNvSpPr>
          <p:nvPr>
            <p:ph type="dgm" sz="quarter" idx="124" hasCustomPrompt="1"/>
          </p:nvPr>
        </p:nvSpPr>
        <p:spPr>
          <a:xfrm>
            <a:off x="478892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00" name="SmartArt Placeholder 4">
            <a:extLst>
              <a:ext uri="{FF2B5EF4-FFF2-40B4-BE49-F238E27FC236}">
                <a16:creationId xmlns:a16="http://schemas.microsoft.com/office/drawing/2014/main" id="{76842FE0-72D1-0242-9D9C-E82AD09E5E6C}"/>
              </a:ext>
            </a:extLst>
          </p:cNvPr>
          <p:cNvSpPr>
            <a:spLocks noGrp="1"/>
          </p:cNvSpPr>
          <p:nvPr>
            <p:ph type="dgm" sz="quarter" idx="125" hasCustomPrompt="1"/>
          </p:nvPr>
        </p:nvSpPr>
        <p:spPr>
          <a:xfrm>
            <a:off x="478892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01" name="SmartArt Placeholder 4">
            <a:extLst>
              <a:ext uri="{FF2B5EF4-FFF2-40B4-BE49-F238E27FC236}">
                <a16:creationId xmlns:a16="http://schemas.microsoft.com/office/drawing/2014/main" id="{1E609B16-F04A-EF43-8117-E141BBCF5688}"/>
              </a:ext>
            </a:extLst>
          </p:cNvPr>
          <p:cNvSpPr>
            <a:spLocks noGrp="1"/>
          </p:cNvSpPr>
          <p:nvPr>
            <p:ph type="dgm" sz="quarter" idx="126" hasCustomPrompt="1"/>
          </p:nvPr>
        </p:nvSpPr>
        <p:spPr>
          <a:xfrm>
            <a:off x="478892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02" name="SmartArt Placeholder 4">
            <a:extLst>
              <a:ext uri="{FF2B5EF4-FFF2-40B4-BE49-F238E27FC236}">
                <a16:creationId xmlns:a16="http://schemas.microsoft.com/office/drawing/2014/main" id="{490D0BBB-2055-DC49-8068-131C98DB1F0B}"/>
              </a:ext>
            </a:extLst>
          </p:cNvPr>
          <p:cNvSpPr>
            <a:spLocks noGrp="1"/>
          </p:cNvSpPr>
          <p:nvPr>
            <p:ph type="dgm" sz="quarter" idx="127" hasCustomPrompt="1"/>
          </p:nvPr>
        </p:nvSpPr>
        <p:spPr>
          <a:xfrm>
            <a:off x="5792332"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03" name="SmartArt Placeholder 4">
            <a:extLst>
              <a:ext uri="{FF2B5EF4-FFF2-40B4-BE49-F238E27FC236}">
                <a16:creationId xmlns:a16="http://schemas.microsoft.com/office/drawing/2014/main" id="{6E3FCBC1-06D6-B04F-B660-6B6DE2F49860}"/>
              </a:ext>
            </a:extLst>
          </p:cNvPr>
          <p:cNvSpPr>
            <a:spLocks noGrp="1"/>
          </p:cNvSpPr>
          <p:nvPr>
            <p:ph type="dgm" sz="quarter" idx="128" hasCustomPrompt="1"/>
          </p:nvPr>
        </p:nvSpPr>
        <p:spPr>
          <a:xfrm>
            <a:off x="5792332"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04" name="SmartArt Placeholder 4">
            <a:extLst>
              <a:ext uri="{FF2B5EF4-FFF2-40B4-BE49-F238E27FC236}">
                <a16:creationId xmlns:a16="http://schemas.microsoft.com/office/drawing/2014/main" id="{C47C8B1A-7F93-B649-A7BC-746AF33C57D6}"/>
              </a:ext>
            </a:extLst>
          </p:cNvPr>
          <p:cNvSpPr>
            <a:spLocks noGrp="1"/>
          </p:cNvSpPr>
          <p:nvPr>
            <p:ph type="dgm" sz="quarter" idx="129" hasCustomPrompt="1"/>
          </p:nvPr>
        </p:nvSpPr>
        <p:spPr>
          <a:xfrm>
            <a:off x="5791366"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05" name="SmartArt Placeholder 4">
            <a:extLst>
              <a:ext uri="{FF2B5EF4-FFF2-40B4-BE49-F238E27FC236}">
                <a16:creationId xmlns:a16="http://schemas.microsoft.com/office/drawing/2014/main" id="{CBF5AB7D-08C7-4441-94B1-431D5C826026}"/>
              </a:ext>
            </a:extLst>
          </p:cNvPr>
          <p:cNvSpPr>
            <a:spLocks noGrp="1"/>
          </p:cNvSpPr>
          <p:nvPr>
            <p:ph type="dgm" sz="quarter" idx="130" hasCustomPrompt="1"/>
          </p:nvPr>
        </p:nvSpPr>
        <p:spPr>
          <a:xfrm>
            <a:off x="5791367"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06" name="SmartArt Placeholder 4">
            <a:extLst>
              <a:ext uri="{FF2B5EF4-FFF2-40B4-BE49-F238E27FC236}">
                <a16:creationId xmlns:a16="http://schemas.microsoft.com/office/drawing/2014/main" id="{E96AB84F-1B01-484D-9D13-3267E5B43073}"/>
              </a:ext>
            </a:extLst>
          </p:cNvPr>
          <p:cNvSpPr>
            <a:spLocks noGrp="1"/>
          </p:cNvSpPr>
          <p:nvPr>
            <p:ph type="dgm" sz="quarter" idx="131" hasCustomPrompt="1"/>
          </p:nvPr>
        </p:nvSpPr>
        <p:spPr>
          <a:xfrm>
            <a:off x="5791368"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07" name="SmartArt Placeholder 4">
            <a:extLst>
              <a:ext uri="{FF2B5EF4-FFF2-40B4-BE49-F238E27FC236}">
                <a16:creationId xmlns:a16="http://schemas.microsoft.com/office/drawing/2014/main" id="{60F2E4F9-64FF-5649-A510-6630935E4E76}"/>
              </a:ext>
            </a:extLst>
          </p:cNvPr>
          <p:cNvSpPr>
            <a:spLocks noGrp="1"/>
          </p:cNvSpPr>
          <p:nvPr>
            <p:ph type="dgm" sz="quarter" idx="132" hasCustomPrompt="1"/>
          </p:nvPr>
        </p:nvSpPr>
        <p:spPr>
          <a:xfrm>
            <a:off x="5792330"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08" name="SmartArt Placeholder 4">
            <a:extLst>
              <a:ext uri="{FF2B5EF4-FFF2-40B4-BE49-F238E27FC236}">
                <a16:creationId xmlns:a16="http://schemas.microsoft.com/office/drawing/2014/main" id="{B799A981-BF59-474F-9F29-B5F7FEDB3CAE}"/>
              </a:ext>
            </a:extLst>
          </p:cNvPr>
          <p:cNvSpPr>
            <a:spLocks noGrp="1"/>
          </p:cNvSpPr>
          <p:nvPr>
            <p:ph type="dgm" sz="quarter" idx="133" hasCustomPrompt="1"/>
          </p:nvPr>
        </p:nvSpPr>
        <p:spPr>
          <a:xfrm>
            <a:off x="5792330"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09" name="SmartArt Placeholder 4">
            <a:extLst>
              <a:ext uri="{FF2B5EF4-FFF2-40B4-BE49-F238E27FC236}">
                <a16:creationId xmlns:a16="http://schemas.microsoft.com/office/drawing/2014/main" id="{4FFAE25E-FC07-DE47-AF8B-C9D323F2916C}"/>
              </a:ext>
            </a:extLst>
          </p:cNvPr>
          <p:cNvSpPr>
            <a:spLocks noGrp="1"/>
          </p:cNvSpPr>
          <p:nvPr>
            <p:ph type="dgm" sz="quarter" idx="134" hasCustomPrompt="1"/>
          </p:nvPr>
        </p:nvSpPr>
        <p:spPr>
          <a:xfrm>
            <a:off x="5791364"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10" name="SmartArt Placeholder 4">
            <a:extLst>
              <a:ext uri="{FF2B5EF4-FFF2-40B4-BE49-F238E27FC236}">
                <a16:creationId xmlns:a16="http://schemas.microsoft.com/office/drawing/2014/main" id="{EE6A44F1-9ACD-9E4C-B4A6-B1D04F098537}"/>
              </a:ext>
            </a:extLst>
          </p:cNvPr>
          <p:cNvSpPr>
            <a:spLocks noGrp="1"/>
          </p:cNvSpPr>
          <p:nvPr>
            <p:ph type="dgm" sz="quarter" idx="135" hasCustomPrompt="1"/>
          </p:nvPr>
        </p:nvSpPr>
        <p:spPr>
          <a:xfrm>
            <a:off x="5791365"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11" name="SmartArt Placeholder 4">
            <a:extLst>
              <a:ext uri="{FF2B5EF4-FFF2-40B4-BE49-F238E27FC236}">
                <a16:creationId xmlns:a16="http://schemas.microsoft.com/office/drawing/2014/main" id="{03F5DCB6-3080-1644-AE01-12B2625ABD72}"/>
              </a:ext>
            </a:extLst>
          </p:cNvPr>
          <p:cNvSpPr>
            <a:spLocks noGrp="1"/>
          </p:cNvSpPr>
          <p:nvPr>
            <p:ph type="dgm" sz="quarter" idx="136" hasCustomPrompt="1"/>
          </p:nvPr>
        </p:nvSpPr>
        <p:spPr>
          <a:xfrm>
            <a:off x="5791366"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12" name="SmartArt Placeholder 4">
            <a:extLst>
              <a:ext uri="{FF2B5EF4-FFF2-40B4-BE49-F238E27FC236}">
                <a16:creationId xmlns:a16="http://schemas.microsoft.com/office/drawing/2014/main" id="{7AB7FF6A-1837-B64E-94F0-C76F1F020A87}"/>
              </a:ext>
            </a:extLst>
          </p:cNvPr>
          <p:cNvSpPr>
            <a:spLocks noGrp="1"/>
          </p:cNvSpPr>
          <p:nvPr>
            <p:ph type="dgm" sz="quarter" idx="137" hasCustomPrompt="1"/>
          </p:nvPr>
        </p:nvSpPr>
        <p:spPr>
          <a:xfrm>
            <a:off x="5791363"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24" name="SmartArt Placeholder 4">
            <a:extLst>
              <a:ext uri="{FF2B5EF4-FFF2-40B4-BE49-F238E27FC236}">
                <a16:creationId xmlns:a16="http://schemas.microsoft.com/office/drawing/2014/main" id="{72B48CF5-8037-4E4F-B5CF-C648074DC791}"/>
              </a:ext>
            </a:extLst>
          </p:cNvPr>
          <p:cNvSpPr>
            <a:spLocks noGrp="1"/>
          </p:cNvSpPr>
          <p:nvPr>
            <p:ph type="dgm" sz="quarter" idx="138" hasCustomPrompt="1"/>
          </p:nvPr>
        </p:nvSpPr>
        <p:spPr>
          <a:xfrm>
            <a:off x="6792866"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25" name="SmartArt Placeholder 4">
            <a:extLst>
              <a:ext uri="{FF2B5EF4-FFF2-40B4-BE49-F238E27FC236}">
                <a16:creationId xmlns:a16="http://schemas.microsoft.com/office/drawing/2014/main" id="{E7101632-BF9A-5E48-8D95-E3DF428A08B5}"/>
              </a:ext>
            </a:extLst>
          </p:cNvPr>
          <p:cNvSpPr>
            <a:spLocks noGrp="1"/>
          </p:cNvSpPr>
          <p:nvPr>
            <p:ph type="dgm" sz="quarter" idx="139" hasCustomPrompt="1"/>
          </p:nvPr>
        </p:nvSpPr>
        <p:spPr>
          <a:xfrm>
            <a:off x="6792866"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26" name="SmartArt Placeholder 4">
            <a:extLst>
              <a:ext uri="{FF2B5EF4-FFF2-40B4-BE49-F238E27FC236}">
                <a16:creationId xmlns:a16="http://schemas.microsoft.com/office/drawing/2014/main" id="{15A98BDA-CA33-074B-8C8E-32C6B8025D0E}"/>
              </a:ext>
            </a:extLst>
          </p:cNvPr>
          <p:cNvSpPr>
            <a:spLocks noGrp="1"/>
          </p:cNvSpPr>
          <p:nvPr>
            <p:ph type="dgm" sz="quarter" idx="140" hasCustomPrompt="1"/>
          </p:nvPr>
        </p:nvSpPr>
        <p:spPr>
          <a:xfrm>
            <a:off x="6791900"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27" name="SmartArt Placeholder 4">
            <a:extLst>
              <a:ext uri="{FF2B5EF4-FFF2-40B4-BE49-F238E27FC236}">
                <a16:creationId xmlns:a16="http://schemas.microsoft.com/office/drawing/2014/main" id="{72E20542-A9E7-1345-936F-CC6DFF5239E0}"/>
              </a:ext>
            </a:extLst>
          </p:cNvPr>
          <p:cNvSpPr>
            <a:spLocks noGrp="1"/>
          </p:cNvSpPr>
          <p:nvPr>
            <p:ph type="dgm" sz="quarter" idx="141" hasCustomPrompt="1"/>
          </p:nvPr>
        </p:nvSpPr>
        <p:spPr>
          <a:xfrm>
            <a:off x="6791901"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28" name="SmartArt Placeholder 4">
            <a:extLst>
              <a:ext uri="{FF2B5EF4-FFF2-40B4-BE49-F238E27FC236}">
                <a16:creationId xmlns:a16="http://schemas.microsoft.com/office/drawing/2014/main" id="{3A0ECB10-A0D9-F34E-8B1B-2F88BA44FC2E}"/>
              </a:ext>
            </a:extLst>
          </p:cNvPr>
          <p:cNvSpPr>
            <a:spLocks noGrp="1"/>
          </p:cNvSpPr>
          <p:nvPr>
            <p:ph type="dgm" sz="quarter" idx="142" hasCustomPrompt="1"/>
          </p:nvPr>
        </p:nvSpPr>
        <p:spPr>
          <a:xfrm>
            <a:off x="6791902"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29" name="SmartArt Placeholder 4">
            <a:extLst>
              <a:ext uri="{FF2B5EF4-FFF2-40B4-BE49-F238E27FC236}">
                <a16:creationId xmlns:a16="http://schemas.microsoft.com/office/drawing/2014/main" id="{0C8F5D61-C01E-C148-8B5D-985411B38316}"/>
              </a:ext>
            </a:extLst>
          </p:cNvPr>
          <p:cNvSpPr>
            <a:spLocks noGrp="1"/>
          </p:cNvSpPr>
          <p:nvPr>
            <p:ph type="dgm" sz="quarter" idx="143" hasCustomPrompt="1"/>
          </p:nvPr>
        </p:nvSpPr>
        <p:spPr>
          <a:xfrm>
            <a:off x="6792864"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30" name="SmartArt Placeholder 4">
            <a:extLst>
              <a:ext uri="{FF2B5EF4-FFF2-40B4-BE49-F238E27FC236}">
                <a16:creationId xmlns:a16="http://schemas.microsoft.com/office/drawing/2014/main" id="{F5760954-381E-F646-AE3C-CC4674129B4F}"/>
              </a:ext>
            </a:extLst>
          </p:cNvPr>
          <p:cNvSpPr>
            <a:spLocks noGrp="1"/>
          </p:cNvSpPr>
          <p:nvPr>
            <p:ph type="dgm" sz="quarter" idx="144" hasCustomPrompt="1"/>
          </p:nvPr>
        </p:nvSpPr>
        <p:spPr>
          <a:xfrm>
            <a:off x="6792864"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31" name="SmartArt Placeholder 4">
            <a:extLst>
              <a:ext uri="{FF2B5EF4-FFF2-40B4-BE49-F238E27FC236}">
                <a16:creationId xmlns:a16="http://schemas.microsoft.com/office/drawing/2014/main" id="{DCB3A1F7-36A5-6541-A8F5-400D75D6328A}"/>
              </a:ext>
            </a:extLst>
          </p:cNvPr>
          <p:cNvSpPr>
            <a:spLocks noGrp="1"/>
          </p:cNvSpPr>
          <p:nvPr>
            <p:ph type="dgm" sz="quarter" idx="145" hasCustomPrompt="1"/>
          </p:nvPr>
        </p:nvSpPr>
        <p:spPr>
          <a:xfrm>
            <a:off x="6791898"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32" name="SmartArt Placeholder 4">
            <a:extLst>
              <a:ext uri="{FF2B5EF4-FFF2-40B4-BE49-F238E27FC236}">
                <a16:creationId xmlns:a16="http://schemas.microsoft.com/office/drawing/2014/main" id="{7A2ADB20-AA38-CE4B-A785-0CE5BC5A123F}"/>
              </a:ext>
            </a:extLst>
          </p:cNvPr>
          <p:cNvSpPr>
            <a:spLocks noGrp="1"/>
          </p:cNvSpPr>
          <p:nvPr>
            <p:ph type="dgm" sz="quarter" idx="146" hasCustomPrompt="1"/>
          </p:nvPr>
        </p:nvSpPr>
        <p:spPr>
          <a:xfrm>
            <a:off x="6791899"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33" name="SmartArt Placeholder 4">
            <a:extLst>
              <a:ext uri="{FF2B5EF4-FFF2-40B4-BE49-F238E27FC236}">
                <a16:creationId xmlns:a16="http://schemas.microsoft.com/office/drawing/2014/main" id="{EE212360-213A-C04A-98E0-BB8F76046E99}"/>
              </a:ext>
            </a:extLst>
          </p:cNvPr>
          <p:cNvSpPr>
            <a:spLocks noGrp="1"/>
          </p:cNvSpPr>
          <p:nvPr>
            <p:ph type="dgm" sz="quarter" idx="147" hasCustomPrompt="1"/>
          </p:nvPr>
        </p:nvSpPr>
        <p:spPr>
          <a:xfrm>
            <a:off x="6791900"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34" name="SmartArt Placeholder 4">
            <a:extLst>
              <a:ext uri="{FF2B5EF4-FFF2-40B4-BE49-F238E27FC236}">
                <a16:creationId xmlns:a16="http://schemas.microsoft.com/office/drawing/2014/main" id="{A0333252-67DC-F245-95B2-F912B26157BE}"/>
              </a:ext>
            </a:extLst>
          </p:cNvPr>
          <p:cNvSpPr>
            <a:spLocks noGrp="1"/>
          </p:cNvSpPr>
          <p:nvPr>
            <p:ph type="dgm" sz="quarter" idx="148" hasCustomPrompt="1"/>
          </p:nvPr>
        </p:nvSpPr>
        <p:spPr>
          <a:xfrm>
            <a:off x="6791897"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35" name="SmartArt Placeholder 4">
            <a:extLst>
              <a:ext uri="{FF2B5EF4-FFF2-40B4-BE49-F238E27FC236}">
                <a16:creationId xmlns:a16="http://schemas.microsoft.com/office/drawing/2014/main" id="{E573D733-B89C-7B4E-96E7-661622535D90}"/>
              </a:ext>
            </a:extLst>
          </p:cNvPr>
          <p:cNvSpPr>
            <a:spLocks noGrp="1"/>
          </p:cNvSpPr>
          <p:nvPr>
            <p:ph type="dgm" sz="quarter" idx="149" hasCustomPrompt="1"/>
          </p:nvPr>
        </p:nvSpPr>
        <p:spPr>
          <a:xfrm>
            <a:off x="779435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36" name="SmartArt Placeholder 4">
            <a:extLst>
              <a:ext uri="{FF2B5EF4-FFF2-40B4-BE49-F238E27FC236}">
                <a16:creationId xmlns:a16="http://schemas.microsoft.com/office/drawing/2014/main" id="{92310242-1155-B748-A293-CD7E520E6CEC}"/>
              </a:ext>
            </a:extLst>
          </p:cNvPr>
          <p:cNvSpPr>
            <a:spLocks noGrp="1"/>
          </p:cNvSpPr>
          <p:nvPr>
            <p:ph type="dgm" sz="quarter" idx="150" hasCustomPrompt="1"/>
          </p:nvPr>
        </p:nvSpPr>
        <p:spPr>
          <a:xfrm>
            <a:off x="779435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37" name="SmartArt Placeholder 4">
            <a:extLst>
              <a:ext uri="{FF2B5EF4-FFF2-40B4-BE49-F238E27FC236}">
                <a16:creationId xmlns:a16="http://schemas.microsoft.com/office/drawing/2014/main" id="{16C42E6F-EC6C-914B-AF31-645673352CFE}"/>
              </a:ext>
            </a:extLst>
          </p:cNvPr>
          <p:cNvSpPr>
            <a:spLocks noGrp="1"/>
          </p:cNvSpPr>
          <p:nvPr>
            <p:ph type="dgm" sz="quarter" idx="151" hasCustomPrompt="1"/>
          </p:nvPr>
        </p:nvSpPr>
        <p:spPr>
          <a:xfrm>
            <a:off x="779339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38" name="SmartArt Placeholder 4">
            <a:extLst>
              <a:ext uri="{FF2B5EF4-FFF2-40B4-BE49-F238E27FC236}">
                <a16:creationId xmlns:a16="http://schemas.microsoft.com/office/drawing/2014/main" id="{2F4E7B8B-9A69-CC4A-B961-3E9108DD2139}"/>
              </a:ext>
            </a:extLst>
          </p:cNvPr>
          <p:cNvSpPr>
            <a:spLocks noGrp="1"/>
          </p:cNvSpPr>
          <p:nvPr>
            <p:ph type="dgm" sz="quarter" idx="152" hasCustomPrompt="1"/>
          </p:nvPr>
        </p:nvSpPr>
        <p:spPr>
          <a:xfrm>
            <a:off x="779339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39" name="SmartArt Placeholder 4">
            <a:extLst>
              <a:ext uri="{FF2B5EF4-FFF2-40B4-BE49-F238E27FC236}">
                <a16:creationId xmlns:a16="http://schemas.microsoft.com/office/drawing/2014/main" id="{91F1B634-607E-FB48-827F-9BABC15B53BA}"/>
              </a:ext>
            </a:extLst>
          </p:cNvPr>
          <p:cNvSpPr>
            <a:spLocks noGrp="1"/>
          </p:cNvSpPr>
          <p:nvPr>
            <p:ph type="dgm" sz="quarter" idx="153" hasCustomPrompt="1"/>
          </p:nvPr>
        </p:nvSpPr>
        <p:spPr>
          <a:xfrm>
            <a:off x="779339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40" name="SmartArt Placeholder 4">
            <a:extLst>
              <a:ext uri="{FF2B5EF4-FFF2-40B4-BE49-F238E27FC236}">
                <a16:creationId xmlns:a16="http://schemas.microsoft.com/office/drawing/2014/main" id="{4151A955-F6DD-E140-A111-2022BED764A8}"/>
              </a:ext>
            </a:extLst>
          </p:cNvPr>
          <p:cNvSpPr>
            <a:spLocks noGrp="1"/>
          </p:cNvSpPr>
          <p:nvPr>
            <p:ph type="dgm" sz="quarter" idx="154" hasCustomPrompt="1"/>
          </p:nvPr>
        </p:nvSpPr>
        <p:spPr>
          <a:xfrm>
            <a:off x="779435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41" name="SmartArt Placeholder 4">
            <a:extLst>
              <a:ext uri="{FF2B5EF4-FFF2-40B4-BE49-F238E27FC236}">
                <a16:creationId xmlns:a16="http://schemas.microsoft.com/office/drawing/2014/main" id="{8489421A-33A4-C44A-9EF5-79571B7D9FA3}"/>
              </a:ext>
            </a:extLst>
          </p:cNvPr>
          <p:cNvSpPr>
            <a:spLocks noGrp="1"/>
          </p:cNvSpPr>
          <p:nvPr>
            <p:ph type="dgm" sz="quarter" idx="155" hasCustomPrompt="1"/>
          </p:nvPr>
        </p:nvSpPr>
        <p:spPr>
          <a:xfrm>
            <a:off x="779435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42" name="SmartArt Placeholder 4">
            <a:extLst>
              <a:ext uri="{FF2B5EF4-FFF2-40B4-BE49-F238E27FC236}">
                <a16:creationId xmlns:a16="http://schemas.microsoft.com/office/drawing/2014/main" id="{1AC4FE84-ECAA-5A4F-B0B3-A8441D120DB3}"/>
              </a:ext>
            </a:extLst>
          </p:cNvPr>
          <p:cNvSpPr>
            <a:spLocks noGrp="1"/>
          </p:cNvSpPr>
          <p:nvPr>
            <p:ph type="dgm" sz="quarter" idx="156" hasCustomPrompt="1"/>
          </p:nvPr>
        </p:nvSpPr>
        <p:spPr>
          <a:xfrm>
            <a:off x="779338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43" name="SmartArt Placeholder 4">
            <a:extLst>
              <a:ext uri="{FF2B5EF4-FFF2-40B4-BE49-F238E27FC236}">
                <a16:creationId xmlns:a16="http://schemas.microsoft.com/office/drawing/2014/main" id="{1BCA9CDE-3AED-BF42-B2D3-FFD87E4A6D31}"/>
              </a:ext>
            </a:extLst>
          </p:cNvPr>
          <p:cNvSpPr>
            <a:spLocks noGrp="1"/>
          </p:cNvSpPr>
          <p:nvPr>
            <p:ph type="dgm" sz="quarter" idx="157" hasCustomPrompt="1"/>
          </p:nvPr>
        </p:nvSpPr>
        <p:spPr>
          <a:xfrm>
            <a:off x="779339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44" name="SmartArt Placeholder 4">
            <a:extLst>
              <a:ext uri="{FF2B5EF4-FFF2-40B4-BE49-F238E27FC236}">
                <a16:creationId xmlns:a16="http://schemas.microsoft.com/office/drawing/2014/main" id="{3DC2FFD8-A345-9046-9EAB-C5F9F229B287}"/>
              </a:ext>
            </a:extLst>
          </p:cNvPr>
          <p:cNvSpPr>
            <a:spLocks noGrp="1"/>
          </p:cNvSpPr>
          <p:nvPr>
            <p:ph type="dgm" sz="quarter" idx="158" hasCustomPrompt="1"/>
          </p:nvPr>
        </p:nvSpPr>
        <p:spPr>
          <a:xfrm>
            <a:off x="779339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45" name="SmartArt Placeholder 4">
            <a:extLst>
              <a:ext uri="{FF2B5EF4-FFF2-40B4-BE49-F238E27FC236}">
                <a16:creationId xmlns:a16="http://schemas.microsoft.com/office/drawing/2014/main" id="{BAAA71ED-C9E7-A645-8F4D-21BB44F2D307}"/>
              </a:ext>
            </a:extLst>
          </p:cNvPr>
          <p:cNvSpPr>
            <a:spLocks noGrp="1"/>
          </p:cNvSpPr>
          <p:nvPr>
            <p:ph type="dgm" sz="quarter" idx="159" hasCustomPrompt="1"/>
          </p:nvPr>
        </p:nvSpPr>
        <p:spPr>
          <a:xfrm>
            <a:off x="779338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46" name="SmartArt Placeholder 4">
            <a:extLst>
              <a:ext uri="{FF2B5EF4-FFF2-40B4-BE49-F238E27FC236}">
                <a16:creationId xmlns:a16="http://schemas.microsoft.com/office/drawing/2014/main" id="{6EDB630B-F660-964F-B69F-AC105D948342}"/>
              </a:ext>
            </a:extLst>
          </p:cNvPr>
          <p:cNvSpPr>
            <a:spLocks noGrp="1"/>
          </p:cNvSpPr>
          <p:nvPr>
            <p:ph type="dgm" sz="quarter" idx="160" hasCustomPrompt="1"/>
          </p:nvPr>
        </p:nvSpPr>
        <p:spPr>
          <a:xfrm>
            <a:off x="879486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47" name="SmartArt Placeholder 4">
            <a:extLst>
              <a:ext uri="{FF2B5EF4-FFF2-40B4-BE49-F238E27FC236}">
                <a16:creationId xmlns:a16="http://schemas.microsoft.com/office/drawing/2014/main" id="{BDC19D3C-5A4B-104E-B628-A285476DB8D0}"/>
              </a:ext>
            </a:extLst>
          </p:cNvPr>
          <p:cNvSpPr>
            <a:spLocks noGrp="1"/>
          </p:cNvSpPr>
          <p:nvPr>
            <p:ph type="dgm" sz="quarter" idx="161" hasCustomPrompt="1"/>
          </p:nvPr>
        </p:nvSpPr>
        <p:spPr>
          <a:xfrm>
            <a:off x="879486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48" name="SmartArt Placeholder 4">
            <a:extLst>
              <a:ext uri="{FF2B5EF4-FFF2-40B4-BE49-F238E27FC236}">
                <a16:creationId xmlns:a16="http://schemas.microsoft.com/office/drawing/2014/main" id="{9533E1D4-972F-8541-806F-AE9CDAD2C153}"/>
              </a:ext>
            </a:extLst>
          </p:cNvPr>
          <p:cNvSpPr>
            <a:spLocks noGrp="1"/>
          </p:cNvSpPr>
          <p:nvPr>
            <p:ph type="dgm" sz="quarter" idx="162" hasCustomPrompt="1"/>
          </p:nvPr>
        </p:nvSpPr>
        <p:spPr>
          <a:xfrm>
            <a:off x="879390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49" name="SmartArt Placeholder 4">
            <a:extLst>
              <a:ext uri="{FF2B5EF4-FFF2-40B4-BE49-F238E27FC236}">
                <a16:creationId xmlns:a16="http://schemas.microsoft.com/office/drawing/2014/main" id="{6CF11CBC-2A82-A444-83A2-4E4B9CC0AA97}"/>
              </a:ext>
            </a:extLst>
          </p:cNvPr>
          <p:cNvSpPr>
            <a:spLocks noGrp="1"/>
          </p:cNvSpPr>
          <p:nvPr>
            <p:ph type="dgm" sz="quarter" idx="163" hasCustomPrompt="1"/>
          </p:nvPr>
        </p:nvSpPr>
        <p:spPr>
          <a:xfrm>
            <a:off x="879390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50" name="SmartArt Placeholder 4">
            <a:extLst>
              <a:ext uri="{FF2B5EF4-FFF2-40B4-BE49-F238E27FC236}">
                <a16:creationId xmlns:a16="http://schemas.microsoft.com/office/drawing/2014/main" id="{76AB5889-514A-4D45-B814-6C241EE9AD87}"/>
              </a:ext>
            </a:extLst>
          </p:cNvPr>
          <p:cNvSpPr>
            <a:spLocks noGrp="1"/>
          </p:cNvSpPr>
          <p:nvPr>
            <p:ph type="dgm" sz="quarter" idx="164" hasCustomPrompt="1"/>
          </p:nvPr>
        </p:nvSpPr>
        <p:spPr>
          <a:xfrm>
            <a:off x="879390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51" name="SmartArt Placeholder 4">
            <a:extLst>
              <a:ext uri="{FF2B5EF4-FFF2-40B4-BE49-F238E27FC236}">
                <a16:creationId xmlns:a16="http://schemas.microsoft.com/office/drawing/2014/main" id="{F08F7498-AFA0-7240-B0E6-F9730AFADADD}"/>
              </a:ext>
            </a:extLst>
          </p:cNvPr>
          <p:cNvSpPr>
            <a:spLocks noGrp="1"/>
          </p:cNvSpPr>
          <p:nvPr>
            <p:ph type="dgm" sz="quarter" idx="165" hasCustomPrompt="1"/>
          </p:nvPr>
        </p:nvSpPr>
        <p:spPr>
          <a:xfrm>
            <a:off x="879486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52" name="SmartArt Placeholder 4">
            <a:extLst>
              <a:ext uri="{FF2B5EF4-FFF2-40B4-BE49-F238E27FC236}">
                <a16:creationId xmlns:a16="http://schemas.microsoft.com/office/drawing/2014/main" id="{8C7B46E1-7F30-1F44-8184-B3BCC205522C}"/>
              </a:ext>
            </a:extLst>
          </p:cNvPr>
          <p:cNvSpPr>
            <a:spLocks noGrp="1"/>
          </p:cNvSpPr>
          <p:nvPr>
            <p:ph type="dgm" sz="quarter" idx="166" hasCustomPrompt="1"/>
          </p:nvPr>
        </p:nvSpPr>
        <p:spPr>
          <a:xfrm>
            <a:off x="879486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53" name="SmartArt Placeholder 4">
            <a:extLst>
              <a:ext uri="{FF2B5EF4-FFF2-40B4-BE49-F238E27FC236}">
                <a16:creationId xmlns:a16="http://schemas.microsoft.com/office/drawing/2014/main" id="{BA39093F-CE2C-B342-BD55-F1B199D69574}"/>
              </a:ext>
            </a:extLst>
          </p:cNvPr>
          <p:cNvSpPr>
            <a:spLocks noGrp="1"/>
          </p:cNvSpPr>
          <p:nvPr>
            <p:ph type="dgm" sz="quarter" idx="167" hasCustomPrompt="1"/>
          </p:nvPr>
        </p:nvSpPr>
        <p:spPr>
          <a:xfrm>
            <a:off x="879389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54" name="SmartArt Placeholder 4">
            <a:extLst>
              <a:ext uri="{FF2B5EF4-FFF2-40B4-BE49-F238E27FC236}">
                <a16:creationId xmlns:a16="http://schemas.microsoft.com/office/drawing/2014/main" id="{7BA3215D-8767-0F4C-A9AB-23D0D15782BA}"/>
              </a:ext>
            </a:extLst>
          </p:cNvPr>
          <p:cNvSpPr>
            <a:spLocks noGrp="1"/>
          </p:cNvSpPr>
          <p:nvPr>
            <p:ph type="dgm" sz="quarter" idx="168" hasCustomPrompt="1"/>
          </p:nvPr>
        </p:nvSpPr>
        <p:spPr>
          <a:xfrm>
            <a:off x="879390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55" name="SmartArt Placeholder 4">
            <a:extLst>
              <a:ext uri="{FF2B5EF4-FFF2-40B4-BE49-F238E27FC236}">
                <a16:creationId xmlns:a16="http://schemas.microsoft.com/office/drawing/2014/main" id="{A988EC68-E0F8-5B47-860E-C10EA8645EB7}"/>
              </a:ext>
            </a:extLst>
          </p:cNvPr>
          <p:cNvSpPr>
            <a:spLocks noGrp="1"/>
          </p:cNvSpPr>
          <p:nvPr>
            <p:ph type="dgm" sz="quarter" idx="169" hasCustomPrompt="1"/>
          </p:nvPr>
        </p:nvSpPr>
        <p:spPr>
          <a:xfrm>
            <a:off x="879390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56" name="SmartArt Placeholder 4">
            <a:extLst>
              <a:ext uri="{FF2B5EF4-FFF2-40B4-BE49-F238E27FC236}">
                <a16:creationId xmlns:a16="http://schemas.microsoft.com/office/drawing/2014/main" id="{3A6F09E9-0EDE-DE4C-A626-BBAC0CC0069D}"/>
              </a:ext>
            </a:extLst>
          </p:cNvPr>
          <p:cNvSpPr>
            <a:spLocks noGrp="1"/>
          </p:cNvSpPr>
          <p:nvPr>
            <p:ph type="dgm" sz="quarter" idx="170" hasCustomPrompt="1"/>
          </p:nvPr>
        </p:nvSpPr>
        <p:spPr>
          <a:xfrm>
            <a:off x="879389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57" name="SmartArt Placeholder 4">
            <a:extLst>
              <a:ext uri="{FF2B5EF4-FFF2-40B4-BE49-F238E27FC236}">
                <a16:creationId xmlns:a16="http://schemas.microsoft.com/office/drawing/2014/main" id="{35AF5881-52D5-F047-A764-E2108E07208C}"/>
              </a:ext>
            </a:extLst>
          </p:cNvPr>
          <p:cNvSpPr>
            <a:spLocks noGrp="1"/>
          </p:cNvSpPr>
          <p:nvPr>
            <p:ph type="dgm" sz="quarter" idx="171" hasCustomPrompt="1"/>
          </p:nvPr>
        </p:nvSpPr>
        <p:spPr>
          <a:xfrm>
            <a:off x="979635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58" name="SmartArt Placeholder 4">
            <a:extLst>
              <a:ext uri="{FF2B5EF4-FFF2-40B4-BE49-F238E27FC236}">
                <a16:creationId xmlns:a16="http://schemas.microsoft.com/office/drawing/2014/main" id="{8F42F657-E12A-F24B-BCB7-5A8EA0BE061F}"/>
              </a:ext>
            </a:extLst>
          </p:cNvPr>
          <p:cNvSpPr>
            <a:spLocks noGrp="1"/>
          </p:cNvSpPr>
          <p:nvPr>
            <p:ph type="dgm" sz="quarter" idx="172" hasCustomPrompt="1"/>
          </p:nvPr>
        </p:nvSpPr>
        <p:spPr>
          <a:xfrm>
            <a:off x="979635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59" name="SmartArt Placeholder 4">
            <a:extLst>
              <a:ext uri="{FF2B5EF4-FFF2-40B4-BE49-F238E27FC236}">
                <a16:creationId xmlns:a16="http://schemas.microsoft.com/office/drawing/2014/main" id="{A9F3B08D-6250-9A4B-9CC9-9235620327FB}"/>
              </a:ext>
            </a:extLst>
          </p:cNvPr>
          <p:cNvSpPr>
            <a:spLocks noGrp="1"/>
          </p:cNvSpPr>
          <p:nvPr>
            <p:ph type="dgm" sz="quarter" idx="173" hasCustomPrompt="1"/>
          </p:nvPr>
        </p:nvSpPr>
        <p:spPr>
          <a:xfrm>
            <a:off x="979539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60" name="SmartArt Placeholder 4">
            <a:extLst>
              <a:ext uri="{FF2B5EF4-FFF2-40B4-BE49-F238E27FC236}">
                <a16:creationId xmlns:a16="http://schemas.microsoft.com/office/drawing/2014/main" id="{BB04BA58-C66D-B645-B31B-E46449DE69CD}"/>
              </a:ext>
            </a:extLst>
          </p:cNvPr>
          <p:cNvSpPr>
            <a:spLocks noGrp="1"/>
          </p:cNvSpPr>
          <p:nvPr>
            <p:ph type="dgm" sz="quarter" idx="174" hasCustomPrompt="1"/>
          </p:nvPr>
        </p:nvSpPr>
        <p:spPr>
          <a:xfrm>
            <a:off x="979539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61" name="SmartArt Placeholder 4">
            <a:extLst>
              <a:ext uri="{FF2B5EF4-FFF2-40B4-BE49-F238E27FC236}">
                <a16:creationId xmlns:a16="http://schemas.microsoft.com/office/drawing/2014/main" id="{7AF7EAC8-8862-8043-ADD5-7D22B6FF408E}"/>
              </a:ext>
            </a:extLst>
          </p:cNvPr>
          <p:cNvSpPr>
            <a:spLocks noGrp="1"/>
          </p:cNvSpPr>
          <p:nvPr>
            <p:ph type="dgm" sz="quarter" idx="175" hasCustomPrompt="1"/>
          </p:nvPr>
        </p:nvSpPr>
        <p:spPr>
          <a:xfrm>
            <a:off x="979539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62" name="SmartArt Placeholder 4">
            <a:extLst>
              <a:ext uri="{FF2B5EF4-FFF2-40B4-BE49-F238E27FC236}">
                <a16:creationId xmlns:a16="http://schemas.microsoft.com/office/drawing/2014/main" id="{8694F2E6-E752-1A46-BCA9-CC14D3AB7F6B}"/>
              </a:ext>
            </a:extLst>
          </p:cNvPr>
          <p:cNvSpPr>
            <a:spLocks noGrp="1"/>
          </p:cNvSpPr>
          <p:nvPr>
            <p:ph type="dgm" sz="quarter" idx="176" hasCustomPrompt="1"/>
          </p:nvPr>
        </p:nvSpPr>
        <p:spPr>
          <a:xfrm>
            <a:off x="979635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63" name="SmartArt Placeholder 4">
            <a:extLst>
              <a:ext uri="{FF2B5EF4-FFF2-40B4-BE49-F238E27FC236}">
                <a16:creationId xmlns:a16="http://schemas.microsoft.com/office/drawing/2014/main" id="{1E237C9C-0FDB-F547-9D72-707092EE5B26}"/>
              </a:ext>
            </a:extLst>
          </p:cNvPr>
          <p:cNvSpPr>
            <a:spLocks noGrp="1"/>
          </p:cNvSpPr>
          <p:nvPr>
            <p:ph type="dgm" sz="quarter" idx="177" hasCustomPrompt="1"/>
          </p:nvPr>
        </p:nvSpPr>
        <p:spPr>
          <a:xfrm>
            <a:off x="979635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64" name="SmartArt Placeholder 4">
            <a:extLst>
              <a:ext uri="{FF2B5EF4-FFF2-40B4-BE49-F238E27FC236}">
                <a16:creationId xmlns:a16="http://schemas.microsoft.com/office/drawing/2014/main" id="{9A707CEE-2087-1D4A-907F-BA01ACF19B51}"/>
              </a:ext>
            </a:extLst>
          </p:cNvPr>
          <p:cNvSpPr>
            <a:spLocks noGrp="1"/>
          </p:cNvSpPr>
          <p:nvPr>
            <p:ph type="dgm" sz="quarter" idx="178" hasCustomPrompt="1"/>
          </p:nvPr>
        </p:nvSpPr>
        <p:spPr>
          <a:xfrm>
            <a:off x="979539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65" name="SmartArt Placeholder 4">
            <a:extLst>
              <a:ext uri="{FF2B5EF4-FFF2-40B4-BE49-F238E27FC236}">
                <a16:creationId xmlns:a16="http://schemas.microsoft.com/office/drawing/2014/main" id="{D4E4F204-8B26-5942-8435-9C97D4ADF107}"/>
              </a:ext>
            </a:extLst>
          </p:cNvPr>
          <p:cNvSpPr>
            <a:spLocks noGrp="1"/>
          </p:cNvSpPr>
          <p:nvPr>
            <p:ph type="dgm" sz="quarter" idx="179" hasCustomPrompt="1"/>
          </p:nvPr>
        </p:nvSpPr>
        <p:spPr>
          <a:xfrm>
            <a:off x="979539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66" name="SmartArt Placeholder 4">
            <a:extLst>
              <a:ext uri="{FF2B5EF4-FFF2-40B4-BE49-F238E27FC236}">
                <a16:creationId xmlns:a16="http://schemas.microsoft.com/office/drawing/2014/main" id="{8E12DA37-9663-2546-B073-6A4D8F12A947}"/>
              </a:ext>
            </a:extLst>
          </p:cNvPr>
          <p:cNvSpPr>
            <a:spLocks noGrp="1"/>
          </p:cNvSpPr>
          <p:nvPr>
            <p:ph type="dgm" sz="quarter" idx="180" hasCustomPrompt="1"/>
          </p:nvPr>
        </p:nvSpPr>
        <p:spPr>
          <a:xfrm>
            <a:off x="979539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67" name="SmartArt Placeholder 4">
            <a:extLst>
              <a:ext uri="{FF2B5EF4-FFF2-40B4-BE49-F238E27FC236}">
                <a16:creationId xmlns:a16="http://schemas.microsoft.com/office/drawing/2014/main" id="{2AC55D12-2D3F-9541-BB1C-CC31A22B6665}"/>
              </a:ext>
            </a:extLst>
          </p:cNvPr>
          <p:cNvSpPr>
            <a:spLocks noGrp="1"/>
          </p:cNvSpPr>
          <p:nvPr>
            <p:ph type="dgm" sz="quarter" idx="181" hasCustomPrompt="1"/>
          </p:nvPr>
        </p:nvSpPr>
        <p:spPr>
          <a:xfrm>
            <a:off x="979538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68" name="SmartArt Placeholder 4">
            <a:extLst>
              <a:ext uri="{FF2B5EF4-FFF2-40B4-BE49-F238E27FC236}">
                <a16:creationId xmlns:a16="http://schemas.microsoft.com/office/drawing/2014/main" id="{13FBDD72-D7FF-314C-9437-EDEA08FB4519}"/>
              </a:ext>
            </a:extLst>
          </p:cNvPr>
          <p:cNvSpPr>
            <a:spLocks noGrp="1"/>
          </p:cNvSpPr>
          <p:nvPr>
            <p:ph type="dgm" sz="quarter" idx="182" hasCustomPrompt="1"/>
          </p:nvPr>
        </p:nvSpPr>
        <p:spPr>
          <a:xfrm>
            <a:off x="1079880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69" name="SmartArt Placeholder 4">
            <a:extLst>
              <a:ext uri="{FF2B5EF4-FFF2-40B4-BE49-F238E27FC236}">
                <a16:creationId xmlns:a16="http://schemas.microsoft.com/office/drawing/2014/main" id="{61003F1B-E87C-2D4F-8AA4-60BC049073E6}"/>
              </a:ext>
            </a:extLst>
          </p:cNvPr>
          <p:cNvSpPr>
            <a:spLocks noGrp="1"/>
          </p:cNvSpPr>
          <p:nvPr>
            <p:ph type="dgm" sz="quarter" idx="183" hasCustomPrompt="1"/>
          </p:nvPr>
        </p:nvSpPr>
        <p:spPr>
          <a:xfrm>
            <a:off x="1079880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70" name="SmartArt Placeholder 4">
            <a:extLst>
              <a:ext uri="{FF2B5EF4-FFF2-40B4-BE49-F238E27FC236}">
                <a16:creationId xmlns:a16="http://schemas.microsoft.com/office/drawing/2014/main" id="{A57942A6-FF4B-1743-9923-619AB62E0AB6}"/>
              </a:ext>
            </a:extLst>
          </p:cNvPr>
          <p:cNvSpPr>
            <a:spLocks noGrp="1"/>
          </p:cNvSpPr>
          <p:nvPr>
            <p:ph type="dgm" sz="quarter" idx="184" hasCustomPrompt="1"/>
          </p:nvPr>
        </p:nvSpPr>
        <p:spPr>
          <a:xfrm>
            <a:off x="1079783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71" name="SmartArt Placeholder 4">
            <a:extLst>
              <a:ext uri="{FF2B5EF4-FFF2-40B4-BE49-F238E27FC236}">
                <a16:creationId xmlns:a16="http://schemas.microsoft.com/office/drawing/2014/main" id="{08740B29-5128-8A4B-9137-6A52188D6C93}"/>
              </a:ext>
            </a:extLst>
          </p:cNvPr>
          <p:cNvSpPr>
            <a:spLocks noGrp="1"/>
          </p:cNvSpPr>
          <p:nvPr>
            <p:ph type="dgm" sz="quarter" idx="185" hasCustomPrompt="1"/>
          </p:nvPr>
        </p:nvSpPr>
        <p:spPr>
          <a:xfrm>
            <a:off x="1079783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72" name="SmartArt Placeholder 4">
            <a:extLst>
              <a:ext uri="{FF2B5EF4-FFF2-40B4-BE49-F238E27FC236}">
                <a16:creationId xmlns:a16="http://schemas.microsoft.com/office/drawing/2014/main" id="{8D88D872-F251-E64C-9AA2-FD7804E72B56}"/>
              </a:ext>
            </a:extLst>
          </p:cNvPr>
          <p:cNvSpPr>
            <a:spLocks noGrp="1"/>
          </p:cNvSpPr>
          <p:nvPr>
            <p:ph type="dgm" sz="quarter" idx="186" hasCustomPrompt="1"/>
          </p:nvPr>
        </p:nvSpPr>
        <p:spPr>
          <a:xfrm>
            <a:off x="1079783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73" name="SmartArt Placeholder 4">
            <a:extLst>
              <a:ext uri="{FF2B5EF4-FFF2-40B4-BE49-F238E27FC236}">
                <a16:creationId xmlns:a16="http://schemas.microsoft.com/office/drawing/2014/main" id="{1F09D1C6-56C4-9E4A-B090-B59DD02933D8}"/>
              </a:ext>
            </a:extLst>
          </p:cNvPr>
          <p:cNvSpPr>
            <a:spLocks noGrp="1"/>
          </p:cNvSpPr>
          <p:nvPr>
            <p:ph type="dgm" sz="quarter" idx="187" hasCustomPrompt="1"/>
          </p:nvPr>
        </p:nvSpPr>
        <p:spPr>
          <a:xfrm>
            <a:off x="1079879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74" name="SmartArt Placeholder 4">
            <a:extLst>
              <a:ext uri="{FF2B5EF4-FFF2-40B4-BE49-F238E27FC236}">
                <a16:creationId xmlns:a16="http://schemas.microsoft.com/office/drawing/2014/main" id="{049B0394-C87B-DE4B-B92D-D4097452B01D}"/>
              </a:ext>
            </a:extLst>
          </p:cNvPr>
          <p:cNvSpPr>
            <a:spLocks noGrp="1"/>
          </p:cNvSpPr>
          <p:nvPr>
            <p:ph type="dgm" sz="quarter" idx="188" hasCustomPrompt="1"/>
          </p:nvPr>
        </p:nvSpPr>
        <p:spPr>
          <a:xfrm>
            <a:off x="1079879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75" name="SmartArt Placeholder 4">
            <a:extLst>
              <a:ext uri="{FF2B5EF4-FFF2-40B4-BE49-F238E27FC236}">
                <a16:creationId xmlns:a16="http://schemas.microsoft.com/office/drawing/2014/main" id="{B2E4843A-900B-DA4A-8C1B-9100723B571D}"/>
              </a:ext>
            </a:extLst>
          </p:cNvPr>
          <p:cNvSpPr>
            <a:spLocks noGrp="1"/>
          </p:cNvSpPr>
          <p:nvPr>
            <p:ph type="dgm" sz="quarter" idx="189" hasCustomPrompt="1"/>
          </p:nvPr>
        </p:nvSpPr>
        <p:spPr>
          <a:xfrm>
            <a:off x="1079783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76" name="SmartArt Placeholder 4">
            <a:extLst>
              <a:ext uri="{FF2B5EF4-FFF2-40B4-BE49-F238E27FC236}">
                <a16:creationId xmlns:a16="http://schemas.microsoft.com/office/drawing/2014/main" id="{F49B4BE2-959F-CB41-82DB-73A40F158D56}"/>
              </a:ext>
            </a:extLst>
          </p:cNvPr>
          <p:cNvSpPr>
            <a:spLocks noGrp="1"/>
          </p:cNvSpPr>
          <p:nvPr>
            <p:ph type="dgm" sz="quarter" idx="190" hasCustomPrompt="1"/>
          </p:nvPr>
        </p:nvSpPr>
        <p:spPr>
          <a:xfrm>
            <a:off x="1079783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77" name="SmartArt Placeholder 4">
            <a:extLst>
              <a:ext uri="{FF2B5EF4-FFF2-40B4-BE49-F238E27FC236}">
                <a16:creationId xmlns:a16="http://schemas.microsoft.com/office/drawing/2014/main" id="{1688BB1B-6D16-EB40-95FA-8B1F51B183AD}"/>
              </a:ext>
            </a:extLst>
          </p:cNvPr>
          <p:cNvSpPr>
            <a:spLocks noGrp="1"/>
          </p:cNvSpPr>
          <p:nvPr>
            <p:ph type="dgm" sz="quarter" idx="191" hasCustomPrompt="1"/>
          </p:nvPr>
        </p:nvSpPr>
        <p:spPr>
          <a:xfrm>
            <a:off x="1079783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78" name="SmartArt Placeholder 4">
            <a:extLst>
              <a:ext uri="{FF2B5EF4-FFF2-40B4-BE49-F238E27FC236}">
                <a16:creationId xmlns:a16="http://schemas.microsoft.com/office/drawing/2014/main" id="{2DF15219-DD5A-E34C-BF75-920297E4D82F}"/>
              </a:ext>
            </a:extLst>
          </p:cNvPr>
          <p:cNvSpPr>
            <a:spLocks noGrp="1"/>
          </p:cNvSpPr>
          <p:nvPr>
            <p:ph type="dgm" sz="quarter" idx="192" hasCustomPrompt="1"/>
          </p:nvPr>
        </p:nvSpPr>
        <p:spPr>
          <a:xfrm>
            <a:off x="1079783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6" name="Text Placeholder 5">
            <a:extLst>
              <a:ext uri="{FF2B5EF4-FFF2-40B4-BE49-F238E27FC236}">
                <a16:creationId xmlns:a16="http://schemas.microsoft.com/office/drawing/2014/main" id="{797C9C9D-DDD8-2546-9467-B13091FF49A8}"/>
              </a:ext>
            </a:extLst>
          </p:cNvPr>
          <p:cNvSpPr>
            <a:spLocks noGrp="1"/>
          </p:cNvSpPr>
          <p:nvPr>
            <p:ph type="body" sz="quarter" idx="193" hasCustomPrompt="1"/>
          </p:nvPr>
        </p:nvSpPr>
        <p:spPr>
          <a:xfrm>
            <a:off x="7793388" y="469393"/>
            <a:ext cx="3939825" cy="968474"/>
          </a:xfrm>
        </p:spPr>
        <p:txBody>
          <a:bodyPr/>
          <a:lstStyle>
            <a:lvl1pPr>
              <a:lnSpc>
                <a:spcPct val="100000"/>
              </a:lnSpc>
              <a:defRPr sz="2000" b="1" i="0">
                <a:solidFill>
                  <a:schemeClr val="tx1"/>
                </a:solidFill>
                <a:latin typeface="Fira Sans" panose="020B0503050000020004" pitchFamily="34" charset="0"/>
              </a:defRPr>
            </a:lvl1pPr>
          </a:lstStyle>
          <a:p>
            <a:pPr lvl="0"/>
            <a:r>
              <a:rPr lang="en-US" dirty="0"/>
              <a:t>Key (use the drawing tools to create bars representing time)</a:t>
            </a:r>
          </a:p>
        </p:txBody>
      </p:sp>
    </p:spTree>
    <p:extLst>
      <p:ext uri="{BB962C8B-B14F-4D97-AF65-F5344CB8AC3E}">
        <p14:creationId xmlns:p14="http://schemas.microsoft.com/office/powerpoint/2010/main" val="105880251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199" y="469392"/>
            <a:ext cx="11275671" cy="968474"/>
          </a:xfrm>
        </p:spPr>
        <p:txBody>
          <a:bodyPr/>
          <a:lstStyle>
            <a:lvl1pPr>
              <a:lnSpc>
                <a:spcPct val="100000"/>
              </a:lnSpc>
              <a:defRPr/>
            </a:lvl1pPr>
          </a:lstStyle>
          <a:p>
            <a:r>
              <a:rPr lang="en-US" dirty="0"/>
              <a:t>Table title</a:t>
            </a:r>
            <a:endParaRPr lang="en-GB" dirty="0"/>
          </a:p>
        </p:txBody>
      </p:sp>
      <p:sp>
        <p:nvSpPr>
          <p:cNvPr id="6" name="Table Placeholder 5">
            <a:extLst>
              <a:ext uri="{FF2B5EF4-FFF2-40B4-BE49-F238E27FC236}">
                <a16:creationId xmlns:a16="http://schemas.microsoft.com/office/drawing/2014/main" id="{4509CACD-663B-694D-A50B-A5CC6E4ECE50}"/>
              </a:ext>
            </a:extLst>
          </p:cNvPr>
          <p:cNvSpPr>
            <a:spLocks noGrp="1"/>
          </p:cNvSpPr>
          <p:nvPr>
            <p:ph type="tbl" sz="quarter" idx="12"/>
          </p:nvPr>
        </p:nvSpPr>
        <p:spPr>
          <a:xfrm>
            <a:off x="457200" y="1550988"/>
            <a:ext cx="11276013" cy="4645025"/>
          </a:xfrm>
        </p:spPr>
        <p:txBody>
          <a:bodyPr/>
          <a:lstStyle/>
          <a:p>
            <a:r>
              <a:rPr lang="en-US"/>
              <a:t>Click icon to add table</a:t>
            </a:r>
          </a:p>
        </p:txBody>
      </p:sp>
    </p:spTree>
    <p:extLst>
      <p:ext uri="{BB962C8B-B14F-4D97-AF65-F5344CB8AC3E}">
        <p14:creationId xmlns:p14="http://schemas.microsoft.com/office/powerpoint/2010/main" val="238282072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inal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11208058" cy="2665125"/>
          </a:xfrm>
        </p:spPr>
        <p:txBody>
          <a:bodyPr/>
          <a:lstStyle>
            <a:lvl1pPr algn="l">
              <a:lnSpc>
                <a:spcPct val="100000"/>
              </a:lnSpc>
              <a:spcAft>
                <a:spcPts val="600"/>
              </a:spcAft>
              <a:defRPr sz="5000" b="1" i="0">
                <a:solidFill>
                  <a:schemeClr val="bg1"/>
                </a:solidFill>
                <a:latin typeface="+mn-lt"/>
              </a:defRPr>
            </a:lvl1pPr>
            <a:lvl2pPr marL="0" indent="0" algn="l">
              <a:lnSpc>
                <a:spcPct val="100000"/>
              </a:lnSpc>
              <a:spcBef>
                <a:spcPts val="2400"/>
              </a:spcBef>
              <a:spcAft>
                <a:spcPts val="600"/>
              </a:spcAft>
              <a:buNone/>
              <a:defRPr sz="2400" b="1" i="0" baseline="0">
                <a:solidFill>
                  <a:schemeClr val="bg1"/>
                </a:solidFill>
                <a:latin typeface="+mn-lt"/>
              </a:defRPr>
            </a:lvl2pPr>
          </a:lstStyle>
          <a:p>
            <a:pPr lvl="0"/>
            <a:r>
              <a:rPr lang="en-US" dirty="0"/>
              <a:t>Suggested title: Questions / Q&amp;A / Thank you</a:t>
            </a:r>
          </a:p>
          <a:p>
            <a:pPr lvl="1"/>
            <a:r>
              <a:rPr lang="en-US" dirty="0"/>
              <a:t>Click to add 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74525"/>
            <a:ext cx="1632293" cy="608400"/>
          </a:xfrm>
          <a:prstGeom prst="rect">
            <a:avLst/>
          </a:prstGeom>
        </p:spPr>
      </p:pic>
    </p:spTree>
    <p:extLst>
      <p:ext uri="{BB962C8B-B14F-4D97-AF65-F5344CB8AC3E}">
        <p14:creationId xmlns:p14="http://schemas.microsoft.com/office/powerpoint/2010/main" val="80152017"/>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Final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343696"/>
            <a:ext cx="11225814" cy="846113"/>
          </a:xfrm>
        </p:spPr>
        <p:txBody>
          <a:bodyPr anchor="t"/>
          <a:lstStyle>
            <a:lvl1pPr algn="l">
              <a:defRPr sz="5000">
                <a:solidFill>
                  <a:schemeClr val="tx1"/>
                </a:solidFill>
              </a:defRPr>
            </a:lvl1pPr>
          </a:lstStyle>
          <a:p>
            <a:r>
              <a:rPr lang="en-US" dirty="0"/>
              <a:t>Suggested title: Questions / Q&amp;A / Thank you</a:t>
            </a:r>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643469"/>
            <a:ext cx="11225814" cy="899888"/>
          </a:xfrm>
        </p:spPr>
        <p:txBody>
          <a:bodyPr/>
          <a:lstStyle>
            <a:lvl1pPr marL="0" indent="0" algn="l">
              <a:buNone/>
              <a:defRPr sz="24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sub-heading</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pic>
        <p:nvPicPr>
          <p:cNvPr id="10" name="Picture 9">
            <a:extLst>
              <a:ext uri="{FF2B5EF4-FFF2-40B4-BE49-F238E27FC236}">
                <a16:creationId xmlns:a16="http://schemas.microsoft.com/office/drawing/2014/main" id="{703B5DF3-3FDB-0144-81B9-087C2CE695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Tree>
    <p:extLst>
      <p:ext uri="{BB962C8B-B14F-4D97-AF65-F5344CB8AC3E}">
        <p14:creationId xmlns:p14="http://schemas.microsoft.com/office/powerpoint/2010/main" val="391527787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tay in touch">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F24E413-E7D4-4729-913D-77091DC8D393}"/>
              </a:ext>
            </a:extLst>
          </p:cNvPr>
          <p:cNvSpPr>
            <a:spLocks noGrp="1"/>
          </p:cNvSpPr>
          <p:nvPr>
            <p:ph type="title"/>
          </p:nvPr>
        </p:nvSpPr>
        <p:spPr>
          <a:xfrm>
            <a:off x="457200" y="469392"/>
            <a:ext cx="11277600" cy="968474"/>
          </a:xfrm>
        </p:spPr>
        <p:txBody>
          <a:bodyPr/>
          <a:lstStyle/>
          <a:p>
            <a:r>
              <a:rPr lang="en-US" sz="4800"/>
              <a:t>Click to edit Master title style</a:t>
            </a:r>
            <a:endParaRPr lang="en-GB" sz="4800" dirty="0"/>
          </a:p>
        </p:txBody>
      </p:sp>
      <p:pic>
        <p:nvPicPr>
          <p:cNvPr id="4" name="Picture 3">
            <a:extLst>
              <a:ext uri="{FF2B5EF4-FFF2-40B4-BE49-F238E27FC236}">
                <a16:creationId xmlns:a16="http://schemas.microsoft.com/office/drawing/2014/main" id="{60C8AA95-F881-4223-839F-7D307F15D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968" y="1863681"/>
            <a:ext cx="1788397" cy="1778089"/>
          </a:xfrm>
          <a:prstGeom prst="rect">
            <a:avLst/>
          </a:prstGeom>
        </p:spPr>
      </p:pic>
      <p:pic>
        <p:nvPicPr>
          <p:cNvPr id="5" name="Picture 4">
            <a:extLst>
              <a:ext uri="{FF2B5EF4-FFF2-40B4-BE49-F238E27FC236}">
                <a16:creationId xmlns:a16="http://schemas.microsoft.com/office/drawing/2014/main" id="{F92C699F-6738-4D3C-9B3B-243BC18F738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23844" y="1863681"/>
            <a:ext cx="1932708" cy="1845092"/>
          </a:xfrm>
          <a:prstGeom prst="rect">
            <a:avLst/>
          </a:prstGeom>
        </p:spPr>
      </p:pic>
      <p:pic>
        <p:nvPicPr>
          <p:cNvPr id="6" name="Picture 5">
            <a:extLst>
              <a:ext uri="{FF2B5EF4-FFF2-40B4-BE49-F238E27FC236}">
                <a16:creationId xmlns:a16="http://schemas.microsoft.com/office/drawing/2014/main" id="{9B1B2ABB-5CA7-4068-98D2-84996CC253E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176031" y="1830179"/>
            <a:ext cx="1839938" cy="1845092"/>
          </a:xfrm>
          <a:prstGeom prst="rect">
            <a:avLst/>
          </a:prstGeom>
        </p:spPr>
      </p:pic>
      <p:pic>
        <p:nvPicPr>
          <p:cNvPr id="7" name="Picture 6">
            <a:extLst>
              <a:ext uri="{FF2B5EF4-FFF2-40B4-BE49-F238E27FC236}">
                <a16:creationId xmlns:a16="http://schemas.microsoft.com/office/drawing/2014/main" id="{29BB2346-F6C3-4F12-891C-4FEAEE65235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535448" y="1876565"/>
            <a:ext cx="1850244" cy="1798706"/>
          </a:xfrm>
          <a:prstGeom prst="rect">
            <a:avLst/>
          </a:prstGeom>
        </p:spPr>
      </p:pic>
      <p:sp>
        <p:nvSpPr>
          <p:cNvPr id="8" name="TextBox 7">
            <a:extLst>
              <a:ext uri="{FF2B5EF4-FFF2-40B4-BE49-F238E27FC236}">
                <a16:creationId xmlns:a16="http://schemas.microsoft.com/office/drawing/2014/main" id="{F2704FD4-6AB5-4B99-88D1-0280BF771763}"/>
              </a:ext>
            </a:extLst>
          </p:cNvPr>
          <p:cNvSpPr txBox="1"/>
          <p:nvPr userDrawn="1"/>
        </p:nvSpPr>
        <p:spPr>
          <a:xfrm>
            <a:off x="627887" y="3914812"/>
            <a:ext cx="1698398" cy="480993"/>
          </a:xfrm>
          <a:prstGeom prst="rect">
            <a:avLst/>
          </a:prstGeom>
          <a:noFill/>
        </p:spPr>
        <p:txBody>
          <a:bodyPr wrap="square" lIns="0" tIns="0" rIns="0" bIns="0" rtlCol="0">
            <a:noAutofit/>
          </a:bodyPr>
          <a:lstStyle/>
          <a:p>
            <a:pPr algn="l"/>
            <a:r>
              <a:rPr lang="en-GB" sz="2400" b="1" dirty="0"/>
              <a:t>@HS2Ltd</a:t>
            </a:r>
          </a:p>
        </p:txBody>
      </p:sp>
      <p:sp>
        <p:nvSpPr>
          <p:cNvPr id="9" name="TextBox 8">
            <a:extLst>
              <a:ext uri="{FF2B5EF4-FFF2-40B4-BE49-F238E27FC236}">
                <a16:creationId xmlns:a16="http://schemas.microsoft.com/office/drawing/2014/main" id="{1110A6C4-307E-4CEB-A613-D06205D9BE24}"/>
              </a:ext>
            </a:extLst>
          </p:cNvPr>
          <p:cNvSpPr txBox="1"/>
          <p:nvPr userDrawn="1"/>
        </p:nvSpPr>
        <p:spPr>
          <a:xfrm>
            <a:off x="10168127" y="3914811"/>
            <a:ext cx="1698398" cy="480993"/>
          </a:xfrm>
          <a:prstGeom prst="rect">
            <a:avLst/>
          </a:prstGeom>
          <a:noFill/>
        </p:spPr>
        <p:txBody>
          <a:bodyPr wrap="square" lIns="0" tIns="0" rIns="0" bIns="0" rtlCol="0">
            <a:noAutofit/>
          </a:bodyPr>
          <a:lstStyle/>
          <a:p>
            <a:pPr algn="l"/>
            <a:r>
              <a:rPr lang="en-GB" sz="2400" b="1" dirty="0"/>
              <a:t>@HS2Ltd</a:t>
            </a:r>
          </a:p>
        </p:txBody>
      </p:sp>
      <p:sp>
        <p:nvSpPr>
          <p:cNvPr id="10" name="TextBox 9">
            <a:extLst>
              <a:ext uri="{FF2B5EF4-FFF2-40B4-BE49-F238E27FC236}">
                <a16:creationId xmlns:a16="http://schemas.microsoft.com/office/drawing/2014/main" id="{EFBF6ACD-EFBE-4772-B89C-52CA29D7498F}"/>
              </a:ext>
            </a:extLst>
          </p:cNvPr>
          <p:cNvSpPr txBox="1"/>
          <p:nvPr userDrawn="1"/>
        </p:nvSpPr>
        <p:spPr>
          <a:xfrm>
            <a:off x="2901934" y="3914811"/>
            <a:ext cx="1698398" cy="480993"/>
          </a:xfrm>
          <a:prstGeom prst="rect">
            <a:avLst/>
          </a:prstGeom>
          <a:noFill/>
        </p:spPr>
        <p:txBody>
          <a:bodyPr wrap="square" lIns="0" tIns="0" rIns="0" bIns="0" rtlCol="0">
            <a:noAutofit/>
          </a:bodyPr>
          <a:lstStyle/>
          <a:p>
            <a:pPr algn="l"/>
            <a:r>
              <a:rPr lang="en-GB" sz="2400" b="1" dirty="0"/>
              <a:t>@HS2Ltd</a:t>
            </a:r>
          </a:p>
        </p:txBody>
      </p:sp>
      <p:sp>
        <p:nvSpPr>
          <p:cNvPr id="11" name="TextBox 10">
            <a:extLst>
              <a:ext uri="{FF2B5EF4-FFF2-40B4-BE49-F238E27FC236}">
                <a16:creationId xmlns:a16="http://schemas.microsoft.com/office/drawing/2014/main" id="{432721B2-1A42-4189-944B-9950C0D348F0}"/>
              </a:ext>
            </a:extLst>
          </p:cNvPr>
          <p:cNvSpPr txBox="1"/>
          <p:nvPr userDrawn="1"/>
        </p:nvSpPr>
        <p:spPr>
          <a:xfrm>
            <a:off x="7813129" y="3889281"/>
            <a:ext cx="1698398" cy="480993"/>
          </a:xfrm>
          <a:prstGeom prst="rect">
            <a:avLst/>
          </a:prstGeom>
          <a:noFill/>
        </p:spPr>
        <p:txBody>
          <a:bodyPr wrap="square" lIns="0" tIns="0" rIns="0" bIns="0" rtlCol="0">
            <a:noAutofit/>
          </a:bodyPr>
          <a:lstStyle/>
          <a:p>
            <a:pPr algn="l"/>
            <a:r>
              <a:rPr lang="en-GB" sz="2400" b="1" dirty="0"/>
              <a:t>@HS2Ltd</a:t>
            </a:r>
          </a:p>
        </p:txBody>
      </p:sp>
      <p:sp>
        <p:nvSpPr>
          <p:cNvPr id="12" name="TextBox 11">
            <a:extLst>
              <a:ext uri="{FF2B5EF4-FFF2-40B4-BE49-F238E27FC236}">
                <a16:creationId xmlns:a16="http://schemas.microsoft.com/office/drawing/2014/main" id="{F237E5F5-E72B-48FF-BA54-32FAE89D05D8}"/>
              </a:ext>
            </a:extLst>
          </p:cNvPr>
          <p:cNvSpPr txBox="1"/>
          <p:nvPr userDrawn="1"/>
        </p:nvSpPr>
        <p:spPr>
          <a:xfrm>
            <a:off x="4656552" y="3889281"/>
            <a:ext cx="3480037" cy="480993"/>
          </a:xfrm>
          <a:prstGeom prst="rect">
            <a:avLst/>
          </a:prstGeom>
          <a:noFill/>
        </p:spPr>
        <p:txBody>
          <a:bodyPr wrap="square" lIns="0" tIns="0" rIns="0" bIns="0" rtlCol="0">
            <a:noAutofit/>
          </a:bodyPr>
          <a:lstStyle/>
          <a:p>
            <a:pPr algn="l"/>
            <a:r>
              <a:rPr lang="en-GB" sz="2400" b="1" dirty="0"/>
              <a:t>@High Speed Two</a:t>
            </a:r>
          </a:p>
        </p:txBody>
      </p:sp>
      <p:pic>
        <p:nvPicPr>
          <p:cNvPr id="13" name="Picture 2" descr="Related image">
            <a:extLst>
              <a:ext uri="{FF2B5EF4-FFF2-40B4-BE49-F238E27FC236}">
                <a16:creationId xmlns:a16="http://schemas.microsoft.com/office/drawing/2014/main" id="{2619EEB5-AECE-4BD7-9FDF-8E010AEA2F43}"/>
              </a:ext>
            </a:extLst>
          </p:cNvPr>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9905171" y="1943568"/>
            <a:ext cx="1788217" cy="176520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C1AFEE6-6EA8-44FE-9CF4-A2D28FA7FCA7}"/>
              </a:ext>
            </a:extLst>
          </p:cNvPr>
          <p:cNvSpPr txBox="1"/>
          <p:nvPr userDrawn="1"/>
        </p:nvSpPr>
        <p:spPr>
          <a:xfrm>
            <a:off x="457200" y="5123223"/>
            <a:ext cx="11277600" cy="688157"/>
          </a:xfrm>
          <a:prstGeom prst="rect">
            <a:avLst/>
          </a:prstGeom>
          <a:noFill/>
        </p:spPr>
        <p:txBody>
          <a:bodyPr wrap="square" lIns="0" tIns="0" rIns="0" bIns="0" rtlCol="0">
            <a:noAutofit/>
          </a:bodyPr>
          <a:lstStyle/>
          <a:p>
            <a:r>
              <a:rPr lang="en-GB" sz="3600" b="1" dirty="0">
                <a:solidFill>
                  <a:schemeClr val="bg2"/>
                </a:solidFill>
              </a:rPr>
              <a:t>More information online: </a:t>
            </a:r>
            <a:r>
              <a:rPr lang="en-GB" sz="3600" b="1" dirty="0"/>
              <a:t>www.hs2.org.uk</a:t>
            </a:r>
          </a:p>
        </p:txBody>
      </p:sp>
    </p:spTree>
    <p:extLst>
      <p:ext uri="{BB962C8B-B14F-4D97-AF65-F5344CB8AC3E}">
        <p14:creationId xmlns:p14="http://schemas.microsoft.com/office/powerpoint/2010/main" val="35316694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ood Neighbour Contact us">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7" name="Rectangle 2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pic>
        <p:nvPicPr>
          <p:cNvPr id="28" name="Picture 27"/>
          <p:cNvPicPr>
            <a:picLocks noChangeAspect="1"/>
          </p:cNvPicPr>
          <p:nvPr userDrawn="1"/>
        </p:nvPicPr>
        <p:blipFill>
          <a:blip r:embed="rId2"/>
          <a:stretch>
            <a:fillRect/>
          </a:stretch>
        </p:blipFill>
        <p:spPr>
          <a:xfrm>
            <a:off x="457200" y="6340455"/>
            <a:ext cx="11346873" cy="376479"/>
          </a:xfrm>
          <a:prstGeom prst="rect">
            <a:avLst/>
          </a:prstGeom>
        </p:spPr>
      </p:pic>
      <p:sp>
        <p:nvSpPr>
          <p:cNvPr id="29" name="Text Placeholder 2"/>
          <p:cNvSpPr>
            <a:spLocks noGrp="1"/>
          </p:cNvSpPr>
          <p:nvPr>
            <p:ph type="body" sz="quarter" idx="13"/>
          </p:nvPr>
        </p:nvSpPr>
        <p:spPr>
          <a:xfrm>
            <a:off x="6132513" y="433479"/>
            <a:ext cx="4354286" cy="2665125"/>
          </a:xfrm>
        </p:spPr>
        <p:txBody>
          <a:bodyPr/>
          <a:lstStyle>
            <a:lvl1pPr>
              <a:defRPr sz="5000" b="1">
                <a:solidFill>
                  <a:schemeClr val="bg1"/>
                </a:solidFill>
              </a:defRPr>
            </a:lvl1pPr>
          </a:lstStyle>
          <a:p>
            <a:pPr lvl="0"/>
            <a:r>
              <a:rPr lang="en-US"/>
              <a:t>Edit Master text styles</a:t>
            </a:r>
          </a:p>
        </p:txBody>
      </p:sp>
      <p:pic>
        <p:nvPicPr>
          <p:cNvPr id="30" name="Picture 2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49829" y="406993"/>
            <a:ext cx="4746171" cy="5970989"/>
          </a:xfrm>
          <a:prstGeom prst="rect">
            <a:avLst/>
          </a:prstGeom>
          <a:solidFill>
            <a:schemeClr val="bg2"/>
          </a:solidFill>
        </p:spPr>
      </p:pic>
      <p:pic>
        <p:nvPicPr>
          <p:cNvPr id="31" name="Picture 30"/>
          <p:cNvPicPr>
            <a:picLocks noChangeAspect="1"/>
          </p:cNvPicPr>
          <p:nvPr userDrawn="1"/>
        </p:nvPicPr>
        <p:blipFill>
          <a:blip r:embed="rId4"/>
          <a:stretch>
            <a:fillRect/>
          </a:stretch>
        </p:blipFill>
        <p:spPr>
          <a:xfrm>
            <a:off x="6118163" y="1655387"/>
            <a:ext cx="1083989" cy="893470"/>
          </a:xfrm>
          <a:prstGeom prst="rect">
            <a:avLst/>
          </a:prstGeom>
        </p:spPr>
      </p:pic>
      <p:pic>
        <p:nvPicPr>
          <p:cNvPr id="32" name="Picture 31"/>
          <p:cNvPicPr>
            <a:picLocks noChangeAspect="1"/>
          </p:cNvPicPr>
          <p:nvPr userDrawn="1"/>
        </p:nvPicPr>
        <p:blipFill>
          <a:blip r:embed="rId5"/>
          <a:stretch>
            <a:fillRect/>
          </a:stretch>
        </p:blipFill>
        <p:spPr>
          <a:xfrm>
            <a:off x="6123523" y="2942468"/>
            <a:ext cx="985445" cy="900040"/>
          </a:xfrm>
          <a:prstGeom prst="rect">
            <a:avLst/>
          </a:prstGeom>
        </p:spPr>
      </p:pic>
      <p:pic>
        <p:nvPicPr>
          <p:cNvPr id="33" name="Picture 32"/>
          <p:cNvPicPr>
            <a:picLocks noChangeAspect="1"/>
          </p:cNvPicPr>
          <p:nvPr userDrawn="1"/>
        </p:nvPicPr>
        <p:blipFill>
          <a:blip r:embed="rId6"/>
          <a:stretch>
            <a:fillRect/>
          </a:stretch>
        </p:blipFill>
        <p:spPr>
          <a:xfrm>
            <a:off x="6132513" y="4229549"/>
            <a:ext cx="873761" cy="847482"/>
          </a:xfrm>
          <a:prstGeom prst="rect">
            <a:avLst/>
          </a:prstGeom>
        </p:spPr>
      </p:pic>
      <p:sp>
        <p:nvSpPr>
          <p:cNvPr id="35" name="TextBox 34"/>
          <p:cNvSpPr txBox="1"/>
          <p:nvPr userDrawn="1"/>
        </p:nvSpPr>
        <p:spPr>
          <a:xfrm>
            <a:off x="7481454" y="1655387"/>
            <a:ext cx="3870036" cy="784712"/>
          </a:xfrm>
          <a:prstGeom prst="rect">
            <a:avLst/>
          </a:prstGeom>
          <a:noFill/>
        </p:spPr>
        <p:txBody>
          <a:bodyPr wrap="square" lIns="0" tIns="0" rIns="0" bIns="0" rtlCol="0">
            <a:noAutofit/>
          </a:bodyPr>
          <a:lstStyle/>
          <a:p>
            <a:pPr algn="l"/>
            <a:r>
              <a:rPr lang="en-GB" sz="3200" b="1" dirty="0">
                <a:solidFill>
                  <a:schemeClr val="bg1"/>
                </a:solidFill>
              </a:rPr>
              <a:t>Freephone</a:t>
            </a:r>
          </a:p>
          <a:p>
            <a:pPr algn="l"/>
            <a:r>
              <a:rPr lang="en-GB" sz="3200" b="1" dirty="0">
                <a:solidFill>
                  <a:schemeClr val="bg1"/>
                </a:solidFill>
              </a:rPr>
              <a:t>08081 434 434</a:t>
            </a:r>
          </a:p>
        </p:txBody>
      </p:sp>
      <p:sp>
        <p:nvSpPr>
          <p:cNvPr id="36" name="TextBox 35"/>
          <p:cNvSpPr txBox="1"/>
          <p:nvPr userDrawn="1"/>
        </p:nvSpPr>
        <p:spPr>
          <a:xfrm>
            <a:off x="7481454" y="2942468"/>
            <a:ext cx="3870036" cy="784712"/>
          </a:xfrm>
          <a:prstGeom prst="rect">
            <a:avLst/>
          </a:prstGeom>
          <a:noFill/>
        </p:spPr>
        <p:txBody>
          <a:bodyPr wrap="square" lIns="0" tIns="0" rIns="0" bIns="0" rtlCol="0">
            <a:noAutofit/>
          </a:bodyPr>
          <a:lstStyle/>
          <a:p>
            <a:pPr algn="l"/>
            <a:r>
              <a:rPr lang="en-GB" sz="3200" b="1" dirty="0" err="1">
                <a:solidFill>
                  <a:schemeClr val="bg1"/>
                </a:solidFill>
              </a:rPr>
              <a:t>Minicom</a:t>
            </a:r>
            <a:endParaRPr lang="en-GB" sz="3200" b="1" dirty="0">
              <a:solidFill>
                <a:schemeClr val="bg1"/>
              </a:solidFill>
            </a:endParaRPr>
          </a:p>
          <a:p>
            <a:pPr algn="l"/>
            <a:r>
              <a:rPr lang="en-GB" sz="3200" b="1" dirty="0">
                <a:solidFill>
                  <a:schemeClr val="bg1"/>
                </a:solidFill>
              </a:rPr>
              <a:t>08081 456 472</a:t>
            </a:r>
          </a:p>
        </p:txBody>
      </p:sp>
      <p:sp>
        <p:nvSpPr>
          <p:cNvPr id="37" name="TextBox 36"/>
          <p:cNvSpPr txBox="1"/>
          <p:nvPr userDrawn="1"/>
        </p:nvSpPr>
        <p:spPr>
          <a:xfrm>
            <a:off x="7481454" y="4229549"/>
            <a:ext cx="4253346" cy="784712"/>
          </a:xfrm>
          <a:prstGeom prst="rect">
            <a:avLst/>
          </a:prstGeom>
          <a:noFill/>
        </p:spPr>
        <p:txBody>
          <a:bodyPr wrap="square" lIns="0" tIns="0" rIns="0" bIns="0" rtlCol="0">
            <a:noAutofit/>
          </a:bodyPr>
          <a:lstStyle/>
          <a:p>
            <a:pPr algn="l"/>
            <a:r>
              <a:rPr lang="en-GB" sz="3200" b="1" dirty="0">
                <a:solidFill>
                  <a:schemeClr val="bg1"/>
                </a:solidFill>
              </a:rPr>
              <a:t>Email</a:t>
            </a:r>
          </a:p>
          <a:p>
            <a:pPr algn="l"/>
            <a:r>
              <a:rPr lang="en-GB" sz="2600" b="1" dirty="0">
                <a:solidFill>
                  <a:schemeClr val="bg1"/>
                </a:solidFill>
              </a:rPr>
              <a:t>hs2enquiries@hs2.org.uk</a:t>
            </a:r>
          </a:p>
        </p:txBody>
      </p:sp>
      <p:sp>
        <p:nvSpPr>
          <p:cNvPr id="38" name="Rectangle 37"/>
          <p:cNvSpPr/>
          <p:nvPr userDrawn="1"/>
        </p:nvSpPr>
        <p:spPr>
          <a:xfrm>
            <a:off x="322580" y="6377982"/>
            <a:ext cx="152400" cy="2310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spTree>
    <p:extLst>
      <p:ext uri="{BB962C8B-B14F-4D97-AF65-F5344CB8AC3E}">
        <p14:creationId xmlns:p14="http://schemas.microsoft.com/office/powerpoint/2010/main" val="311702638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6" name="TextBox 5"/>
          <p:cNvSpPr txBox="1"/>
          <p:nvPr userDrawn="1"/>
        </p:nvSpPr>
        <p:spPr>
          <a:xfrm>
            <a:off x="457200" y="457200"/>
            <a:ext cx="11730604" cy="788565"/>
          </a:xfrm>
          <a:prstGeom prst="rect">
            <a:avLst/>
          </a:prstGeom>
          <a:noFill/>
        </p:spPr>
        <p:txBody>
          <a:bodyPr wrap="square" lIns="0" tIns="0" rIns="0" bIns="0" rtlCol="0">
            <a:noAutofit/>
          </a:bodyPr>
          <a:lstStyle/>
          <a:p>
            <a:r>
              <a:rPr lang="en-GB" sz="4000" b="1" dirty="0">
                <a:solidFill>
                  <a:schemeClr val="bg2"/>
                </a:solidFill>
              </a:rPr>
              <a:t>Find out more online: </a:t>
            </a:r>
            <a:r>
              <a:rPr lang="en-GB" sz="4000" b="1" dirty="0"/>
              <a:t>www.hs2.org.uk</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920663" y="1298833"/>
            <a:ext cx="8350674" cy="4814005"/>
          </a:xfrm>
          <a:prstGeom prst="rect">
            <a:avLst/>
          </a:prstGeom>
        </p:spPr>
      </p:pic>
      <p:sp>
        <p:nvSpPr>
          <p:cNvPr id="2" name="TextBox 1">
            <a:extLst>
              <a:ext uri="{FF2B5EF4-FFF2-40B4-BE49-F238E27FC236}">
                <a16:creationId xmlns:a16="http://schemas.microsoft.com/office/drawing/2014/main" id="{373F19EF-A572-49B9-B33C-A99D406CA931}"/>
              </a:ext>
            </a:extLst>
          </p:cNvPr>
          <p:cNvSpPr txBox="1"/>
          <p:nvPr userDrawn="1"/>
        </p:nvSpPr>
        <p:spPr>
          <a:xfrm>
            <a:off x="5637178" y="2971800"/>
            <a:ext cx="914400" cy="914400"/>
          </a:xfrm>
          <a:prstGeom prst="rect">
            <a:avLst/>
          </a:prstGeom>
          <a:noFill/>
        </p:spPr>
        <p:txBody>
          <a:bodyPr wrap="square" lIns="0" tIns="0" rIns="0" bIns="0" rtlCol="0">
            <a:noAutofit/>
          </a:bodyPr>
          <a:lstStyle/>
          <a:p>
            <a:pPr algn="l"/>
            <a:endParaRPr lang="en-GB" sz="1600" dirty="0">
              <a:solidFill>
                <a:schemeClr val="accent4"/>
              </a:solidFill>
            </a:endParaRPr>
          </a:p>
        </p:txBody>
      </p:sp>
      <p:sp>
        <p:nvSpPr>
          <p:cNvPr id="13" name="TextBox 12">
            <a:extLst>
              <a:ext uri="{FF2B5EF4-FFF2-40B4-BE49-F238E27FC236}">
                <a16:creationId xmlns:a16="http://schemas.microsoft.com/office/drawing/2014/main" id="{68569E9B-A07F-4053-AFD3-9F8ED3C9E68C}"/>
              </a:ext>
            </a:extLst>
          </p:cNvPr>
          <p:cNvSpPr txBox="1"/>
          <p:nvPr userDrawn="1"/>
        </p:nvSpPr>
        <p:spPr>
          <a:xfrm>
            <a:off x="352717" y="3153209"/>
            <a:ext cx="914400" cy="914400"/>
          </a:xfrm>
          <a:prstGeom prst="rect">
            <a:avLst/>
          </a:prstGeom>
          <a:noFill/>
        </p:spPr>
        <p:txBody>
          <a:bodyPr wrap="square" lIns="0" tIns="0" rIns="0" bIns="0" rtlCol="0">
            <a:noAutofit/>
          </a:bodyPr>
          <a:lstStyle/>
          <a:p>
            <a:pPr algn="l"/>
            <a:endParaRPr lang="en-GB" sz="1600" dirty="0">
              <a:solidFill>
                <a:schemeClr val="accent4"/>
              </a:solidFill>
            </a:endParaRPr>
          </a:p>
        </p:txBody>
      </p:sp>
      <p:sp>
        <p:nvSpPr>
          <p:cNvPr id="14" name="TextBox 13">
            <a:extLst>
              <a:ext uri="{FF2B5EF4-FFF2-40B4-BE49-F238E27FC236}">
                <a16:creationId xmlns:a16="http://schemas.microsoft.com/office/drawing/2014/main" id="{327B1C7E-E664-4916-BA05-D96EA9878E80}"/>
              </a:ext>
            </a:extLst>
          </p:cNvPr>
          <p:cNvSpPr txBox="1"/>
          <p:nvPr userDrawn="1"/>
        </p:nvSpPr>
        <p:spPr>
          <a:xfrm>
            <a:off x="1815616" y="2050125"/>
            <a:ext cx="4001524" cy="541664"/>
          </a:xfrm>
          <a:prstGeom prst="rect">
            <a:avLst/>
          </a:prstGeom>
          <a:noFill/>
        </p:spPr>
        <p:txBody>
          <a:bodyPr wrap="square" lIns="0" tIns="0" rIns="0" bIns="0" rtlCol="0">
            <a:noAutofit/>
          </a:bodyPr>
          <a:lstStyle/>
          <a:p>
            <a:pPr algn="l"/>
            <a:endParaRPr lang="en-GB" sz="1600" dirty="0">
              <a:solidFill>
                <a:schemeClr val="accent4"/>
              </a:solidFill>
            </a:endParaRPr>
          </a:p>
        </p:txBody>
      </p:sp>
      <p:pic>
        <p:nvPicPr>
          <p:cNvPr id="30" name="Picture 29">
            <a:extLst>
              <a:ext uri="{FF2B5EF4-FFF2-40B4-BE49-F238E27FC236}">
                <a16:creationId xmlns:a16="http://schemas.microsoft.com/office/drawing/2014/main" id="{B52A848B-28F0-458A-BC0E-F65FE23DB3B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30810" y="4031838"/>
            <a:ext cx="490482" cy="468248"/>
          </a:xfrm>
          <a:prstGeom prst="rect">
            <a:avLst/>
          </a:prstGeom>
        </p:spPr>
      </p:pic>
      <p:pic>
        <p:nvPicPr>
          <p:cNvPr id="35" name="Picture 34">
            <a:extLst>
              <a:ext uri="{FF2B5EF4-FFF2-40B4-BE49-F238E27FC236}">
                <a16:creationId xmlns:a16="http://schemas.microsoft.com/office/drawing/2014/main" id="{C32EC528-5DEB-463E-841A-DE7ABC71AA4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867949" y="4031838"/>
            <a:ext cx="452858" cy="450248"/>
          </a:xfrm>
          <a:prstGeom prst="rect">
            <a:avLst/>
          </a:prstGeom>
        </p:spPr>
      </p:pic>
      <p:pic>
        <p:nvPicPr>
          <p:cNvPr id="36" name="Picture 35">
            <a:extLst>
              <a:ext uri="{FF2B5EF4-FFF2-40B4-BE49-F238E27FC236}">
                <a16:creationId xmlns:a16="http://schemas.microsoft.com/office/drawing/2014/main" id="{5F731F8D-E6C7-4E25-9120-5D13AE47E96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704322" y="4031838"/>
            <a:ext cx="463149" cy="450248"/>
          </a:xfrm>
          <a:prstGeom prst="rect">
            <a:avLst/>
          </a:prstGeom>
        </p:spPr>
      </p:pic>
      <p:sp>
        <p:nvSpPr>
          <p:cNvPr id="37" name="TextBox 36">
            <a:extLst>
              <a:ext uri="{FF2B5EF4-FFF2-40B4-BE49-F238E27FC236}">
                <a16:creationId xmlns:a16="http://schemas.microsoft.com/office/drawing/2014/main" id="{E13EE293-13BA-445A-B9E6-02E80D9DAE2D}"/>
              </a:ext>
            </a:extLst>
          </p:cNvPr>
          <p:cNvSpPr txBox="1"/>
          <p:nvPr userDrawn="1"/>
        </p:nvSpPr>
        <p:spPr>
          <a:xfrm>
            <a:off x="3529389" y="1992857"/>
            <a:ext cx="4514850" cy="656200"/>
          </a:xfrm>
          <a:prstGeom prst="rect">
            <a:avLst/>
          </a:prstGeom>
          <a:solidFill>
            <a:srgbClr val="004884"/>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Open Sans"/>
                <a:ea typeface="+mn-ea"/>
                <a:cs typeface="+mn-cs"/>
              </a:rPr>
              <a:t>More than a railway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Open Sans"/>
                <a:ea typeface="+mn-ea"/>
                <a:cs typeface="+mn-cs"/>
              </a:rPr>
              <a:t>Find out how HS2 is joining up Britain</a:t>
            </a:r>
            <a:endParaRPr kumimoji="0" lang="en-GB"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3" name="TextBox 32">
            <a:extLst>
              <a:ext uri="{FF2B5EF4-FFF2-40B4-BE49-F238E27FC236}">
                <a16:creationId xmlns:a16="http://schemas.microsoft.com/office/drawing/2014/main" id="{929D3B2A-5E38-43D2-8070-9CA82A9A7321}"/>
              </a:ext>
            </a:extLst>
          </p:cNvPr>
          <p:cNvSpPr txBox="1"/>
          <p:nvPr userDrawn="1"/>
        </p:nvSpPr>
        <p:spPr>
          <a:xfrm>
            <a:off x="3514942" y="3536573"/>
            <a:ext cx="5058383" cy="284682"/>
          </a:xfrm>
          <a:prstGeom prst="rect">
            <a:avLst/>
          </a:prstGeom>
          <a:solidFill>
            <a:schemeClr val="bg1"/>
          </a:solidFill>
        </p:spPr>
        <p:txBody>
          <a:bodyPr wrap="square" lIns="0" tIns="0" rIns="0" bIns="0" rtlCol="0">
            <a:noAutofit/>
          </a:bodyPr>
          <a:lstStyle/>
          <a:p>
            <a:pPr algn="l"/>
            <a:r>
              <a:rPr lang="en-GB" sz="1600" dirty="0">
                <a:solidFill>
                  <a:schemeClr val="bg2"/>
                </a:solidFill>
              </a:rPr>
              <a:t>Follow our progress on social media</a:t>
            </a:r>
          </a:p>
        </p:txBody>
      </p:sp>
      <p:sp>
        <p:nvSpPr>
          <p:cNvPr id="39" name="TextBox 38">
            <a:extLst>
              <a:ext uri="{FF2B5EF4-FFF2-40B4-BE49-F238E27FC236}">
                <a16:creationId xmlns:a16="http://schemas.microsoft.com/office/drawing/2014/main" id="{A07B1DB3-18E0-4760-B034-46D8014E9A65}"/>
              </a:ext>
            </a:extLst>
          </p:cNvPr>
          <p:cNvSpPr txBox="1"/>
          <p:nvPr userDrawn="1"/>
        </p:nvSpPr>
        <p:spPr>
          <a:xfrm>
            <a:off x="3491494" y="4531687"/>
            <a:ext cx="1425677" cy="26547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C4D4C"/>
                </a:solidFill>
                <a:effectLst/>
                <a:uLnTx/>
                <a:uFillTx/>
                <a:latin typeface="Open Sans"/>
                <a:ea typeface="+mn-ea"/>
                <a:cs typeface="+mn-cs"/>
              </a:rPr>
              <a:t>@HS2Ltd</a:t>
            </a:r>
          </a:p>
        </p:txBody>
      </p:sp>
      <p:sp>
        <p:nvSpPr>
          <p:cNvPr id="40" name="TextBox 39">
            <a:extLst>
              <a:ext uri="{FF2B5EF4-FFF2-40B4-BE49-F238E27FC236}">
                <a16:creationId xmlns:a16="http://schemas.microsoft.com/office/drawing/2014/main" id="{AA74B6F5-05D8-43B0-879F-D0E870D51932}"/>
              </a:ext>
            </a:extLst>
          </p:cNvPr>
          <p:cNvSpPr txBox="1"/>
          <p:nvPr userDrawn="1"/>
        </p:nvSpPr>
        <p:spPr>
          <a:xfrm>
            <a:off x="5339161" y="4531687"/>
            <a:ext cx="1425677" cy="26547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C4D4C"/>
                </a:solidFill>
                <a:effectLst/>
                <a:uLnTx/>
                <a:uFillTx/>
                <a:latin typeface="Open Sans"/>
                <a:ea typeface="+mn-ea"/>
                <a:cs typeface="+mn-cs"/>
              </a:rPr>
              <a:t>@HS2Ltd</a:t>
            </a:r>
            <a:endParaRPr kumimoji="0" lang="en-GB" sz="1200" b="1" i="0" u="none" strike="noStrike" kern="1200" cap="none" spc="0" normalizeH="0" baseline="0" noProof="0" dirty="0">
              <a:ln>
                <a:noFill/>
              </a:ln>
              <a:solidFill>
                <a:srgbClr val="4C4D4C"/>
              </a:solidFill>
              <a:effectLst/>
              <a:uLnTx/>
              <a:uFillTx/>
              <a:latin typeface="Open Sans"/>
              <a:ea typeface="+mn-ea"/>
              <a:cs typeface="+mn-cs"/>
            </a:endParaRPr>
          </a:p>
        </p:txBody>
      </p:sp>
      <p:sp>
        <p:nvSpPr>
          <p:cNvPr id="41" name="TextBox 40">
            <a:extLst>
              <a:ext uri="{FF2B5EF4-FFF2-40B4-BE49-F238E27FC236}">
                <a16:creationId xmlns:a16="http://schemas.microsoft.com/office/drawing/2014/main" id="{E430C603-734F-455B-9528-38F2DAB4F385}"/>
              </a:ext>
            </a:extLst>
          </p:cNvPr>
          <p:cNvSpPr txBox="1"/>
          <p:nvPr userDrawn="1"/>
        </p:nvSpPr>
        <p:spPr>
          <a:xfrm>
            <a:off x="7236541" y="4532670"/>
            <a:ext cx="1425677" cy="26547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C4D4C"/>
                </a:solidFill>
                <a:effectLst/>
                <a:uLnTx/>
                <a:uFillTx/>
                <a:latin typeface="Open Sans"/>
                <a:ea typeface="+mn-ea"/>
                <a:cs typeface="+mn-cs"/>
              </a:rPr>
              <a:t>@HS2Ltd</a:t>
            </a:r>
          </a:p>
        </p:txBody>
      </p:sp>
    </p:spTree>
    <p:extLst>
      <p:ext uri="{BB962C8B-B14F-4D97-AF65-F5344CB8AC3E}">
        <p14:creationId xmlns:p14="http://schemas.microsoft.com/office/powerpoint/2010/main" val="267003409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tems numb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7" name="Rectangle 16"/>
          <p:cNvSpPr/>
          <p:nvPr userDrawn="1"/>
        </p:nvSpPr>
        <p:spPr>
          <a:xfrm>
            <a:off x="2028073" y="1447683"/>
            <a:ext cx="9697274" cy="97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2400" dirty="0">
              <a:solidFill>
                <a:schemeClr val="accent4"/>
              </a:solidFill>
            </a:endParaRPr>
          </a:p>
        </p:txBody>
      </p:sp>
      <p:sp>
        <p:nvSpPr>
          <p:cNvPr id="27" name="Text Placeholder 4"/>
          <p:cNvSpPr>
            <a:spLocks noGrp="1"/>
          </p:cNvSpPr>
          <p:nvPr>
            <p:ph type="body" sz="quarter" idx="16"/>
          </p:nvPr>
        </p:nvSpPr>
        <p:spPr>
          <a:xfrm>
            <a:off x="1789428" y="1477412"/>
            <a:ext cx="9935919" cy="1004460"/>
          </a:xfrm>
        </p:spPr>
        <p:txBody>
          <a:bodyPr anchor="ctr"/>
          <a:lstStyle>
            <a:lvl1pPr marL="360000">
              <a:spcAft>
                <a:spcPts val="0"/>
              </a:spcAft>
              <a:defRPr/>
            </a:lvl1pPr>
          </a:lstStyle>
          <a:p>
            <a:pPr lvl="0"/>
            <a:r>
              <a:rPr lang="en-US" sz="2400"/>
              <a:t>Edit Master text styles</a:t>
            </a:r>
          </a:p>
        </p:txBody>
      </p:sp>
      <p:sp>
        <p:nvSpPr>
          <p:cNvPr id="28" name="Text Placeholder 4"/>
          <p:cNvSpPr>
            <a:spLocks noGrp="1"/>
          </p:cNvSpPr>
          <p:nvPr>
            <p:ph type="body" sz="quarter" idx="17"/>
          </p:nvPr>
        </p:nvSpPr>
        <p:spPr>
          <a:xfrm>
            <a:off x="1789428" y="2668869"/>
            <a:ext cx="9935919" cy="1004460"/>
          </a:xfrm>
        </p:spPr>
        <p:txBody>
          <a:bodyPr anchor="ctr"/>
          <a:lstStyle>
            <a:lvl1pPr marL="360000">
              <a:spcAft>
                <a:spcPts val="0"/>
              </a:spcAft>
              <a:defRPr/>
            </a:lvl1pPr>
          </a:lstStyle>
          <a:p>
            <a:pPr lvl="0"/>
            <a:r>
              <a:rPr lang="en-US" sz="2400"/>
              <a:t>Edit Master text styles</a:t>
            </a:r>
          </a:p>
        </p:txBody>
      </p:sp>
      <p:sp>
        <p:nvSpPr>
          <p:cNvPr id="29" name="Text Placeholder 4"/>
          <p:cNvSpPr>
            <a:spLocks noGrp="1"/>
          </p:cNvSpPr>
          <p:nvPr>
            <p:ph type="body" sz="quarter" idx="18"/>
          </p:nvPr>
        </p:nvSpPr>
        <p:spPr>
          <a:xfrm>
            <a:off x="1789428" y="3877091"/>
            <a:ext cx="9935919" cy="1004460"/>
          </a:xfrm>
        </p:spPr>
        <p:txBody>
          <a:bodyPr anchor="ctr"/>
          <a:lstStyle>
            <a:lvl1pPr marL="360000">
              <a:spcAft>
                <a:spcPts val="0"/>
              </a:spcAft>
              <a:defRPr/>
            </a:lvl1pPr>
          </a:lstStyle>
          <a:p>
            <a:pPr lvl="0"/>
            <a:r>
              <a:rPr lang="en-US" sz="2400"/>
              <a:t>Edit Master text styles</a:t>
            </a:r>
          </a:p>
        </p:txBody>
      </p:sp>
      <p:sp>
        <p:nvSpPr>
          <p:cNvPr id="30" name="Text Placeholder 4"/>
          <p:cNvSpPr>
            <a:spLocks noGrp="1"/>
          </p:cNvSpPr>
          <p:nvPr>
            <p:ph type="body" sz="quarter" idx="19"/>
          </p:nvPr>
        </p:nvSpPr>
        <p:spPr>
          <a:xfrm>
            <a:off x="1798881" y="5073497"/>
            <a:ext cx="9935919" cy="1004460"/>
          </a:xfrm>
        </p:spPr>
        <p:txBody>
          <a:bodyPr anchor="ctr"/>
          <a:lstStyle>
            <a:lvl1pPr marL="360000">
              <a:spcAft>
                <a:spcPts val="0"/>
              </a:spcAft>
              <a:defRPr/>
            </a:lvl1pPr>
          </a:lstStyle>
          <a:p>
            <a:pPr lvl="0"/>
            <a:r>
              <a:rPr lang="en-US" sz="2400"/>
              <a:t>Edit Master text styles</a:t>
            </a:r>
          </a:p>
        </p:txBody>
      </p:sp>
      <p:sp>
        <p:nvSpPr>
          <p:cNvPr id="12" name="Text Placeholder 5">
            <a:extLst>
              <a:ext uri="{FF2B5EF4-FFF2-40B4-BE49-F238E27FC236}">
                <a16:creationId xmlns:a16="http://schemas.microsoft.com/office/drawing/2014/main" id="{20CAF523-BDA1-4194-A47E-3F5F63096FB2}"/>
              </a:ext>
            </a:extLst>
          </p:cNvPr>
          <p:cNvSpPr>
            <a:spLocks noGrp="1"/>
          </p:cNvSpPr>
          <p:nvPr>
            <p:ph type="body" sz="quarter" idx="181" hasCustomPrompt="1"/>
          </p:nvPr>
        </p:nvSpPr>
        <p:spPr>
          <a:xfrm>
            <a:off x="682680" y="1491653"/>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1</a:t>
            </a:r>
          </a:p>
        </p:txBody>
      </p:sp>
      <p:sp>
        <p:nvSpPr>
          <p:cNvPr id="13" name="Text Placeholder 5">
            <a:extLst>
              <a:ext uri="{FF2B5EF4-FFF2-40B4-BE49-F238E27FC236}">
                <a16:creationId xmlns:a16="http://schemas.microsoft.com/office/drawing/2014/main" id="{F829FD3E-A629-4D6D-B78B-467DB67FBA15}"/>
              </a:ext>
            </a:extLst>
          </p:cNvPr>
          <p:cNvSpPr>
            <a:spLocks noGrp="1"/>
          </p:cNvSpPr>
          <p:nvPr>
            <p:ph type="body" sz="quarter" idx="182" hasCustomPrompt="1"/>
          </p:nvPr>
        </p:nvSpPr>
        <p:spPr>
          <a:xfrm>
            <a:off x="682680" y="2682732"/>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2</a:t>
            </a:r>
          </a:p>
        </p:txBody>
      </p:sp>
      <p:sp>
        <p:nvSpPr>
          <p:cNvPr id="14" name="Text Placeholder 5">
            <a:extLst>
              <a:ext uri="{FF2B5EF4-FFF2-40B4-BE49-F238E27FC236}">
                <a16:creationId xmlns:a16="http://schemas.microsoft.com/office/drawing/2014/main" id="{132CA38E-C33E-43C9-8C1F-14D45BB71C4F}"/>
              </a:ext>
            </a:extLst>
          </p:cNvPr>
          <p:cNvSpPr>
            <a:spLocks noGrp="1"/>
          </p:cNvSpPr>
          <p:nvPr>
            <p:ph type="body" sz="quarter" idx="183" hasCustomPrompt="1"/>
          </p:nvPr>
        </p:nvSpPr>
        <p:spPr>
          <a:xfrm>
            <a:off x="682680" y="3889721"/>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3</a:t>
            </a:r>
          </a:p>
        </p:txBody>
      </p:sp>
      <p:sp>
        <p:nvSpPr>
          <p:cNvPr id="15" name="Text Placeholder 5">
            <a:extLst>
              <a:ext uri="{FF2B5EF4-FFF2-40B4-BE49-F238E27FC236}">
                <a16:creationId xmlns:a16="http://schemas.microsoft.com/office/drawing/2014/main" id="{A0DC1DC2-69F7-4B70-AB60-E300460A0EEE}"/>
              </a:ext>
            </a:extLst>
          </p:cNvPr>
          <p:cNvSpPr>
            <a:spLocks noGrp="1"/>
          </p:cNvSpPr>
          <p:nvPr>
            <p:ph type="body" sz="quarter" idx="184" hasCustomPrompt="1"/>
          </p:nvPr>
        </p:nvSpPr>
        <p:spPr>
          <a:xfrm>
            <a:off x="682680" y="5086127"/>
            <a:ext cx="979200" cy="979200"/>
          </a:xfrm>
          <a:prstGeom prst="ellipse">
            <a:avLst/>
          </a:prstGeom>
          <a:solidFill>
            <a:schemeClr val="accent2"/>
          </a:solidFill>
        </p:spPr>
        <p:txBody>
          <a:bodyPr anchor="ctr"/>
          <a:lstStyle>
            <a:lvl1pPr algn="ctr">
              <a:lnSpc>
                <a:spcPct val="100000"/>
              </a:lnSpc>
              <a:defRPr sz="1600" b="1">
                <a:solidFill>
                  <a:schemeClr val="bg1"/>
                </a:solidFill>
              </a:defRPr>
            </a:lvl1pPr>
          </a:lstStyle>
          <a:p>
            <a:pPr lvl="0"/>
            <a:r>
              <a:rPr lang="en-US" dirty="0"/>
              <a:t>4</a:t>
            </a:r>
          </a:p>
        </p:txBody>
      </p:sp>
    </p:spTree>
    <p:extLst>
      <p:ext uri="{BB962C8B-B14F-4D97-AF65-F5344CB8AC3E}">
        <p14:creationId xmlns:p14="http://schemas.microsoft.com/office/powerpoint/2010/main" val="219867523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8 items numb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27" name="Text Placeholder 4"/>
          <p:cNvSpPr>
            <a:spLocks noGrp="1"/>
          </p:cNvSpPr>
          <p:nvPr>
            <p:ph type="body" sz="quarter" idx="16"/>
          </p:nvPr>
        </p:nvSpPr>
        <p:spPr>
          <a:xfrm>
            <a:off x="1789429" y="1477412"/>
            <a:ext cx="4306572" cy="1004460"/>
          </a:xfrm>
        </p:spPr>
        <p:txBody>
          <a:bodyPr anchor="ctr"/>
          <a:lstStyle>
            <a:lvl1pPr marL="360000">
              <a:spcAft>
                <a:spcPts val="0"/>
              </a:spcAft>
              <a:defRPr/>
            </a:lvl1pPr>
          </a:lstStyle>
          <a:p>
            <a:pPr lvl="0"/>
            <a:r>
              <a:rPr lang="en-US" sz="2400"/>
              <a:t>Edit Master text styles</a:t>
            </a:r>
          </a:p>
        </p:txBody>
      </p:sp>
      <p:sp>
        <p:nvSpPr>
          <p:cNvPr id="28" name="Text Placeholder 4"/>
          <p:cNvSpPr>
            <a:spLocks noGrp="1"/>
          </p:cNvSpPr>
          <p:nvPr>
            <p:ph type="body" sz="quarter" idx="17"/>
          </p:nvPr>
        </p:nvSpPr>
        <p:spPr>
          <a:xfrm>
            <a:off x="1789429" y="2668869"/>
            <a:ext cx="4306572" cy="1004460"/>
          </a:xfrm>
        </p:spPr>
        <p:txBody>
          <a:bodyPr anchor="ctr"/>
          <a:lstStyle>
            <a:lvl1pPr marL="360000">
              <a:spcAft>
                <a:spcPts val="0"/>
              </a:spcAft>
              <a:defRPr/>
            </a:lvl1pPr>
          </a:lstStyle>
          <a:p>
            <a:pPr lvl="0"/>
            <a:r>
              <a:rPr lang="en-US" sz="2400"/>
              <a:t>Edit Master text styles</a:t>
            </a:r>
          </a:p>
        </p:txBody>
      </p:sp>
      <p:sp>
        <p:nvSpPr>
          <p:cNvPr id="29" name="Text Placeholder 4"/>
          <p:cNvSpPr>
            <a:spLocks noGrp="1"/>
          </p:cNvSpPr>
          <p:nvPr>
            <p:ph type="body" sz="quarter" idx="18"/>
          </p:nvPr>
        </p:nvSpPr>
        <p:spPr>
          <a:xfrm>
            <a:off x="1789429" y="3877091"/>
            <a:ext cx="4306572" cy="1004460"/>
          </a:xfrm>
        </p:spPr>
        <p:txBody>
          <a:bodyPr anchor="ctr"/>
          <a:lstStyle>
            <a:lvl1pPr marL="360000">
              <a:spcAft>
                <a:spcPts val="0"/>
              </a:spcAft>
              <a:defRPr/>
            </a:lvl1pPr>
          </a:lstStyle>
          <a:p>
            <a:pPr lvl="0"/>
            <a:r>
              <a:rPr lang="en-US" sz="2400"/>
              <a:t>Edit Master text styles</a:t>
            </a:r>
          </a:p>
        </p:txBody>
      </p:sp>
      <p:sp>
        <p:nvSpPr>
          <p:cNvPr id="30" name="Text Placeholder 4"/>
          <p:cNvSpPr>
            <a:spLocks noGrp="1"/>
          </p:cNvSpPr>
          <p:nvPr>
            <p:ph type="body" sz="quarter" idx="19"/>
          </p:nvPr>
        </p:nvSpPr>
        <p:spPr>
          <a:xfrm>
            <a:off x="1798882" y="5073497"/>
            <a:ext cx="4297120" cy="1004460"/>
          </a:xfrm>
        </p:spPr>
        <p:txBody>
          <a:bodyPr anchor="ctr"/>
          <a:lstStyle>
            <a:lvl1pPr marL="360000">
              <a:spcAft>
                <a:spcPts val="0"/>
              </a:spcAft>
              <a:defRPr/>
            </a:lvl1pPr>
          </a:lstStyle>
          <a:p>
            <a:pPr lvl="0"/>
            <a:r>
              <a:rPr lang="en-US" sz="2400"/>
              <a:t>Edit Master text styles</a:t>
            </a:r>
          </a:p>
        </p:txBody>
      </p:sp>
      <p:sp>
        <p:nvSpPr>
          <p:cNvPr id="19" name="Text Placeholder 4"/>
          <p:cNvSpPr>
            <a:spLocks noGrp="1"/>
          </p:cNvSpPr>
          <p:nvPr>
            <p:ph type="body" sz="quarter" idx="20"/>
          </p:nvPr>
        </p:nvSpPr>
        <p:spPr>
          <a:xfrm>
            <a:off x="7428228" y="5073497"/>
            <a:ext cx="4306572" cy="1004460"/>
          </a:xfrm>
        </p:spPr>
        <p:txBody>
          <a:bodyPr anchor="ctr"/>
          <a:lstStyle>
            <a:lvl1pPr marL="360000">
              <a:spcAft>
                <a:spcPts val="0"/>
              </a:spcAft>
              <a:defRPr/>
            </a:lvl1pPr>
          </a:lstStyle>
          <a:p>
            <a:pPr lvl="0"/>
            <a:r>
              <a:rPr lang="en-US" sz="2400"/>
              <a:t>Edit Master text styles</a:t>
            </a:r>
          </a:p>
        </p:txBody>
      </p:sp>
      <p:sp>
        <p:nvSpPr>
          <p:cNvPr id="20" name="Text Placeholder 4"/>
          <p:cNvSpPr>
            <a:spLocks noGrp="1"/>
          </p:cNvSpPr>
          <p:nvPr>
            <p:ph type="body" sz="quarter" idx="21"/>
          </p:nvPr>
        </p:nvSpPr>
        <p:spPr>
          <a:xfrm>
            <a:off x="7428228" y="3895591"/>
            <a:ext cx="4306572" cy="1004460"/>
          </a:xfrm>
        </p:spPr>
        <p:txBody>
          <a:bodyPr anchor="ctr"/>
          <a:lstStyle>
            <a:lvl1pPr marL="360000">
              <a:spcAft>
                <a:spcPts val="0"/>
              </a:spcAft>
              <a:defRPr/>
            </a:lvl1pPr>
          </a:lstStyle>
          <a:p>
            <a:pPr lvl="0"/>
            <a:r>
              <a:rPr lang="en-US" sz="2400"/>
              <a:t>Edit Master text styles</a:t>
            </a:r>
          </a:p>
        </p:txBody>
      </p:sp>
      <p:sp>
        <p:nvSpPr>
          <p:cNvPr id="23" name="Text Placeholder 4"/>
          <p:cNvSpPr>
            <a:spLocks noGrp="1"/>
          </p:cNvSpPr>
          <p:nvPr>
            <p:ph type="body" sz="quarter" idx="22"/>
          </p:nvPr>
        </p:nvSpPr>
        <p:spPr>
          <a:xfrm>
            <a:off x="7428228" y="2668869"/>
            <a:ext cx="4306572" cy="1004460"/>
          </a:xfrm>
        </p:spPr>
        <p:txBody>
          <a:bodyPr anchor="ctr"/>
          <a:lstStyle>
            <a:lvl1pPr marL="360000">
              <a:spcAft>
                <a:spcPts val="0"/>
              </a:spcAft>
              <a:defRPr/>
            </a:lvl1pPr>
          </a:lstStyle>
          <a:p>
            <a:pPr lvl="0"/>
            <a:r>
              <a:rPr lang="en-US" sz="2400"/>
              <a:t>Edit Master text styles</a:t>
            </a:r>
          </a:p>
        </p:txBody>
      </p:sp>
      <p:sp>
        <p:nvSpPr>
          <p:cNvPr id="25" name="Text Placeholder 4"/>
          <p:cNvSpPr>
            <a:spLocks noGrp="1"/>
          </p:cNvSpPr>
          <p:nvPr>
            <p:ph type="body" sz="quarter" idx="23"/>
          </p:nvPr>
        </p:nvSpPr>
        <p:spPr>
          <a:xfrm>
            <a:off x="7428228" y="1474208"/>
            <a:ext cx="4306572" cy="1004460"/>
          </a:xfrm>
        </p:spPr>
        <p:txBody>
          <a:bodyPr anchor="ctr"/>
          <a:lstStyle>
            <a:lvl1pPr marL="360000">
              <a:spcAft>
                <a:spcPts val="0"/>
              </a:spcAft>
              <a:defRPr/>
            </a:lvl1pPr>
          </a:lstStyle>
          <a:p>
            <a:pPr lvl="0"/>
            <a:r>
              <a:rPr lang="en-US" sz="2400"/>
              <a:t>Edit Master text styles</a:t>
            </a:r>
          </a:p>
        </p:txBody>
      </p:sp>
      <p:sp>
        <p:nvSpPr>
          <p:cNvPr id="31" name="Text Placeholder 5">
            <a:extLst>
              <a:ext uri="{FF2B5EF4-FFF2-40B4-BE49-F238E27FC236}">
                <a16:creationId xmlns:a16="http://schemas.microsoft.com/office/drawing/2014/main" id="{AEC35A74-2445-4046-A75D-BCBF99BFD664}"/>
              </a:ext>
            </a:extLst>
          </p:cNvPr>
          <p:cNvSpPr>
            <a:spLocks noGrp="1"/>
          </p:cNvSpPr>
          <p:nvPr>
            <p:ph type="body" sz="quarter" idx="181" hasCustomPrompt="1"/>
          </p:nvPr>
        </p:nvSpPr>
        <p:spPr>
          <a:xfrm>
            <a:off x="679420" y="1501501"/>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1</a:t>
            </a:r>
          </a:p>
        </p:txBody>
      </p:sp>
      <p:sp>
        <p:nvSpPr>
          <p:cNvPr id="34" name="Text Placeholder 5">
            <a:extLst>
              <a:ext uri="{FF2B5EF4-FFF2-40B4-BE49-F238E27FC236}">
                <a16:creationId xmlns:a16="http://schemas.microsoft.com/office/drawing/2014/main" id="{5E43627E-104F-43D9-AC2F-FCBC1C5A68D1}"/>
              </a:ext>
            </a:extLst>
          </p:cNvPr>
          <p:cNvSpPr>
            <a:spLocks noGrp="1"/>
          </p:cNvSpPr>
          <p:nvPr>
            <p:ph type="body" sz="quarter" idx="184" hasCustomPrompt="1"/>
          </p:nvPr>
        </p:nvSpPr>
        <p:spPr>
          <a:xfrm>
            <a:off x="701889" y="5122284"/>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4</a:t>
            </a:r>
          </a:p>
        </p:txBody>
      </p:sp>
      <p:sp>
        <p:nvSpPr>
          <p:cNvPr id="35" name="Text Placeholder 5">
            <a:extLst>
              <a:ext uri="{FF2B5EF4-FFF2-40B4-BE49-F238E27FC236}">
                <a16:creationId xmlns:a16="http://schemas.microsoft.com/office/drawing/2014/main" id="{CC494203-F093-4E71-BEF2-39DCDF2D4B32}"/>
              </a:ext>
            </a:extLst>
          </p:cNvPr>
          <p:cNvSpPr>
            <a:spLocks noGrp="1"/>
          </p:cNvSpPr>
          <p:nvPr>
            <p:ph type="body" sz="quarter" idx="185" hasCustomPrompt="1"/>
          </p:nvPr>
        </p:nvSpPr>
        <p:spPr>
          <a:xfrm>
            <a:off x="668186" y="391535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3</a:t>
            </a:r>
          </a:p>
        </p:txBody>
      </p:sp>
      <p:sp>
        <p:nvSpPr>
          <p:cNvPr id="36" name="Text Placeholder 5">
            <a:extLst>
              <a:ext uri="{FF2B5EF4-FFF2-40B4-BE49-F238E27FC236}">
                <a16:creationId xmlns:a16="http://schemas.microsoft.com/office/drawing/2014/main" id="{AADD2192-9FA5-45C8-AD34-A793DC4FC8FD}"/>
              </a:ext>
            </a:extLst>
          </p:cNvPr>
          <p:cNvSpPr>
            <a:spLocks noGrp="1"/>
          </p:cNvSpPr>
          <p:nvPr>
            <p:ph type="body" sz="quarter" idx="186" hasCustomPrompt="1"/>
          </p:nvPr>
        </p:nvSpPr>
        <p:spPr>
          <a:xfrm>
            <a:off x="690654" y="2708429"/>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2</a:t>
            </a:r>
          </a:p>
        </p:txBody>
      </p:sp>
      <p:sp>
        <p:nvSpPr>
          <p:cNvPr id="37" name="Text Placeholder 5">
            <a:extLst>
              <a:ext uri="{FF2B5EF4-FFF2-40B4-BE49-F238E27FC236}">
                <a16:creationId xmlns:a16="http://schemas.microsoft.com/office/drawing/2014/main" id="{996E3952-F4E8-4396-91D6-3FBB84CE4C4D}"/>
              </a:ext>
            </a:extLst>
          </p:cNvPr>
          <p:cNvSpPr>
            <a:spLocks noGrp="1"/>
          </p:cNvSpPr>
          <p:nvPr>
            <p:ph type="body" sz="quarter" idx="187" hasCustomPrompt="1"/>
          </p:nvPr>
        </p:nvSpPr>
        <p:spPr>
          <a:xfrm>
            <a:off x="6272514" y="1504441"/>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5</a:t>
            </a:r>
          </a:p>
        </p:txBody>
      </p:sp>
      <p:sp>
        <p:nvSpPr>
          <p:cNvPr id="38" name="Text Placeholder 5">
            <a:extLst>
              <a:ext uri="{FF2B5EF4-FFF2-40B4-BE49-F238E27FC236}">
                <a16:creationId xmlns:a16="http://schemas.microsoft.com/office/drawing/2014/main" id="{46B6A093-C010-47BE-B482-668CFDA807FA}"/>
              </a:ext>
            </a:extLst>
          </p:cNvPr>
          <p:cNvSpPr>
            <a:spLocks noGrp="1"/>
          </p:cNvSpPr>
          <p:nvPr>
            <p:ph type="body" sz="quarter" idx="188" hasCustomPrompt="1"/>
          </p:nvPr>
        </p:nvSpPr>
        <p:spPr>
          <a:xfrm>
            <a:off x="6272514" y="270254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6</a:t>
            </a:r>
          </a:p>
        </p:txBody>
      </p:sp>
      <p:sp>
        <p:nvSpPr>
          <p:cNvPr id="39" name="Text Placeholder 5">
            <a:extLst>
              <a:ext uri="{FF2B5EF4-FFF2-40B4-BE49-F238E27FC236}">
                <a16:creationId xmlns:a16="http://schemas.microsoft.com/office/drawing/2014/main" id="{D501ACC0-3252-45C0-B865-128082EB4569}"/>
              </a:ext>
            </a:extLst>
          </p:cNvPr>
          <p:cNvSpPr>
            <a:spLocks noGrp="1"/>
          </p:cNvSpPr>
          <p:nvPr>
            <p:ph type="body" sz="quarter" idx="189" hasCustomPrompt="1"/>
          </p:nvPr>
        </p:nvSpPr>
        <p:spPr>
          <a:xfrm>
            <a:off x="6272514" y="3900651"/>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7</a:t>
            </a:r>
          </a:p>
        </p:txBody>
      </p:sp>
      <p:sp>
        <p:nvSpPr>
          <p:cNvPr id="40" name="Text Placeholder 5">
            <a:extLst>
              <a:ext uri="{FF2B5EF4-FFF2-40B4-BE49-F238E27FC236}">
                <a16:creationId xmlns:a16="http://schemas.microsoft.com/office/drawing/2014/main" id="{EB27D416-A869-4494-8827-843ECF40CDA8}"/>
              </a:ext>
            </a:extLst>
          </p:cNvPr>
          <p:cNvSpPr>
            <a:spLocks noGrp="1"/>
          </p:cNvSpPr>
          <p:nvPr>
            <p:ph type="body" sz="quarter" idx="190" hasCustomPrompt="1"/>
          </p:nvPr>
        </p:nvSpPr>
        <p:spPr>
          <a:xfrm>
            <a:off x="6272515" y="5098757"/>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8</a:t>
            </a:r>
          </a:p>
        </p:txBody>
      </p:sp>
    </p:spTree>
    <p:extLst>
      <p:ext uri="{BB962C8B-B14F-4D97-AF65-F5344CB8AC3E}">
        <p14:creationId xmlns:p14="http://schemas.microsoft.com/office/powerpoint/2010/main" val="424883387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D2657-5855-402E-8201-A74580964035}"/>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3" name="Content Placeholder 2">
            <a:extLst>
              <a:ext uri="{FF2B5EF4-FFF2-40B4-BE49-F238E27FC236}">
                <a16:creationId xmlns:a16="http://schemas.microsoft.com/office/drawing/2014/main" id="{25B1C36A-90E2-4829-92BD-C2AFF10613DD}"/>
              </a:ext>
            </a:extLst>
          </p:cNvPr>
          <p:cNvSpPr>
            <a:spLocks noGrp="1"/>
          </p:cNvSpPr>
          <p:nvPr>
            <p:ph idx="1"/>
          </p:nvPr>
        </p:nvSpPr>
        <p:spPr>
          <a:xfrm>
            <a:off x="457200" y="1613044"/>
            <a:ext cx="11277600" cy="4426512"/>
          </a:xfrm>
        </p:spPr>
        <p:txBody>
          <a:bodyPr/>
          <a:lstStyle>
            <a:lvl1pPr>
              <a:lnSpc>
                <a:spcPct val="100000"/>
              </a:lnSpc>
              <a:spcAft>
                <a:spcPts val="600"/>
              </a:spcAft>
              <a:defRPr sz="1800"/>
            </a:lvl1pPr>
            <a:lvl2pPr>
              <a:lnSpc>
                <a:spcPct val="100000"/>
              </a:lnSpc>
              <a:spcAft>
                <a:spcPts val="600"/>
              </a:spcAft>
              <a:buClr>
                <a:schemeClr val="bg2"/>
              </a:buClr>
              <a:defRPr sz="1800"/>
            </a:lvl2pPr>
            <a:lvl3pPr>
              <a:lnSpc>
                <a:spcPct val="100000"/>
              </a:lnSpc>
              <a:spcAft>
                <a:spcPts val="600"/>
              </a:spcAft>
              <a:buClr>
                <a:schemeClr val="bg2"/>
              </a:buClr>
              <a:defRPr sz="1800"/>
            </a:lvl3pPr>
            <a:lvl4pPr>
              <a:lnSpc>
                <a:spcPct val="100000"/>
              </a:lnSpc>
              <a:spcAft>
                <a:spcPts val="600"/>
              </a:spcAft>
              <a:buClr>
                <a:schemeClr val="bg2"/>
              </a:buClr>
              <a:defRPr sz="1800"/>
            </a:lvl4pPr>
            <a:lvl5pPr>
              <a:lnSpc>
                <a:spcPct val="100000"/>
              </a:lnSpc>
              <a:spcAft>
                <a:spcPts val="600"/>
              </a:spcAft>
              <a:buClr>
                <a:schemeClr val="bg2"/>
              </a:buCl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3B5DF3-3FDB-0144-81B9-087C2CE69589}"/>
              </a:ext>
            </a:extLst>
          </p:cNvPr>
          <p:cNvPicPr>
            <a:picLocks noChangeAspect="1"/>
          </p:cNvPicPr>
          <p:nvPr userDrawn="1"/>
        </p:nvPicPr>
        <p:blipFill>
          <a:blip r:embed="rId69">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2" name="Title Placeholder 1">
            <a:extLst>
              <a:ext uri="{FF2B5EF4-FFF2-40B4-BE49-F238E27FC236}">
                <a16:creationId xmlns:a16="http://schemas.microsoft.com/office/drawing/2014/main" id="{295EF9DE-B2ED-44A5-93CA-236808786ED4}"/>
              </a:ext>
            </a:extLst>
          </p:cNvPr>
          <p:cNvSpPr>
            <a:spLocks noGrp="1"/>
          </p:cNvSpPr>
          <p:nvPr>
            <p:ph type="title"/>
          </p:nvPr>
        </p:nvSpPr>
        <p:spPr>
          <a:xfrm>
            <a:off x="457200" y="469392"/>
            <a:ext cx="11277600" cy="968474"/>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029117E-1B8D-41F9-9D38-A0E90F1399DF}"/>
              </a:ext>
            </a:extLst>
          </p:cNvPr>
          <p:cNvSpPr>
            <a:spLocks noGrp="1"/>
          </p:cNvSpPr>
          <p:nvPr>
            <p:ph type="body" idx="1"/>
          </p:nvPr>
        </p:nvSpPr>
        <p:spPr>
          <a:xfrm>
            <a:off x="457200" y="1976437"/>
            <a:ext cx="11277600" cy="38016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26639503"/>
      </p:ext>
    </p:extLst>
  </p:cSld>
  <p:clrMap bg1="lt1" tx1="dk1" bg2="lt2" tx2="dk2" accent1="accent1" accent2="accent2" accent3="accent3" accent4="accent4" accent5="accent5" accent6="accent6" hlink="hlink" folHlink="folHlink"/>
  <p:sldLayoutIdLst>
    <p:sldLayoutId id="2147483708" r:id="rId1"/>
    <p:sldLayoutId id="2147483780" r:id="rId2"/>
    <p:sldLayoutId id="2147484105" r:id="rId3"/>
    <p:sldLayoutId id="2147483832" r:id="rId4"/>
    <p:sldLayoutId id="2147484074" r:id="rId5"/>
    <p:sldLayoutId id="2147484076" r:id="rId6"/>
    <p:sldLayoutId id="2147483834" r:id="rId7"/>
    <p:sldLayoutId id="2147483836" r:id="rId8"/>
    <p:sldLayoutId id="2147483737" r:id="rId9"/>
    <p:sldLayoutId id="2147483741" r:id="rId10"/>
    <p:sldLayoutId id="2147483739" r:id="rId11"/>
    <p:sldLayoutId id="2147483731" r:id="rId12"/>
    <p:sldLayoutId id="2147483722" r:id="rId13"/>
    <p:sldLayoutId id="2147484077" r:id="rId14"/>
    <p:sldLayoutId id="2147484078" r:id="rId15"/>
    <p:sldLayoutId id="2147484079" r:id="rId16"/>
    <p:sldLayoutId id="2147484070" r:id="rId17"/>
    <p:sldLayoutId id="2147484093" r:id="rId18"/>
    <p:sldLayoutId id="2147484086" r:id="rId19"/>
    <p:sldLayoutId id="2147484087" r:id="rId20"/>
    <p:sldLayoutId id="2147484101" r:id="rId21"/>
    <p:sldLayoutId id="2147484102" r:id="rId22"/>
    <p:sldLayoutId id="2147484088" r:id="rId23"/>
    <p:sldLayoutId id="2147484089" r:id="rId24"/>
    <p:sldLayoutId id="2147484090" r:id="rId25"/>
    <p:sldLayoutId id="2147484091" r:id="rId26"/>
    <p:sldLayoutId id="2147484092" r:id="rId27"/>
    <p:sldLayoutId id="2147483724" r:id="rId28"/>
    <p:sldLayoutId id="2147483723" r:id="rId29"/>
    <p:sldLayoutId id="2147483824" r:id="rId30"/>
    <p:sldLayoutId id="2147483727" r:id="rId31"/>
    <p:sldLayoutId id="2147483726" r:id="rId32"/>
    <p:sldLayoutId id="2147483833" r:id="rId33"/>
    <p:sldLayoutId id="2147483825" r:id="rId34"/>
    <p:sldLayoutId id="2147483820" r:id="rId35"/>
    <p:sldLayoutId id="2147483819" r:id="rId36"/>
    <p:sldLayoutId id="2147483811" r:id="rId37"/>
    <p:sldLayoutId id="2147483951" r:id="rId38"/>
    <p:sldLayoutId id="2147483948" r:id="rId39"/>
    <p:sldLayoutId id="2147483814" r:id="rId40"/>
    <p:sldLayoutId id="2147483812" r:id="rId41"/>
    <p:sldLayoutId id="2147484068" r:id="rId42"/>
    <p:sldLayoutId id="2147483818" r:id="rId43"/>
    <p:sldLayoutId id="2147484069" r:id="rId44"/>
    <p:sldLayoutId id="2147483826" r:id="rId45"/>
    <p:sldLayoutId id="2147483795" r:id="rId46"/>
    <p:sldLayoutId id="2147483806" r:id="rId47"/>
    <p:sldLayoutId id="2147484067" r:id="rId48"/>
    <p:sldLayoutId id="2147483949" r:id="rId49"/>
    <p:sldLayoutId id="2147483827" r:id="rId50"/>
    <p:sldLayoutId id="2147483828" r:id="rId51"/>
    <p:sldLayoutId id="2147483740" r:id="rId52"/>
    <p:sldLayoutId id="2147483813" r:id="rId53"/>
    <p:sldLayoutId id="2147483801" r:id="rId54"/>
    <p:sldLayoutId id="2147483793" r:id="rId55"/>
    <p:sldLayoutId id="2147484080" r:id="rId56"/>
    <p:sldLayoutId id="2147483794" r:id="rId57"/>
    <p:sldLayoutId id="2147483821" r:id="rId58"/>
    <p:sldLayoutId id="2147483822" r:id="rId59"/>
    <p:sldLayoutId id="2147483817" r:id="rId60"/>
    <p:sldLayoutId id="2147484083" r:id="rId61"/>
    <p:sldLayoutId id="2147484084" r:id="rId62"/>
    <p:sldLayoutId id="2147483831" r:id="rId63"/>
    <p:sldLayoutId id="2147483830" r:id="rId64"/>
    <p:sldLayoutId id="2147484073" r:id="rId65"/>
    <p:sldLayoutId id="2147484072" r:id="rId66"/>
    <p:sldLayoutId id="2147484104" r:id="rId67"/>
  </p:sldLayoutIdLst>
  <p:transition>
    <p:fade/>
  </p:transition>
  <p:hf hdr="0" dt="0"/>
  <p:txStyles>
    <p:titleStyle>
      <a:lvl1pPr algn="l" defTabSz="914400" rtl="0" eaLnBrk="1" latinLnBrk="0" hangingPunct="1">
        <a:lnSpc>
          <a:spcPct val="100000"/>
        </a:lnSpc>
        <a:spcBef>
          <a:spcPct val="0"/>
        </a:spcBef>
        <a:buNone/>
        <a:defRPr sz="4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pos="7392">
          <p15:clr>
            <a:srgbClr val="F26B43"/>
          </p15:clr>
        </p15:guide>
        <p15:guide id="5" orient="horz" pos="288">
          <p15:clr>
            <a:srgbClr val="F26B43"/>
          </p15:clr>
        </p15:guide>
        <p15:guide id="6" orient="horz" pos="4032">
          <p15:clr>
            <a:srgbClr val="F26B43"/>
          </p15:clr>
        </p15:guide>
        <p15:guide id="7" orient="horz" pos="124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9.xml"/><Relationship Id="rId1" Type="http://schemas.openxmlformats.org/officeDocument/2006/relationships/video" Target="https://www.youtube.com/embed/Z43FQCSg4Ow?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s://www.visualcapitalist.com/cp/a-global-breakdown-of-greenhouse-gas-emissions-by-secto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51407/2020-final-emissions-statistics-one-page-summary.pdf"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www.eatlowcarbon.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3" Type="http://schemas.openxmlformats.org/officeDocument/2006/relationships/hyperlink" Target="https://www.itv.com/footprint/climate-change-the-facts.html" TargetMode="External"/><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AB9E-FB0D-FC43-8AE9-7E711C999C78}"/>
              </a:ext>
            </a:extLst>
          </p:cNvPr>
          <p:cNvSpPr>
            <a:spLocks noGrp="1"/>
          </p:cNvSpPr>
          <p:nvPr>
            <p:ph type="ctrTitle"/>
          </p:nvPr>
        </p:nvSpPr>
        <p:spPr/>
        <p:txBody>
          <a:bodyPr/>
          <a:lstStyle/>
          <a:p>
            <a:r>
              <a:rPr lang="en-US" dirty="0"/>
              <a:t>Carbon Literacy Certificate Training </a:t>
            </a:r>
          </a:p>
        </p:txBody>
      </p:sp>
      <p:sp>
        <p:nvSpPr>
          <p:cNvPr id="3" name="Subtitle 2">
            <a:extLst>
              <a:ext uri="{FF2B5EF4-FFF2-40B4-BE49-F238E27FC236}">
                <a16:creationId xmlns:a16="http://schemas.microsoft.com/office/drawing/2014/main" id="{3BB1FD6E-3740-8843-952B-78FD5829FF93}"/>
              </a:ext>
            </a:extLst>
          </p:cNvPr>
          <p:cNvSpPr>
            <a:spLocks noGrp="1"/>
          </p:cNvSpPr>
          <p:nvPr>
            <p:ph type="subTitle" idx="1"/>
          </p:nvPr>
        </p:nvSpPr>
        <p:spPr>
          <a:xfrm>
            <a:off x="457199" y="4358819"/>
            <a:ext cx="10494169" cy="899888"/>
          </a:xfrm>
        </p:spPr>
        <p:txBody>
          <a:bodyPr/>
          <a:lstStyle/>
          <a:p>
            <a:r>
              <a:rPr lang="en-GB" dirty="0"/>
              <a:t>Module Two</a:t>
            </a:r>
          </a:p>
          <a:p>
            <a:endParaRPr lang="en-GB" dirty="0"/>
          </a:p>
        </p:txBody>
      </p:sp>
    </p:spTree>
    <p:extLst>
      <p:ext uri="{BB962C8B-B14F-4D97-AF65-F5344CB8AC3E}">
        <p14:creationId xmlns:p14="http://schemas.microsoft.com/office/powerpoint/2010/main" val="21976406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8EC0-7489-4C67-B450-3F53CC8BFA23}"/>
              </a:ext>
            </a:extLst>
          </p:cNvPr>
          <p:cNvSpPr>
            <a:spLocks noGrp="1"/>
          </p:cNvSpPr>
          <p:nvPr>
            <p:ph type="title"/>
          </p:nvPr>
        </p:nvSpPr>
        <p:spPr>
          <a:xfrm>
            <a:off x="457200" y="247270"/>
            <a:ext cx="11277600" cy="968474"/>
          </a:xfrm>
        </p:spPr>
        <p:txBody>
          <a:bodyPr/>
          <a:lstStyle/>
          <a:p>
            <a:r>
              <a:rPr lang="en-GB" dirty="0"/>
              <a:t>Cave Deposits (Speleothems)</a:t>
            </a:r>
          </a:p>
        </p:txBody>
      </p:sp>
      <p:sp>
        <p:nvSpPr>
          <p:cNvPr id="3" name="Content Placeholder 2">
            <a:extLst>
              <a:ext uri="{FF2B5EF4-FFF2-40B4-BE49-F238E27FC236}">
                <a16:creationId xmlns:a16="http://schemas.microsoft.com/office/drawing/2014/main" id="{7F3F5218-0A72-4B80-AC80-44F54BB21BF6}"/>
              </a:ext>
            </a:extLst>
          </p:cNvPr>
          <p:cNvSpPr>
            <a:spLocks noGrp="1"/>
          </p:cNvSpPr>
          <p:nvPr>
            <p:ph idx="1"/>
          </p:nvPr>
        </p:nvSpPr>
        <p:spPr>
          <a:xfrm>
            <a:off x="457200" y="1215744"/>
            <a:ext cx="11277600" cy="4426512"/>
          </a:xfrm>
        </p:spPr>
        <p:txBody>
          <a:bodyPr/>
          <a:lstStyle/>
          <a:p>
            <a:pPr marL="342900" indent="-342900">
              <a:spcAft>
                <a:spcPts val="0"/>
              </a:spcAft>
              <a:buFont typeface="Arial" panose="020B0604020202020204" pitchFamily="34" charset="0"/>
              <a:buChar char="•"/>
            </a:pPr>
            <a:r>
              <a:rPr lang="en-GB" sz="2400" dirty="0"/>
              <a:t>Cave deposits such as stalagmites and stalactites, are formed by the deposition of minerals from dripping Cave Water.</a:t>
            </a:r>
          </a:p>
          <a:p>
            <a:pPr>
              <a:spcAft>
                <a:spcPts val="0"/>
              </a:spcAft>
            </a:pPr>
            <a:endParaRPr lang="en-GB" sz="2400" dirty="0"/>
          </a:p>
          <a:p>
            <a:pPr marL="342900" indent="-342900">
              <a:spcAft>
                <a:spcPts val="0"/>
              </a:spcAft>
              <a:buFont typeface="Arial" panose="020B0604020202020204" pitchFamily="34" charset="0"/>
              <a:buChar char="•"/>
            </a:pPr>
            <a:r>
              <a:rPr lang="en-GB" sz="2400" dirty="0"/>
              <a:t>Their simple geometry and sheltered location means that cave deposits can provide land-based records for up to 500,000 years. </a:t>
            </a:r>
          </a:p>
          <a:p>
            <a:pPr marL="342900" indent="-342900">
              <a:spcAft>
                <a:spcPts val="0"/>
              </a:spcAft>
              <a:buFont typeface="Arial" panose="020B0604020202020204" pitchFamily="34" charset="0"/>
              <a:buChar char="•"/>
            </a:pPr>
            <a:endParaRPr lang="en-GB" sz="2400" dirty="0"/>
          </a:p>
          <a:p>
            <a:pPr marL="342900" indent="-342900">
              <a:spcAft>
                <a:spcPts val="0"/>
              </a:spcAft>
              <a:buFont typeface="Arial" panose="020B0604020202020204" pitchFamily="34" charset="0"/>
              <a:buChar char="•"/>
            </a:pPr>
            <a:r>
              <a:rPr lang="en-GB" sz="2400" dirty="0"/>
              <a:t>Through their chemical composition and formation, they can provide information on:</a:t>
            </a:r>
          </a:p>
          <a:p>
            <a:pPr>
              <a:spcAft>
                <a:spcPts val="0"/>
              </a:spcAft>
            </a:pPr>
            <a:endParaRPr lang="en-GB" sz="2400" dirty="0"/>
          </a:p>
          <a:p>
            <a:pPr marL="522900" lvl="1" indent="-342900">
              <a:spcAft>
                <a:spcPts val="0"/>
              </a:spcAft>
            </a:pPr>
            <a:r>
              <a:rPr lang="en-GB" sz="2400" dirty="0"/>
              <a:t>Temperatures</a:t>
            </a:r>
          </a:p>
          <a:p>
            <a:pPr marL="522900" lvl="1" indent="-342900">
              <a:spcAft>
                <a:spcPts val="0"/>
              </a:spcAft>
            </a:pPr>
            <a:r>
              <a:rPr lang="en-GB" sz="2400" dirty="0"/>
              <a:t>Precipitation changes</a:t>
            </a:r>
          </a:p>
          <a:p>
            <a:pPr marL="522900" lvl="1" indent="-342900">
              <a:spcAft>
                <a:spcPts val="0"/>
              </a:spcAft>
            </a:pPr>
            <a:r>
              <a:rPr lang="en-GB" sz="2400" dirty="0"/>
              <a:t>Vegetation changes.</a:t>
            </a:r>
          </a:p>
        </p:txBody>
      </p:sp>
    </p:spTree>
    <p:extLst>
      <p:ext uri="{BB962C8B-B14F-4D97-AF65-F5344CB8AC3E}">
        <p14:creationId xmlns:p14="http://schemas.microsoft.com/office/powerpoint/2010/main" val="4685154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8EC0-7489-4C67-B450-3F53CC8BFA23}"/>
              </a:ext>
            </a:extLst>
          </p:cNvPr>
          <p:cNvSpPr>
            <a:spLocks noGrp="1"/>
          </p:cNvSpPr>
          <p:nvPr>
            <p:ph type="title"/>
          </p:nvPr>
        </p:nvSpPr>
        <p:spPr>
          <a:xfrm>
            <a:off x="457200" y="264855"/>
            <a:ext cx="11277600" cy="968474"/>
          </a:xfrm>
        </p:spPr>
        <p:txBody>
          <a:bodyPr/>
          <a:lstStyle/>
          <a:p>
            <a:r>
              <a:rPr lang="en-GB" sz="3200" dirty="0"/>
              <a:t>How temperature and atmospheric greenhouse gas levels have changed in the past</a:t>
            </a:r>
          </a:p>
        </p:txBody>
      </p:sp>
      <p:sp>
        <p:nvSpPr>
          <p:cNvPr id="3" name="Content Placeholder 2">
            <a:extLst>
              <a:ext uri="{FF2B5EF4-FFF2-40B4-BE49-F238E27FC236}">
                <a16:creationId xmlns:a16="http://schemas.microsoft.com/office/drawing/2014/main" id="{7F3F5218-0A72-4B80-AC80-44F54BB21BF6}"/>
              </a:ext>
            </a:extLst>
          </p:cNvPr>
          <p:cNvSpPr>
            <a:spLocks noGrp="1"/>
          </p:cNvSpPr>
          <p:nvPr>
            <p:ph idx="1"/>
          </p:nvPr>
        </p:nvSpPr>
        <p:spPr>
          <a:xfrm>
            <a:off x="541421" y="1353645"/>
            <a:ext cx="11277600" cy="4426512"/>
          </a:xfrm>
        </p:spPr>
        <p:txBody>
          <a:bodyPr/>
          <a:lstStyle/>
          <a:p>
            <a:pPr marL="342900" indent="-342900">
              <a:buFont typeface="Arial" panose="020B0604020202020204" pitchFamily="34" charset="0"/>
              <a:buChar char="•"/>
            </a:pPr>
            <a:r>
              <a:rPr lang="en-GB" dirty="0"/>
              <a:t>Climate proxies, as explored in previous slides, allow scientists to reconstruct CO</a:t>
            </a:r>
            <a:r>
              <a:rPr lang="en-GB" baseline="-25000" dirty="0"/>
              <a:t>2</a:t>
            </a:r>
            <a:r>
              <a:rPr lang="en-GB" dirty="0"/>
              <a:t> concentrations over long periods of time and track changes. </a:t>
            </a:r>
          </a:p>
        </p:txBody>
      </p:sp>
      <p:pic>
        <p:nvPicPr>
          <p:cNvPr id="4" name="Picture 3">
            <a:extLst>
              <a:ext uri="{FF2B5EF4-FFF2-40B4-BE49-F238E27FC236}">
                <a16:creationId xmlns:a16="http://schemas.microsoft.com/office/drawing/2014/main" id="{76345E49-77DF-46F5-92CC-E363FC2598EF}"/>
              </a:ext>
            </a:extLst>
          </p:cNvPr>
          <p:cNvPicPr>
            <a:picLocks noChangeAspect="1"/>
          </p:cNvPicPr>
          <p:nvPr/>
        </p:nvPicPr>
        <p:blipFill>
          <a:blip r:embed="rId3"/>
          <a:stretch>
            <a:fillRect/>
          </a:stretch>
        </p:blipFill>
        <p:spPr>
          <a:xfrm>
            <a:off x="2305411" y="2093495"/>
            <a:ext cx="7388674" cy="4198678"/>
          </a:xfrm>
          <a:prstGeom prst="rect">
            <a:avLst/>
          </a:prstGeom>
        </p:spPr>
      </p:pic>
    </p:spTree>
    <p:extLst>
      <p:ext uri="{BB962C8B-B14F-4D97-AF65-F5344CB8AC3E}">
        <p14:creationId xmlns:p14="http://schemas.microsoft.com/office/powerpoint/2010/main" val="404577032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8EC0-7489-4C67-B450-3F53CC8BFA23}"/>
              </a:ext>
            </a:extLst>
          </p:cNvPr>
          <p:cNvSpPr>
            <a:spLocks noGrp="1"/>
          </p:cNvSpPr>
          <p:nvPr>
            <p:ph type="title"/>
          </p:nvPr>
        </p:nvSpPr>
        <p:spPr/>
        <p:txBody>
          <a:bodyPr/>
          <a:lstStyle/>
          <a:p>
            <a:r>
              <a:rPr lang="en-GB" dirty="0"/>
              <a:t>The ‘Keeling Curve’</a:t>
            </a:r>
          </a:p>
        </p:txBody>
      </p:sp>
      <p:sp>
        <p:nvSpPr>
          <p:cNvPr id="3" name="Content Placeholder 2">
            <a:extLst>
              <a:ext uri="{FF2B5EF4-FFF2-40B4-BE49-F238E27FC236}">
                <a16:creationId xmlns:a16="http://schemas.microsoft.com/office/drawing/2014/main" id="{7F3F5218-0A72-4B80-AC80-44F54BB21BF6}"/>
              </a:ext>
            </a:extLst>
          </p:cNvPr>
          <p:cNvSpPr>
            <a:spLocks noGrp="1"/>
          </p:cNvSpPr>
          <p:nvPr>
            <p:ph idx="1"/>
          </p:nvPr>
        </p:nvSpPr>
        <p:spPr>
          <a:xfrm>
            <a:off x="457200" y="1437866"/>
            <a:ext cx="11277600" cy="4426512"/>
          </a:xfrm>
        </p:spPr>
        <p:txBody>
          <a:bodyPr/>
          <a:lstStyle/>
          <a:p>
            <a:endParaRPr lang="en-GB" sz="2000" dirty="0"/>
          </a:p>
        </p:txBody>
      </p:sp>
      <p:pic>
        <p:nvPicPr>
          <p:cNvPr id="4" name="Online Media 3" title="The Keeling Curve Hits 415 PPM">
            <a:hlinkClick r:id="" action="ppaction://media"/>
            <a:extLst>
              <a:ext uri="{FF2B5EF4-FFF2-40B4-BE49-F238E27FC236}">
                <a16:creationId xmlns:a16="http://schemas.microsoft.com/office/drawing/2014/main" id="{27500AAC-D345-408D-92FF-905BC6D65E0D}"/>
              </a:ext>
            </a:extLst>
          </p:cNvPr>
          <p:cNvPicPr>
            <a:picLocks noRot="1" noChangeAspect="1"/>
          </p:cNvPicPr>
          <p:nvPr>
            <a:videoFile r:link="rId1"/>
          </p:nvPr>
        </p:nvPicPr>
        <p:blipFill>
          <a:blip r:embed="rId3"/>
          <a:stretch>
            <a:fillRect/>
          </a:stretch>
        </p:blipFill>
        <p:spPr>
          <a:xfrm>
            <a:off x="1950425" y="1308872"/>
            <a:ext cx="8291150" cy="4684499"/>
          </a:xfrm>
          <a:prstGeom prst="rect">
            <a:avLst/>
          </a:prstGeom>
        </p:spPr>
      </p:pic>
      <p:sp>
        <p:nvSpPr>
          <p:cNvPr id="8" name="TextBox 7">
            <a:extLst>
              <a:ext uri="{FF2B5EF4-FFF2-40B4-BE49-F238E27FC236}">
                <a16:creationId xmlns:a16="http://schemas.microsoft.com/office/drawing/2014/main" id="{8BDC4EF2-7AD8-4E32-8BBA-FA84E15F0A6B}"/>
              </a:ext>
            </a:extLst>
          </p:cNvPr>
          <p:cNvSpPr txBox="1"/>
          <p:nvPr/>
        </p:nvSpPr>
        <p:spPr>
          <a:xfrm>
            <a:off x="3910262" y="6570737"/>
            <a:ext cx="7363327" cy="524230"/>
          </a:xfrm>
          <a:prstGeom prst="rect">
            <a:avLst/>
          </a:prstGeom>
          <a:noFill/>
        </p:spPr>
        <p:txBody>
          <a:bodyPr wrap="square" lIns="0" tIns="0" rIns="0" bIns="0" rtlCol="0">
            <a:noAutofit/>
          </a:bodyPr>
          <a:lstStyle/>
          <a:p>
            <a:pPr algn="l"/>
            <a:r>
              <a:rPr lang="en-GB" sz="1400" i="1" dirty="0">
                <a:solidFill>
                  <a:schemeClr val="accent4"/>
                </a:solidFill>
              </a:rPr>
              <a:t>https://www.youtube.com/watch?v=Z43FQCSg4Ow</a:t>
            </a:r>
          </a:p>
        </p:txBody>
      </p:sp>
    </p:spTree>
    <p:extLst>
      <p:ext uri="{BB962C8B-B14F-4D97-AF65-F5344CB8AC3E}">
        <p14:creationId xmlns:p14="http://schemas.microsoft.com/office/powerpoint/2010/main" val="525178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8EC0-7489-4C67-B450-3F53CC8BFA23}"/>
              </a:ext>
            </a:extLst>
          </p:cNvPr>
          <p:cNvSpPr>
            <a:spLocks noGrp="1"/>
          </p:cNvSpPr>
          <p:nvPr>
            <p:ph type="title"/>
          </p:nvPr>
        </p:nvSpPr>
        <p:spPr>
          <a:xfrm>
            <a:off x="457200" y="273730"/>
            <a:ext cx="11277600" cy="968474"/>
          </a:xfrm>
        </p:spPr>
        <p:txBody>
          <a:bodyPr anchor="t">
            <a:normAutofit/>
          </a:bodyPr>
          <a:lstStyle/>
          <a:p>
            <a:r>
              <a:rPr lang="en-GB" dirty="0"/>
              <a:t>The ‘Keeling Curve’</a:t>
            </a:r>
          </a:p>
        </p:txBody>
      </p:sp>
      <p:pic>
        <p:nvPicPr>
          <p:cNvPr id="6" name="Picture 5">
            <a:extLst>
              <a:ext uri="{FF2B5EF4-FFF2-40B4-BE49-F238E27FC236}">
                <a16:creationId xmlns:a16="http://schemas.microsoft.com/office/drawing/2014/main" id="{64E5ED04-5623-4CCF-91E9-982EA9970ACE}"/>
              </a:ext>
            </a:extLst>
          </p:cNvPr>
          <p:cNvPicPr>
            <a:picLocks noChangeAspect="1"/>
          </p:cNvPicPr>
          <p:nvPr/>
        </p:nvPicPr>
        <p:blipFill>
          <a:blip r:embed="rId3"/>
          <a:stretch>
            <a:fillRect/>
          </a:stretch>
        </p:blipFill>
        <p:spPr>
          <a:xfrm>
            <a:off x="1508165" y="1242204"/>
            <a:ext cx="8498476" cy="5146405"/>
          </a:xfrm>
          <a:prstGeom prst="rect">
            <a:avLst/>
          </a:prstGeom>
          <a:noFill/>
        </p:spPr>
      </p:pic>
    </p:spTree>
    <p:extLst>
      <p:ext uri="{BB962C8B-B14F-4D97-AF65-F5344CB8AC3E}">
        <p14:creationId xmlns:p14="http://schemas.microsoft.com/office/powerpoint/2010/main" val="130280141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8EC0-7489-4C67-B450-3F53CC8BFA23}"/>
              </a:ext>
            </a:extLst>
          </p:cNvPr>
          <p:cNvSpPr>
            <a:spLocks noGrp="1"/>
          </p:cNvSpPr>
          <p:nvPr>
            <p:ph type="title"/>
          </p:nvPr>
        </p:nvSpPr>
        <p:spPr>
          <a:xfrm>
            <a:off x="457200" y="275429"/>
            <a:ext cx="11277600" cy="968474"/>
          </a:xfrm>
        </p:spPr>
        <p:txBody>
          <a:bodyPr anchor="t">
            <a:normAutofit/>
          </a:bodyPr>
          <a:lstStyle/>
          <a:p>
            <a:r>
              <a:rPr lang="en-GB" dirty="0"/>
              <a:t>Global average temperature</a:t>
            </a:r>
          </a:p>
        </p:txBody>
      </p:sp>
      <p:pic>
        <p:nvPicPr>
          <p:cNvPr id="1026" name="Picture 2">
            <a:extLst>
              <a:ext uri="{FF2B5EF4-FFF2-40B4-BE49-F238E27FC236}">
                <a16:creationId xmlns:a16="http://schemas.microsoft.com/office/drawing/2014/main" id="{CF005DE0-CF21-43A6-86DF-1BAB5BA95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363" y="983673"/>
            <a:ext cx="8091055" cy="526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39147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9AF96-E7A5-4AD1-A8B4-6366554929CF}"/>
              </a:ext>
            </a:extLst>
          </p:cNvPr>
          <p:cNvSpPr>
            <a:spLocks noGrp="1"/>
          </p:cNvSpPr>
          <p:nvPr>
            <p:ph type="title"/>
          </p:nvPr>
        </p:nvSpPr>
        <p:spPr/>
        <p:txBody>
          <a:bodyPr/>
          <a:lstStyle/>
          <a:p>
            <a:r>
              <a:rPr lang="en-GB"/>
              <a:t>The leading cause of climate change is…human activity</a:t>
            </a:r>
          </a:p>
        </p:txBody>
      </p:sp>
      <p:sp>
        <p:nvSpPr>
          <p:cNvPr id="3" name="Content Placeholder 2">
            <a:extLst>
              <a:ext uri="{FF2B5EF4-FFF2-40B4-BE49-F238E27FC236}">
                <a16:creationId xmlns:a16="http://schemas.microsoft.com/office/drawing/2014/main" id="{B3EC49A4-8FC6-4C1B-9D9D-A108AE70BDF5}"/>
              </a:ext>
            </a:extLst>
          </p:cNvPr>
          <p:cNvSpPr>
            <a:spLocks noGrp="1"/>
          </p:cNvSpPr>
          <p:nvPr>
            <p:ph idx="1"/>
          </p:nvPr>
        </p:nvSpPr>
        <p:spPr>
          <a:xfrm>
            <a:off x="457200" y="2148840"/>
            <a:ext cx="11277600" cy="3881572"/>
          </a:xfrm>
        </p:spPr>
        <p:txBody>
          <a:bodyPr/>
          <a:lstStyle/>
          <a:p>
            <a:pPr marL="342900" indent="-342900">
              <a:spcAft>
                <a:spcPts val="0"/>
              </a:spcAft>
              <a:buFont typeface="Arial" panose="020B0604020202020204" pitchFamily="34" charset="0"/>
              <a:buChar char="•"/>
            </a:pPr>
            <a:r>
              <a:rPr lang="en-GB" sz="2000" dirty="0">
                <a:effectLst/>
                <a:ea typeface="Times New Roman" panose="02020603050405020304" pitchFamily="18" charset="0"/>
                <a:cs typeface="Times New Roman" panose="02020603050405020304" pitchFamily="18" charset="0"/>
              </a:rPr>
              <a:t>There is widespread </a:t>
            </a:r>
            <a:r>
              <a:rPr lang="en-GB" sz="2000" b="1" dirty="0">
                <a:effectLst/>
                <a:ea typeface="Times New Roman" panose="02020603050405020304" pitchFamily="18" charset="0"/>
                <a:cs typeface="Times New Roman" panose="02020603050405020304" pitchFamily="18" charset="0"/>
              </a:rPr>
              <a:t>scientific consensus </a:t>
            </a:r>
            <a:r>
              <a:rPr lang="en-GB" sz="2000" dirty="0">
                <a:effectLst/>
                <a:ea typeface="Times New Roman" panose="02020603050405020304" pitchFamily="18" charset="0"/>
                <a:cs typeface="Times New Roman" panose="02020603050405020304" pitchFamily="18" charset="0"/>
              </a:rPr>
              <a:t>that global warming is happening and that human activity causes it. </a:t>
            </a:r>
          </a:p>
          <a:p>
            <a:pPr marL="342900" indent="-342900">
              <a:spcAft>
                <a:spcPts val="0"/>
              </a:spcAft>
              <a:buFont typeface="Arial" panose="020B0604020202020204" pitchFamily="34" charset="0"/>
              <a:buChar char="•"/>
            </a:pPr>
            <a:endParaRPr lang="en-GB" sz="2000" dirty="0">
              <a:cs typeface="Times New Roman" panose="02020603050405020304" pitchFamily="18" charset="0"/>
            </a:endParaRPr>
          </a:p>
          <a:p>
            <a:pPr algn="ctr">
              <a:spcAft>
                <a:spcPts val="0"/>
              </a:spcAft>
            </a:pPr>
            <a:r>
              <a:rPr lang="en-GB" sz="1600" i="1" dirty="0">
                <a:cs typeface="Times New Roman" panose="02020603050405020304" pitchFamily="18" charset="0"/>
              </a:rPr>
              <a:t>“It is unequivocal that human influence has warmed the atmosphere, ocean and land. Widespread and rapid changes in the atmosphere, ocean, cryosphere and biosphere have occurred.” </a:t>
            </a:r>
          </a:p>
          <a:p>
            <a:pPr algn="ctr">
              <a:spcAft>
                <a:spcPts val="0"/>
              </a:spcAft>
            </a:pPr>
            <a:r>
              <a:rPr lang="en-GB" sz="1600" i="1" dirty="0">
                <a:cs typeface="Times New Roman" panose="02020603050405020304" pitchFamily="18" charset="0"/>
              </a:rPr>
              <a:t>(Intergovernmental Panel on Climate Change, 2021)</a:t>
            </a:r>
          </a:p>
          <a:p>
            <a:pPr marL="342900" indent="-342900">
              <a:spcAft>
                <a:spcPts val="0"/>
              </a:spcAft>
              <a:buFont typeface="Arial" panose="020B0604020202020204" pitchFamily="34" charset="0"/>
              <a:buChar char="•"/>
            </a:pPr>
            <a:endParaRPr lang="en-GB" sz="2000" dirty="0">
              <a:cs typeface="Times New Roman" panose="02020603050405020304" pitchFamily="18" charset="0"/>
            </a:endParaRPr>
          </a:p>
          <a:p>
            <a:pPr marL="342900" indent="-342900">
              <a:spcAft>
                <a:spcPts val="0"/>
              </a:spcAft>
              <a:buFont typeface="Arial" panose="020B0604020202020204" pitchFamily="34" charset="0"/>
              <a:buChar char="•"/>
            </a:pPr>
            <a:r>
              <a:rPr lang="en-GB" sz="2000" dirty="0">
                <a:cs typeface="Times New Roman" panose="02020603050405020304" pitchFamily="18" charset="0"/>
              </a:rPr>
              <a:t>Anthropogenic greenhouse gas emissions have increased since the pre-industrial era, driven largely by economic and population growth and are now </a:t>
            </a:r>
            <a:r>
              <a:rPr lang="en-GB" sz="2000" b="1" dirty="0">
                <a:cs typeface="Times New Roman" panose="02020603050405020304" pitchFamily="18" charset="0"/>
              </a:rPr>
              <a:t>higher than ever</a:t>
            </a:r>
            <a:r>
              <a:rPr lang="en-GB" sz="2000" dirty="0">
                <a:cs typeface="Times New Roman" panose="02020603050405020304" pitchFamily="18" charset="0"/>
              </a:rPr>
              <a:t>. </a:t>
            </a:r>
          </a:p>
          <a:p>
            <a:pPr marL="342900" indent="-342900">
              <a:spcAft>
                <a:spcPts val="0"/>
              </a:spcAft>
              <a:buFont typeface="Arial" panose="020B0604020202020204" pitchFamily="34" charset="0"/>
              <a:buChar char="•"/>
            </a:pPr>
            <a:endParaRPr lang="en-GB" sz="2000" dirty="0">
              <a:cs typeface="Times New Roman" panose="02020603050405020304" pitchFamily="18" charset="0"/>
            </a:endParaRPr>
          </a:p>
          <a:p>
            <a:pPr marL="342900" indent="-342900">
              <a:spcAft>
                <a:spcPts val="0"/>
              </a:spcAft>
              <a:buFont typeface="Arial" panose="020B0604020202020204" pitchFamily="34" charset="0"/>
              <a:buChar char="•"/>
            </a:pPr>
            <a:r>
              <a:rPr lang="en-GB" sz="2000" dirty="0">
                <a:cs typeface="Times New Roman" panose="02020603050405020304" pitchFamily="18" charset="0"/>
              </a:rPr>
              <a:t>Human activities are </a:t>
            </a:r>
            <a:r>
              <a:rPr lang="en-GB" sz="2000" b="1" dirty="0">
                <a:cs typeface="Times New Roman" panose="02020603050405020304" pitchFamily="18" charset="0"/>
              </a:rPr>
              <a:t>extremely likely </a:t>
            </a:r>
            <a:r>
              <a:rPr lang="en-GB" sz="2000" dirty="0">
                <a:cs typeface="Times New Roman" panose="02020603050405020304" pitchFamily="18" charset="0"/>
              </a:rPr>
              <a:t>to have been the dominant cause of the observed warming since the mid 20</a:t>
            </a:r>
            <a:r>
              <a:rPr lang="en-GB" sz="2000" baseline="30000" dirty="0">
                <a:cs typeface="Times New Roman" panose="02020603050405020304" pitchFamily="18" charset="0"/>
              </a:rPr>
              <a:t>th</a:t>
            </a:r>
            <a:r>
              <a:rPr lang="en-GB" sz="2000" dirty="0">
                <a:cs typeface="Times New Roman" panose="02020603050405020304" pitchFamily="18" charset="0"/>
              </a:rPr>
              <a:t> century.</a:t>
            </a:r>
          </a:p>
        </p:txBody>
      </p:sp>
    </p:spTree>
    <p:extLst>
      <p:ext uri="{BB962C8B-B14F-4D97-AF65-F5344CB8AC3E}">
        <p14:creationId xmlns:p14="http://schemas.microsoft.com/office/powerpoint/2010/main" val="142920979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AB0AB-A466-4949-B181-24CF7E5CA7E0}"/>
              </a:ext>
            </a:extLst>
          </p:cNvPr>
          <p:cNvSpPr>
            <a:spLocks noGrp="1"/>
          </p:cNvSpPr>
          <p:nvPr>
            <p:ph type="title"/>
          </p:nvPr>
        </p:nvSpPr>
        <p:spPr/>
        <p:txBody>
          <a:bodyPr/>
          <a:lstStyle/>
          <a:p>
            <a:r>
              <a:rPr lang="en-GB"/>
              <a:t>Global greenhouse gas emissions by sector</a:t>
            </a:r>
          </a:p>
        </p:txBody>
      </p:sp>
      <p:sp>
        <p:nvSpPr>
          <p:cNvPr id="3" name="Text Placeholder 2">
            <a:extLst>
              <a:ext uri="{FF2B5EF4-FFF2-40B4-BE49-F238E27FC236}">
                <a16:creationId xmlns:a16="http://schemas.microsoft.com/office/drawing/2014/main" id="{91142B79-6C34-475E-AC4E-FC3897F722C6}"/>
              </a:ext>
            </a:extLst>
          </p:cNvPr>
          <p:cNvSpPr>
            <a:spLocks noGrp="1"/>
          </p:cNvSpPr>
          <p:nvPr>
            <p:ph type="body" sz="quarter" idx="13"/>
          </p:nvPr>
        </p:nvSpPr>
        <p:spPr>
          <a:xfrm>
            <a:off x="457200" y="1095600"/>
            <a:ext cx="10541000" cy="505530"/>
          </a:xfrm>
        </p:spPr>
        <p:txBody>
          <a:bodyPr/>
          <a:lstStyle/>
          <a:p>
            <a:r>
              <a:rPr lang="en-GB"/>
              <a:t>Shown for the year 2016 – global greenhouse gas emissions were 49.4 billion tonnes of CO</a:t>
            </a:r>
            <a:r>
              <a:rPr lang="en-GB" baseline="-25000"/>
              <a:t>2</a:t>
            </a:r>
            <a:r>
              <a:rPr lang="en-GB"/>
              <a:t>e</a:t>
            </a:r>
          </a:p>
        </p:txBody>
      </p:sp>
      <p:pic>
        <p:nvPicPr>
          <p:cNvPr id="5" name="Picture 4" descr="Chart, diagram&#10;&#10;Description automatically generated">
            <a:extLst>
              <a:ext uri="{FF2B5EF4-FFF2-40B4-BE49-F238E27FC236}">
                <a16:creationId xmlns:a16="http://schemas.microsoft.com/office/drawing/2014/main" id="{737342A8-6561-4F8B-8707-8093A0154DAF}"/>
              </a:ext>
            </a:extLst>
          </p:cNvPr>
          <p:cNvPicPr>
            <a:picLocks noChangeAspect="1"/>
          </p:cNvPicPr>
          <p:nvPr/>
        </p:nvPicPr>
        <p:blipFill rotWithShape="1">
          <a:blip r:embed="rId3">
            <a:extLst>
              <a:ext uri="{28A0092B-C50C-407E-A947-70E740481C1C}">
                <a14:useLocalDpi xmlns:a14="http://schemas.microsoft.com/office/drawing/2010/main" val="0"/>
              </a:ext>
            </a:extLst>
          </a:blip>
          <a:srcRect t="8265"/>
          <a:stretch/>
        </p:blipFill>
        <p:spPr>
          <a:xfrm>
            <a:off x="2904810" y="1473601"/>
            <a:ext cx="5917457" cy="5138866"/>
          </a:xfrm>
          <a:prstGeom prst="rect">
            <a:avLst/>
          </a:prstGeom>
        </p:spPr>
      </p:pic>
      <p:sp>
        <p:nvSpPr>
          <p:cNvPr id="7" name="TextBox 6">
            <a:extLst>
              <a:ext uri="{FF2B5EF4-FFF2-40B4-BE49-F238E27FC236}">
                <a16:creationId xmlns:a16="http://schemas.microsoft.com/office/drawing/2014/main" id="{5EC6962B-DAE5-48BC-B541-78587DB13CAB}"/>
              </a:ext>
            </a:extLst>
          </p:cNvPr>
          <p:cNvSpPr txBox="1"/>
          <p:nvPr/>
        </p:nvSpPr>
        <p:spPr>
          <a:xfrm>
            <a:off x="2201333" y="6501002"/>
            <a:ext cx="9134790" cy="369332"/>
          </a:xfrm>
          <a:prstGeom prst="rect">
            <a:avLst/>
          </a:prstGeom>
          <a:noFill/>
        </p:spPr>
        <p:txBody>
          <a:bodyPr wrap="square">
            <a:spAutoFit/>
          </a:bodyPr>
          <a:lstStyle/>
          <a:p>
            <a:r>
              <a:rPr lang="en-GB">
                <a:hlinkClick r:id="rId4"/>
              </a:rPr>
              <a:t>A Global Breakdown of Greenhouse Gas Emissions by Sector (visualcapitalist.com)</a:t>
            </a:r>
            <a:endParaRPr lang="en-GB"/>
          </a:p>
        </p:txBody>
      </p:sp>
    </p:spTree>
    <p:extLst>
      <p:ext uri="{BB962C8B-B14F-4D97-AF65-F5344CB8AC3E}">
        <p14:creationId xmlns:p14="http://schemas.microsoft.com/office/powerpoint/2010/main" val="272433297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AB0AB-A466-4949-B181-24CF7E5CA7E0}"/>
              </a:ext>
            </a:extLst>
          </p:cNvPr>
          <p:cNvSpPr>
            <a:spLocks noGrp="1"/>
          </p:cNvSpPr>
          <p:nvPr>
            <p:ph type="title"/>
          </p:nvPr>
        </p:nvSpPr>
        <p:spPr/>
        <p:txBody>
          <a:bodyPr/>
          <a:lstStyle/>
          <a:p>
            <a:r>
              <a:rPr lang="en-GB"/>
              <a:t>UK greenhouse gas emissions by sector</a:t>
            </a:r>
          </a:p>
        </p:txBody>
      </p:sp>
      <p:sp>
        <p:nvSpPr>
          <p:cNvPr id="3" name="Text Placeholder 2">
            <a:extLst>
              <a:ext uri="{FF2B5EF4-FFF2-40B4-BE49-F238E27FC236}">
                <a16:creationId xmlns:a16="http://schemas.microsoft.com/office/drawing/2014/main" id="{91142B79-6C34-475E-AC4E-FC3897F722C6}"/>
              </a:ext>
            </a:extLst>
          </p:cNvPr>
          <p:cNvSpPr>
            <a:spLocks noGrp="1"/>
          </p:cNvSpPr>
          <p:nvPr>
            <p:ph type="body" sz="quarter" idx="13"/>
          </p:nvPr>
        </p:nvSpPr>
        <p:spPr>
          <a:xfrm>
            <a:off x="457200" y="1095600"/>
            <a:ext cx="11582400" cy="505530"/>
          </a:xfrm>
        </p:spPr>
        <p:txBody>
          <a:bodyPr/>
          <a:lstStyle/>
          <a:p>
            <a:r>
              <a:rPr lang="en-GB"/>
              <a:t>Shown for the year 2020 – net territorial emissions were estimated to be 406 million tonnes of CO</a:t>
            </a:r>
            <a:r>
              <a:rPr lang="en-GB" baseline="-25000"/>
              <a:t>2</a:t>
            </a:r>
            <a:r>
              <a:rPr lang="en-GB"/>
              <a:t>e</a:t>
            </a:r>
          </a:p>
        </p:txBody>
      </p:sp>
      <p:sp>
        <p:nvSpPr>
          <p:cNvPr id="8" name="TextBox 7">
            <a:extLst>
              <a:ext uri="{FF2B5EF4-FFF2-40B4-BE49-F238E27FC236}">
                <a16:creationId xmlns:a16="http://schemas.microsoft.com/office/drawing/2014/main" id="{30DD28D2-B260-45BB-B7DC-EAEFAA250D36}"/>
              </a:ext>
            </a:extLst>
          </p:cNvPr>
          <p:cNvSpPr txBox="1"/>
          <p:nvPr/>
        </p:nvSpPr>
        <p:spPr>
          <a:xfrm>
            <a:off x="749808" y="6400800"/>
            <a:ext cx="10984992" cy="369332"/>
          </a:xfrm>
          <a:prstGeom prst="rect">
            <a:avLst/>
          </a:prstGeom>
          <a:noFill/>
        </p:spPr>
        <p:txBody>
          <a:bodyPr wrap="square">
            <a:spAutoFit/>
          </a:bodyPr>
          <a:lstStyle/>
          <a:p>
            <a:r>
              <a:rPr lang="en-GB">
                <a:hlinkClick r:id="rId3"/>
              </a:rPr>
              <a:t>2020 UK final greenhouse gas emissions statistics: one page summary (publishing.service.gov.uk)</a:t>
            </a:r>
            <a:endParaRPr lang="en-GB"/>
          </a:p>
        </p:txBody>
      </p:sp>
      <p:pic>
        <p:nvPicPr>
          <p:cNvPr id="5" name="Picture 4">
            <a:extLst>
              <a:ext uri="{FF2B5EF4-FFF2-40B4-BE49-F238E27FC236}">
                <a16:creationId xmlns:a16="http://schemas.microsoft.com/office/drawing/2014/main" id="{FC696930-C45C-48F7-8C3F-FD0EEC2644DC}"/>
              </a:ext>
            </a:extLst>
          </p:cNvPr>
          <p:cNvPicPr>
            <a:picLocks noChangeAspect="1"/>
          </p:cNvPicPr>
          <p:nvPr/>
        </p:nvPicPr>
        <p:blipFill rotWithShape="1">
          <a:blip r:embed="rId4"/>
          <a:srcRect l="50652" t="37867" r="7215" b="14400"/>
          <a:stretch/>
        </p:blipFill>
        <p:spPr>
          <a:xfrm>
            <a:off x="3009900" y="1446120"/>
            <a:ext cx="6464808" cy="4882703"/>
          </a:xfrm>
          <a:prstGeom prst="rect">
            <a:avLst/>
          </a:prstGeom>
        </p:spPr>
      </p:pic>
    </p:spTree>
    <p:extLst>
      <p:ext uri="{BB962C8B-B14F-4D97-AF65-F5344CB8AC3E}">
        <p14:creationId xmlns:p14="http://schemas.microsoft.com/office/powerpoint/2010/main" val="256230020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A821-A27B-4937-967B-DC6AD910CD53}"/>
              </a:ext>
            </a:extLst>
          </p:cNvPr>
          <p:cNvSpPr>
            <a:spLocks noGrp="1"/>
          </p:cNvSpPr>
          <p:nvPr>
            <p:ph type="title"/>
          </p:nvPr>
        </p:nvSpPr>
        <p:spPr/>
        <p:txBody>
          <a:bodyPr/>
          <a:lstStyle/>
          <a:p>
            <a:r>
              <a:rPr lang="en-GB" dirty="0"/>
              <a:t>UK greenhouse gas emissions by sector</a:t>
            </a:r>
          </a:p>
        </p:txBody>
      </p:sp>
      <p:graphicFrame>
        <p:nvGraphicFramePr>
          <p:cNvPr id="10" name="Table 10">
            <a:extLst>
              <a:ext uri="{FF2B5EF4-FFF2-40B4-BE49-F238E27FC236}">
                <a16:creationId xmlns:a16="http://schemas.microsoft.com/office/drawing/2014/main" id="{1D27022C-0EAC-4E45-9004-E1D65D0AFD01}"/>
              </a:ext>
            </a:extLst>
          </p:cNvPr>
          <p:cNvGraphicFramePr>
            <a:graphicFrameLocks noGrp="1"/>
          </p:cNvGraphicFramePr>
          <p:nvPr/>
        </p:nvGraphicFramePr>
        <p:xfrm>
          <a:off x="457200" y="1207008"/>
          <a:ext cx="11155679" cy="4721577"/>
        </p:xfrm>
        <a:graphic>
          <a:graphicData uri="http://schemas.openxmlformats.org/drawingml/2006/table">
            <a:tbl>
              <a:tblPr firstRow="1" bandRow="1">
                <a:tableStyleId>{073A0DAA-6AF3-43AB-8588-CEC1D06C72B9}</a:tableStyleId>
              </a:tblPr>
              <a:tblGrid>
                <a:gridCol w="2907730">
                  <a:extLst>
                    <a:ext uri="{9D8B030D-6E8A-4147-A177-3AD203B41FA5}">
                      <a16:colId xmlns:a16="http://schemas.microsoft.com/office/drawing/2014/main" val="3896024442"/>
                    </a:ext>
                  </a:extLst>
                </a:gridCol>
                <a:gridCol w="2250910">
                  <a:extLst>
                    <a:ext uri="{9D8B030D-6E8A-4147-A177-3AD203B41FA5}">
                      <a16:colId xmlns:a16="http://schemas.microsoft.com/office/drawing/2014/main" val="3836483850"/>
                    </a:ext>
                  </a:extLst>
                </a:gridCol>
                <a:gridCol w="5997039">
                  <a:extLst>
                    <a:ext uri="{9D8B030D-6E8A-4147-A177-3AD203B41FA5}">
                      <a16:colId xmlns:a16="http://schemas.microsoft.com/office/drawing/2014/main" val="3630238873"/>
                    </a:ext>
                  </a:extLst>
                </a:gridCol>
              </a:tblGrid>
              <a:tr h="389904">
                <a:tc>
                  <a:txBody>
                    <a:bodyPr/>
                    <a:lstStyle/>
                    <a:p>
                      <a:r>
                        <a:rPr lang="en-GB" dirty="0"/>
                        <a:t>Sector</a:t>
                      </a:r>
                    </a:p>
                  </a:txBody>
                  <a:tcPr/>
                </a:tc>
                <a:tc>
                  <a:txBody>
                    <a:bodyPr/>
                    <a:lstStyle/>
                    <a:p>
                      <a:r>
                        <a:rPr lang="en-GB" dirty="0"/>
                        <a:t>Main GHG</a:t>
                      </a:r>
                    </a:p>
                  </a:txBody>
                  <a:tcPr/>
                </a:tc>
                <a:tc>
                  <a:txBody>
                    <a:bodyPr/>
                    <a:lstStyle/>
                    <a:p>
                      <a:r>
                        <a:rPr lang="en-GB" dirty="0"/>
                        <a:t>Main sources</a:t>
                      </a:r>
                    </a:p>
                  </a:txBody>
                  <a:tcPr/>
                </a:tc>
                <a:extLst>
                  <a:ext uri="{0D108BD9-81ED-4DB2-BD59-A6C34878D82A}">
                    <a16:rowId xmlns:a16="http://schemas.microsoft.com/office/drawing/2014/main" val="3721871911"/>
                  </a:ext>
                </a:extLst>
              </a:tr>
              <a:tr h="672985">
                <a:tc>
                  <a:txBody>
                    <a:bodyPr/>
                    <a:lstStyle/>
                    <a:p>
                      <a:r>
                        <a:rPr lang="en-GB" dirty="0"/>
                        <a:t>Transport</a:t>
                      </a:r>
                    </a:p>
                  </a:txBody>
                  <a:tcPr anchor="ctr"/>
                </a:tc>
                <a:tc rowSpan="4">
                  <a:txBody>
                    <a:bodyPr/>
                    <a:lstStyle/>
                    <a:p>
                      <a:r>
                        <a:rPr lang="en-GB" dirty="0"/>
                        <a:t>Carbon dioxide</a:t>
                      </a:r>
                      <a:endParaRPr lang="en-GB" baseline="-25000" dirty="0"/>
                    </a:p>
                  </a:txBody>
                  <a:tcPr anchor="ctr"/>
                </a:tc>
                <a:tc>
                  <a:txBody>
                    <a:bodyPr/>
                    <a:lstStyle/>
                    <a:p>
                      <a:r>
                        <a:rPr lang="en-GB" dirty="0"/>
                        <a:t>Petrol and diesel in road transport; particularly passenger cars.</a:t>
                      </a:r>
                    </a:p>
                  </a:txBody>
                  <a:tcPr anchor="ctr"/>
                </a:tc>
                <a:extLst>
                  <a:ext uri="{0D108BD9-81ED-4DB2-BD59-A6C34878D82A}">
                    <a16:rowId xmlns:a16="http://schemas.microsoft.com/office/drawing/2014/main" val="227028218"/>
                  </a:ext>
                </a:extLst>
              </a:tr>
              <a:tr h="672985">
                <a:tc>
                  <a:txBody>
                    <a:bodyPr/>
                    <a:lstStyle/>
                    <a:p>
                      <a:r>
                        <a:rPr lang="en-GB" dirty="0"/>
                        <a:t>Energy</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a:t>
                      </a:r>
                      <a:r>
                        <a:rPr lang="en-GB" baseline="-25000" dirty="0"/>
                        <a:t>2</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rPr>
                        <a:t>Natural gas and coal in electricity generation from power stations. </a:t>
                      </a:r>
                      <a:endParaRPr lang="en-GB" sz="1800" kern="1200" dirty="0">
                        <a:solidFill>
                          <a:schemeClr val="dk1"/>
                        </a:solidFill>
                        <a:latin typeface="+mn-lt"/>
                        <a:ea typeface="+mn-ea"/>
                        <a:cs typeface="+mn-cs"/>
                      </a:endParaRPr>
                    </a:p>
                  </a:txBody>
                  <a:tcPr anchor="ctr"/>
                </a:tc>
                <a:extLst>
                  <a:ext uri="{0D108BD9-81ED-4DB2-BD59-A6C34878D82A}">
                    <a16:rowId xmlns:a16="http://schemas.microsoft.com/office/drawing/2014/main" val="202494731"/>
                  </a:ext>
                </a:extLst>
              </a:tr>
              <a:tr h="961407">
                <a:tc>
                  <a:txBody>
                    <a:bodyPr/>
                    <a:lstStyle/>
                    <a:p>
                      <a:r>
                        <a:rPr lang="en-GB" dirty="0"/>
                        <a:t>Business</a:t>
                      </a:r>
                    </a:p>
                  </a:txBody>
                  <a:tcPr anchor="ctr"/>
                </a:tc>
                <a:tc vMerge="1">
                  <a:txBody>
                    <a:bodyPr/>
                    <a:lstStyle/>
                    <a:p>
                      <a:endParaRPr lang="en-GB" dirty="0"/>
                    </a:p>
                  </a:txBody>
                  <a:tcPr/>
                </a:tc>
                <a:tc>
                  <a:txBody>
                    <a:bodyPr/>
                    <a:lstStyle/>
                    <a:p>
                      <a:r>
                        <a:rPr lang="en-US" sz="1800" kern="1200" dirty="0">
                          <a:solidFill>
                            <a:schemeClr val="dk1"/>
                          </a:solidFill>
                        </a:rPr>
                        <a:t>Fossil fuel combustion in industry and commerce; and emissions of F gases from the use of fluorinated compounds.</a:t>
                      </a:r>
                      <a:endParaRPr lang="en-GB" sz="1800" kern="1200" dirty="0">
                        <a:solidFill>
                          <a:schemeClr val="dk1"/>
                        </a:solidFill>
                        <a:latin typeface="+mn-lt"/>
                        <a:ea typeface="+mn-ea"/>
                        <a:cs typeface="+mn-cs"/>
                      </a:endParaRPr>
                    </a:p>
                  </a:txBody>
                  <a:tcPr anchor="ctr"/>
                </a:tc>
                <a:extLst>
                  <a:ext uri="{0D108BD9-81ED-4DB2-BD59-A6C34878D82A}">
                    <a16:rowId xmlns:a16="http://schemas.microsoft.com/office/drawing/2014/main" val="3324916478"/>
                  </a:ext>
                </a:extLst>
              </a:tr>
              <a:tr h="389904">
                <a:tc>
                  <a:txBody>
                    <a:bodyPr/>
                    <a:lstStyle/>
                    <a:p>
                      <a:r>
                        <a:rPr lang="en-GB" dirty="0"/>
                        <a:t>Residential</a:t>
                      </a:r>
                    </a:p>
                  </a:txBody>
                  <a:tcPr anchor="ctr"/>
                </a:tc>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rPr>
                        <a:t>Use of natural gas for heating and cooking.</a:t>
                      </a:r>
                      <a:endParaRPr lang="en-GB" sz="1800" kern="1200" dirty="0">
                        <a:solidFill>
                          <a:schemeClr val="dk1"/>
                        </a:solidFill>
                        <a:latin typeface="+mn-lt"/>
                        <a:ea typeface="+mn-ea"/>
                        <a:cs typeface="+mn-cs"/>
                      </a:endParaRPr>
                    </a:p>
                  </a:txBody>
                  <a:tcPr anchor="ctr"/>
                </a:tc>
                <a:extLst>
                  <a:ext uri="{0D108BD9-81ED-4DB2-BD59-A6C34878D82A}">
                    <a16:rowId xmlns:a16="http://schemas.microsoft.com/office/drawing/2014/main" val="2073312909"/>
                  </a:ext>
                </a:extLst>
              </a:tr>
              <a:tr h="961407">
                <a:tc>
                  <a:txBody>
                    <a:bodyPr/>
                    <a:lstStyle/>
                    <a:p>
                      <a:r>
                        <a:rPr lang="en-GB" dirty="0"/>
                        <a:t>Agriculture</a:t>
                      </a:r>
                    </a:p>
                  </a:txBody>
                  <a:tcPr anchor="ctr"/>
                </a:tc>
                <a:tc rowSpan="2">
                  <a:txBody>
                    <a:bodyPr/>
                    <a:lstStyle/>
                    <a:p>
                      <a:r>
                        <a:rPr lang="en-GB" dirty="0"/>
                        <a:t>Methane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rPr>
                        <a:t>Digestive processes of livestock, particularly cattle; and emissions related to the use of fertilisers on agricultural soils.</a:t>
                      </a:r>
                      <a:endParaRPr lang="en-US" sz="1800" kern="1200" dirty="0">
                        <a:solidFill>
                          <a:schemeClr val="dk1"/>
                        </a:solidFill>
                        <a:latin typeface="+mn-lt"/>
                        <a:ea typeface="+mn-ea"/>
                        <a:cs typeface="+mn-cs"/>
                      </a:endParaRPr>
                    </a:p>
                  </a:txBody>
                  <a:tcPr anchor="ctr"/>
                </a:tc>
                <a:extLst>
                  <a:ext uri="{0D108BD9-81ED-4DB2-BD59-A6C34878D82A}">
                    <a16:rowId xmlns:a16="http://schemas.microsoft.com/office/drawing/2014/main" val="1799553245"/>
                  </a:ext>
                </a:extLst>
              </a:tr>
              <a:tr h="672985">
                <a:tc>
                  <a:txBody>
                    <a:bodyPr/>
                    <a:lstStyle/>
                    <a:p>
                      <a:r>
                        <a:rPr lang="en-GB" dirty="0"/>
                        <a:t>Waste management</a:t>
                      </a:r>
                    </a:p>
                  </a:txBody>
                  <a:tcPr anchor="ctr"/>
                </a:tc>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rPr>
                        <a:t>The vast majority of these emissions are from landfill sites.</a:t>
                      </a:r>
                      <a:endParaRPr lang="en-GB" sz="1800" kern="1200" dirty="0">
                        <a:solidFill>
                          <a:schemeClr val="dk1"/>
                        </a:solidFill>
                        <a:latin typeface="+mn-lt"/>
                        <a:ea typeface="+mn-ea"/>
                        <a:cs typeface="+mn-cs"/>
                      </a:endParaRPr>
                    </a:p>
                  </a:txBody>
                  <a:tcPr anchor="ctr"/>
                </a:tc>
                <a:extLst>
                  <a:ext uri="{0D108BD9-81ED-4DB2-BD59-A6C34878D82A}">
                    <a16:rowId xmlns:a16="http://schemas.microsoft.com/office/drawing/2014/main" val="721975456"/>
                  </a:ext>
                </a:extLst>
              </a:tr>
            </a:tbl>
          </a:graphicData>
        </a:graphic>
      </p:graphicFrame>
    </p:spTree>
    <p:extLst>
      <p:ext uri="{BB962C8B-B14F-4D97-AF65-F5344CB8AC3E}">
        <p14:creationId xmlns:p14="http://schemas.microsoft.com/office/powerpoint/2010/main" val="50733861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A821-A27B-4937-967B-DC6AD910CD53}"/>
              </a:ext>
            </a:extLst>
          </p:cNvPr>
          <p:cNvSpPr>
            <a:spLocks noGrp="1"/>
          </p:cNvSpPr>
          <p:nvPr>
            <p:ph type="title"/>
          </p:nvPr>
        </p:nvSpPr>
        <p:spPr/>
        <p:txBody>
          <a:bodyPr/>
          <a:lstStyle/>
          <a:p>
            <a:r>
              <a:rPr lang="en-GB" dirty="0"/>
              <a:t>Global greenhouse gas emissions from industry</a:t>
            </a:r>
          </a:p>
        </p:txBody>
      </p:sp>
      <p:graphicFrame>
        <p:nvGraphicFramePr>
          <p:cNvPr id="10" name="Table 10">
            <a:extLst>
              <a:ext uri="{FF2B5EF4-FFF2-40B4-BE49-F238E27FC236}">
                <a16:creationId xmlns:a16="http://schemas.microsoft.com/office/drawing/2014/main" id="{1D27022C-0EAC-4E45-9004-E1D65D0AFD01}"/>
              </a:ext>
            </a:extLst>
          </p:cNvPr>
          <p:cNvGraphicFramePr>
            <a:graphicFrameLocks noGrp="1"/>
          </p:cNvGraphicFramePr>
          <p:nvPr/>
        </p:nvGraphicFramePr>
        <p:xfrm>
          <a:off x="457200" y="1758034"/>
          <a:ext cx="11277600" cy="4206240"/>
        </p:xfrm>
        <a:graphic>
          <a:graphicData uri="http://schemas.openxmlformats.org/drawingml/2006/table">
            <a:tbl>
              <a:tblPr firstRow="1" bandRow="1">
                <a:tableStyleId>{073A0DAA-6AF3-43AB-8588-CEC1D06C72B9}</a:tableStyleId>
              </a:tblPr>
              <a:tblGrid>
                <a:gridCol w="1660330">
                  <a:extLst>
                    <a:ext uri="{9D8B030D-6E8A-4147-A177-3AD203B41FA5}">
                      <a16:colId xmlns:a16="http://schemas.microsoft.com/office/drawing/2014/main" val="3896024442"/>
                    </a:ext>
                  </a:extLst>
                </a:gridCol>
                <a:gridCol w="2353884">
                  <a:extLst>
                    <a:ext uri="{9D8B030D-6E8A-4147-A177-3AD203B41FA5}">
                      <a16:colId xmlns:a16="http://schemas.microsoft.com/office/drawing/2014/main" val="3836483850"/>
                    </a:ext>
                  </a:extLst>
                </a:gridCol>
                <a:gridCol w="2858288">
                  <a:extLst>
                    <a:ext uri="{9D8B030D-6E8A-4147-A177-3AD203B41FA5}">
                      <a16:colId xmlns:a16="http://schemas.microsoft.com/office/drawing/2014/main" val="3630238873"/>
                    </a:ext>
                  </a:extLst>
                </a:gridCol>
                <a:gridCol w="4405098">
                  <a:extLst>
                    <a:ext uri="{9D8B030D-6E8A-4147-A177-3AD203B41FA5}">
                      <a16:colId xmlns:a16="http://schemas.microsoft.com/office/drawing/2014/main" val="985549267"/>
                    </a:ext>
                  </a:extLst>
                </a:gridCol>
              </a:tblGrid>
              <a:tr h="389904">
                <a:tc>
                  <a:txBody>
                    <a:bodyPr/>
                    <a:lstStyle/>
                    <a:p>
                      <a:r>
                        <a:rPr lang="en-GB" dirty="0"/>
                        <a:t>Industry</a:t>
                      </a:r>
                    </a:p>
                  </a:txBody>
                  <a:tcPr/>
                </a:tc>
                <a:tc>
                  <a:txBody>
                    <a:bodyPr/>
                    <a:lstStyle/>
                    <a:p>
                      <a:r>
                        <a:rPr lang="en-GB" dirty="0"/>
                        <a:t>Emissions (gigatons of CO</a:t>
                      </a:r>
                      <a:r>
                        <a:rPr lang="en-GB" baseline="-25000" dirty="0"/>
                        <a:t>2</a:t>
                      </a:r>
                      <a:r>
                        <a:rPr lang="en-GB" dirty="0"/>
                        <a:t>)</a:t>
                      </a:r>
                    </a:p>
                  </a:txBody>
                  <a:tcPr/>
                </a:tc>
                <a:tc>
                  <a:txBody>
                    <a:bodyPr/>
                    <a:lstStyle/>
                    <a:p>
                      <a:r>
                        <a:rPr lang="en-GB" dirty="0"/>
                        <a:t>Proportion of total global GHG emissions</a:t>
                      </a:r>
                    </a:p>
                  </a:txBody>
                  <a:tcPr/>
                </a:tc>
                <a:tc>
                  <a:txBody>
                    <a:bodyPr/>
                    <a:lstStyle/>
                    <a:p>
                      <a:endParaRPr lang="en-GB" dirty="0"/>
                    </a:p>
                  </a:txBody>
                  <a:tcPr/>
                </a:tc>
                <a:extLst>
                  <a:ext uri="{0D108BD9-81ED-4DB2-BD59-A6C34878D82A}">
                    <a16:rowId xmlns:a16="http://schemas.microsoft.com/office/drawing/2014/main" val="3721871911"/>
                  </a:ext>
                </a:extLst>
              </a:tr>
              <a:tr h="670516">
                <a:tc>
                  <a:txBody>
                    <a:bodyPr/>
                    <a:lstStyle/>
                    <a:p>
                      <a:r>
                        <a:rPr lang="en-GB" dirty="0"/>
                        <a:t>Iron &amp; Steel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3.6</a:t>
                      </a:r>
                    </a:p>
                  </a:txBody>
                  <a:tcPr anchor="ctr"/>
                </a:tc>
                <a:tc>
                  <a:txBody>
                    <a:bodyPr/>
                    <a:lstStyle/>
                    <a:p>
                      <a:pPr algn="ctr"/>
                      <a:r>
                        <a:rPr lang="en-GB" b="0" dirty="0"/>
                        <a:t>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Only the annual GHG emissions of China and the U.S. are higher than annual GHG emissions of global steel industry. </a:t>
                      </a:r>
                    </a:p>
                  </a:txBody>
                  <a:tcPr anchor="ctr"/>
                </a:tc>
                <a:extLst>
                  <a:ext uri="{0D108BD9-81ED-4DB2-BD59-A6C34878D82A}">
                    <a16:rowId xmlns:a16="http://schemas.microsoft.com/office/drawing/2014/main" val="318560530"/>
                  </a:ext>
                </a:extLst>
              </a:tr>
              <a:tr h="670516">
                <a:tc>
                  <a:txBody>
                    <a:bodyPr/>
                    <a:lstStyle/>
                    <a:p>
                      <a:r>
                        <a:rPr lang="en-GB" dirty="0"/>
                        <a:t>Cement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2.3</a:t>
                      </a:r>
                    </a:p>
                  </a:txBody>
                  <a:tcPr anchor="ctr"/>
                </a:tc>
                <a:tc>
                  <a:txBody>
                    <a:bodyPr/>
                    <a:lstStyle/>
                    <a:p>
                      <a:pPr algn="ctr"/>
                      <a:r>
                        <a:rPr lang="en-GB" sz="1800" b="0" i="0" kern="1200" dirty="0">
                          <a:solidFill>
                            <a:schemeClr val="dk1"/>
                          </a:solidFill>
                          <a:effectLst/>
                          <a:latin typeface="+mn-lt"/>
                          <a:ea typeface="+mn-ea"/>
                          <a:cs typeface="+mn-cs"/>
                        </a:rPr>
                        <a:t>4.5%</a:t>
                      </a:r>
                      <a:endParaRPr lang="en-GB" b="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Only the annual GHG emissions of China, U.S. and India are higher than annual GHG emissions of global cement industry. </a:t>
                      </a:r>
                    </a:p>
                  </a:txBody>
                  <a:tcPr anchor="ctr"/>
                </a:tc>
                <a:extLst>
                  <a:ext uri="{0D108BD9-81ED-4DB2-BD59-A6C34878D82A}">
                    <a16:rowId xmlns:a16="http://schemas.microsoft.com/office/drawing/2014/main" val="227028218"/>
                  </a:ext>
                </a:extLst>
              </a:tr>
              <a:tr h="452217">
                <a:tc>
                  <a:txBody>
                    <a:bodyPr/>
                    <a:lstStyle/>
                    <a:p>
                      <a:r>
                        <a:rPr lang="en-GB" dirty="0"/>
                        <a:t>Aluminium</a:t>
                      </a:r>
                    </a:p>
                  </a:txBody>
                  <a:tcPr anchor="ctr"/>
                </a:tc>
                <a:tc>
                  <a:txBody>
                    <a:bodyPr/>
                    <a:lstStyle/>
                    <a:p>
                      <a:pPr algn="ctr"/>
                      <a:r>
                        <a:rPr lang="en-GB" dirty="0"/>
                        <a:t>0.66</a:t>
                      </a:r>
                    </a:p>
                  </a:txBody>
                  <a:tcPr anchor="ctr"/>
                </a:tc>
                <a:tc>
                  <a:txBody>
                    <a:bodyPr/>
                    <a:lstStyle/>
                    <a:p>
                      <a:pPr algn="ctr"/>
                      <a:r>
                        <a:rPr lang="en-GB" sz="1800" b="0" i="0" kern="1200" dirty="0">
                          <a:solidFill>
                            <a:schemeClr val="dk1"/>
                          </a:solidFill>
                          <a:effectLst/>
                          <a:latin typeface="+mn-lt"/>
                          <a:ea typeface="+mn-ea"/>
                          <a:cs typeface="+mn-cs"/>
                        </a:rPr>
                        <a:t>2%</a:t>
                      </a:r>
                    </a:p>
                  </a:txBody>
                  <a:tcPr anchor="ctr"/>
                </a:tc>
                <a:tc>
                  <a:txBody>
                    <a:bodyPr/>
                    <a:lstStyle/>
                    <a:p>
                      <a:r>
                        <a:rPr lang="en-GB" sz="1800" b="0" i="0" kern="1200" dirty="0">
                          <a:solidFill>
                            <a:schemeClr val="dk1"/>
                          </a:solidFill>
                          <a:effectLst/>
                          <a:latin typeface="+mn-lt"/>
                          <a:ea typeface="+mn-ea"/>
                          <a:cs typeface="+mn-cs"/>
                        </a:rPr>
                        <a:t>If the global </a:t>
                      </a:r>
                      <a:r>
                        <a:rPr lang="en-GB" sz="1800" b="0" i="0" kern="1200" dirty="0" err="1">
                          <a:solidFill>
                            <a:schemeClr val="dk1"/>
                          </a:solidFill>
                          <a:effectLst/>
                          <a:latin typeface="+mn-lt"/>
                          <a:ea typeface="+mn-ea"/>
                          <a:cs typeface="+mn-cs"/>
                        </a:rPr>
                        <a:t>aluminum</a:t>
                      </a:r>
                      <a:r>
                        <a:rPr lang="en-GB" sz="1800" b="0" i="0" kern="1200" dirty="0">
                          <a:solidFill>
                            <a:schemeClr val="dk1"/>
                          </a:solidFill>
                          <a:effectLst/>
                          <a:latin typeface="+mn-lt"/>
                          <a:ea typeface="+mn-ea"/>
                          <a:cs typeface="+mn-cs"/>
                        </a:rPr>
                        <a:t> industry represented a country, it would be the 10</a:t>
                      </a:r>
                      <a:r>
                        <a:rPr lang="en-GB" sz="1800" b="0" i="0" kern="1200" baseline="30000" dirty="0">
                          <a:solidFill>
                            <a:schemeClr val="dk1"/>
                          </a:solidFill>
                          <a:effectLst/>
                          <a:latin typeface="+mn-lt"/>
                          <a:ea typeface="+mn-ea"/>
                          <a:cs typeface="+mn-cs"/>
                        </a:rPr>
                        <a:t>th</a:t>
                      </a:r>
                      <a:r>
                        <a:rPr lang="en-GB" sz="1800" b="0" i="0" kern="1200" dirty="0">
                          <a:solidFill>
                            <a:schemeClr val="dk1"/>
                          </a:solidFill>
                          <a:effectLst/>
                          <a:latin typeface="+mn-lt"/>
                          <a:ea typeface="+mn-ea"/>
                          <a:cs typeface="+mn-cs"/>
                        </a:rPr>
                        <a:t> largest emitter of annual greenhouse gas emissions in the world.</a:t>
                      </a:r>
                    </a:p>
                  </a:txBody>
                  <a:tcPr anchor="ctr"/>
                </a:tc>
                <a:extLst>
                  <a:ext uri="{0D108BD9-81ED-4DB2-BD59-A6C34878D82A}">
                    <a16:rowId xmlns:a16="http://schemas.microsoft.com/office/drawing/2014/main" val="3324916478"/>
                  </a:ext>
                </a:extLst>
              </a:tr>
            </a:tbl>
          </a:graphicData>
        </a:graphic>
      </p:graphicFrame>
    </p:spTree>
    <p:extLst>
      <p:ext uri="{BB962C8B-B14F-4D97-AF65-F5344CB8AC3E}">
        <p14:creationId xmlns:p14="http://schemas.microsoft.com/office/powerpoint/2010/main" val="226453133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BFACE4-A34B-4259-8ACD-FDEDD018FA58}"/>
              </a:ext>
            </a:extLst>
          </p:cNvPr>
          <p:cNvSpPr>
            <a:spLocks noGrp="1"/>
          </p:cNvSpPr>
          <p:nvPr>
            <p:ph type="body" sz="quarter" idx="13"/>
          </p:nvPr>
        </p:nvSpPr>
        <p:spPr>
          <a:xfrm>
            <a:off x="412438" y="1904230"/>
            <a:ext cx="8980488" cy="936068"/>
          </a:xfrm>
        </p:spPr>
        <p:txBody>
          <a:bodyPr/>
          <a:lstStyle/>
          <a:p>
            <a:r>
              <a:rPr lang="en-GB" dirty="0"/>
              <a:t>Climate Change and the climate impact of human activities</a:t>
            </a:r>
          </a:p>
        </p:txBody>
      </p:sp>
    </p:spTree>
    <p:extLst>
      <p:ext uri="{BB962C8B-B14F-4D97-AF65-F5344CB8AC3E}">
        <p14:creationId xmlns:p14="http://schemas.microsoft.com/office/powerpoint/2010/main" val="417039523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E717B-C065-42D7-B451-5E6DD2E8DD9D}"/>
              </a:ext>
            </a:extLst>
          </p:cNvPr>
          <p:cNvSpPr>
            <a:spLocks noGrp="1"/>
          </p:cNvSpPr>
          <p:nvPr>
            <p:ph type="title"/>
          </p:nvPr>
        </p:nvSpPr>
        <p:spPr>
          <a:xfrm>
            <a:off x="457200" y="469392"/>
            <a:ext cx="11453446" cy="968474"/>
          </a:xfrm>
        </p:spPr>
        <p:txBody>
          <a:bodyPr/>
          <a:lstStyle/>
          <a:p>
            <a:r>
              <a:rPr lang="en-GB" dirty="0"/>
              <a:t>Activity</a:t>
            </a:r>
          </a:p>
        </p:txBody>
      </p:sp>
      <p:sp>
        <p:nvSpPr>
          <p:cNvPr id="12" name="TextBox 11">
            <a:extLst>
              <a:ext uri="{FF2B5EF4-FFF2-40B4-BE49-F238E27FC236}">
                <a16:creationId xmlns:a16="http://schemas.microsoft.com/office/drawing/2014/main" id="{39C283EC-4471-4D8D-969A-DE2ECBF68FAA}"/>
              </a:ext>
            </a:extLst>
          </p:cNvPr>
          <p:cNvSpPr txBox="1"/>
          <p:nvPr/>
        </p:nvSpPr>
        <p:spPr>
          <a:xfrm>
            <a:off x="1403871" y="6595885"/>
            <a:ext cx="8730399" cy="524230"/>
          </a:xfrm>
          <a:prstGeom prst="rect">
            <a:avLst/>
          </a:prstGeom>
          <a:noFill/>
        </p:spPr>
        <p:txBody>
          <a:bodyPr wrap="square" lIns="0" tIns="0" rIns="0" bIns="0" rtlCol="0">
            <a:noAutofit/>
          </a:bodyPr>
          <a:lstStyle/>
          <a:p>
            <a:pPr algn="ctr"/>
            <a:endParaRPr lang="en-GB" sz="1400" i="1" dirty="0">
              <a:solidFill>
                <a:schemeClr val="accent4"/>
              </a:solidFill>
            </a:endParaRPr>
          </a:p>
        </p:txBody>
      </p:sp>
      <p:pic>
        <p:nvPicPr>
          <p:cNvPr id="7" name="Picture 6">
            <a:extLst>
              <a:ext uri="{FF2B5EF4-FFF2-40B4-BE49-F238E27FC236}">
                <a16:creationId xmlns:a16="http://schemas.microsoft.com/office/drawing/2014/main" id="{C54811C0-2140-4CC1-BE87-1C3FA4676202}"/>
              </a:ext>
            </a:extLst>
          </p:cNvPr>
          <p:cNvPicPr>
            <a:picLocks noChangeAspect="1"/>
          </p:cNvPicPr>
          <p:nvPr/>
        </p:nvPicPr>
        <p:blipFill rotWithShape="1">
          <a:blip r:embed="rId3"/>
          <a:srcRect l="1303"/>
          <a:stretch/>
        </p:blipFill>
        <p:spPr>
          <a:xfrm>
            <a:off x="554804" y="1341040"/>
            <a:ext cx="7393843" cy="4576875"/>
          </a:xfrm>
          <a:prstGeom prst="rect">
            <a:avLst/>
          </a:prstGeom>
        </p:spPr>
      </p:pic>
      <p:sp>
        <p:nvSpPr>
          <p:cNvPr id="8" name="Rectangle 7">
            <a:extLst>
              <a:ext uri="{FF2B5EF4-FFF2-40B4-BE49-F238E27FC236}">
                <a16:creationId xmlns:a16="http://schemas.microsoft.com/office/drawing/2014/main" id="{86C0A928-06FE-47B5-B08B-F99BA195043C}"/>
              </a:ext>
            </a:extLst>
          </p:cNvPr>
          <p:cNvSpPr/>
          <p:nvPr/>
        </p:nvSpPr>
        <p:spPr>
          <a:xfrm>
            <a:off x="8363164" y="1341040"/>
            <a:ext cx="3274032" cy="4576875"/>
          </a:xfrm>
          <a:prstGeom prst="rect">
            <a:avLst/>
          </a:prstGeom>
          <a:solidFill>
            <a:srgbClr val="5FB9F5"/>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2000" dirty="0">
              <a:solidFill>
                <a:schemeClr val="accent4"/>
              </a:solidFill>
            </a:endParaRPr>
          </a:p>
          <a:p>
            <a:pPr marL="342900" indent="-342900" algn="l">
              <a:buFont typeface="Arial" panose="020B0604020202020204" pitchFamily="34" charset="0"/>
              <a:buChar char="•"/>
            </a:pPr>
            <a:r>
              <a:rPr lang="en-GB" sz="2000" dirty="0">
                <a:solidFill>
                  <a:schemeClr val="accent4"/>
                </a:solidFill>
              </a:rPr>
              <a:t>Do you know how much carbon is in the food you consume?</a:t>
            </a:r>
          </a:p>
          <a:p>
            <a:pPr algn="l"/>
            <a:endParaRPr lang="en-GB" sz="2000" dirty="0">
              <a:solidFill>
                <a:schemeClr val="accent4"/>
              </a:solidFill>
            </a:endParaRPr>
          </a:p>
          <a:p>
            <a:pPr marL="342900" indent="-342900" algn="l">
              <a:buFont typeface="Arial" panose="020B0604020202020204" pitchFamily="34" charset="0"/>
              <a:buChar char="•"/>
            </a:pPr>
            <a:r>
              <a:rPr lang="en-GB" sz="2000" dirty="0">
                <a:solidFill>
                  <a:schemeClr val="accent4"/>
                </a:solidFill>
              </a:rPr>
              <a:t>Complete the 'Eat Low Carbon' activity to find out: </a:t>
            </a:r>
          </a:p>
          <a:p>
            <a:pPr algn="l"/>
            <a:endParaRPr lang="en-GB" sz="2000" dirty="0">
              <a:solidFill>
                <a:schemeClr val="accent4"/>
              </a:solidFill>
            </a:endParaRPr>
          </a:p>
        </p:txBody>
      </p:sp>
      <p:sp>
        <p:nvSpPr>
          <p:cNvPr id="9" name="Rectangle 8">
            <a:hlinkClick r:id="rId4"/>
            <a:extLst>
              <a:ext uri="{FF2B5EF4-FFF2-40B4-BE49-F238E27FC236}">
                <a16:creationId xmlns:a16="http://schemas.microsoft.com/office/drawing/2014/main" id="{140CCB4E-3F1A-4D3C-90EB-8052BD6D2252}"/>
              </a:ext>
            </a:extLst>
          </p:cNvPr>
          <p:cNvSpPr/>
          <p:nvPr/>
        </p:nvSpPr>
        <p:spPr>
          <a:xfrm>
            <a:off x="9092367" y="4212404"/>
            <a:ext cx="1787703" cy="636998"/>
          </a:xfrm>
          <a:prstGeom prst="rect">
            <a:avLst/>
          </a:prstGeom>
          <a:solidFill>
            <a:srgbClr val="004884"/>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50000"/>
              </a:lnSpc>
            </a:pPr>
            <a:r>
              <a:rPr lang="en-GB" sz="2000" dirty="0">
                <a:solidFill>
                  <a:schemeClr val="bg1"/>
                </a:solidFill>
              </a:rPr>
              <a:t>Take Quiz</a:t>
            </a:r>
          </a:p>
        </p:txBody>
      </p:sp>
    </p:spTree>
    <p:extLst>
      <p:ext uri="{BB962C8B-B14F-4D97-AF65-F5344CB8AC3E}">
        <p14:creationId xmlns:p14="http://schemas.microsoft.com/office/powerpoint/2010/main" val="121506044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2A6F3-07E9-4F7B-ABC4-FD8DEF090C15}"/>
              </a:ext>
            </a:extLst>
          </p:cNvPr>
          <p:cNvSpPr>
            <a:spLocks noGrp="1"/>
          </p:cNvSpPr>
          <p:nvPr>
            <p:ph type="title"/>
          </p:nvPr>
        </p:nvSpPr>
        <p:spPr>
          <a:xfrm>
            <a:off x="457200" y="247270"/>
            <a:ext cx="11277600" cy="968474"/>
          </a:xfrm>
        </p:spPr>
        <p:txBody>
          <a:bodyPr/>
          <a:lstStyle/>
          <a:p>
            <a:r>
              <a:rPr lang="en-GB" dirty="0"/>
              <a:t>Summary of Module 2:</a:t>
            </a:r>
          </a:p>
        </p:txBody>
      </p:sp>
      <p:sp>
        <p:nvSpPr>
          <p:cNvPr id="3" name="Content Placeholder 2">
            <a:extLst>
              <a:ext uri="{FF2B5EF4-FFF2-40B4-BE49-F238E27FC236}">
                <a16:creationId xmlns:a16="http://schemas.microsoft.com/office/drawing/2014/main" id="{A832D48C-DF55-4E05-B557-4E84B9A25F11}"/>
              </a:ext>
            </a:extLst>
          </p:cNvPr>
          <p:cNvSpPr>
            <a:spLocks noGrp="1"/>
          </p:cNvSpPr>
          <p:nvPr>
            <p:ph idx="1"/>
          </p:nvPr>
        </p:nvSpPr>
        <p:spPr>
          <a:xfrm>
            <a:off x="457200" y="1056256"/>
            <a:ext cx="11277600" cy="4426512"/>
          </a:xfrm>
        </p:spPr>
        <p:txBody>
          <a:bodyPr/>
          <a:lstStyle/>
          <a:p>
            <a:pPr marL="285750" indent="-285750">
              <a:buFont typeface="Arial" panose="020B0604020202020204" pitchFamily="34" charset="0"/>
              <a:buChar char="•"/>
            </a:pPr>
            <a:r>
              <a:rPr lang="en-GB" dirty="0"/>
              <a:t>Scientists have developed an understanding of the Earth’s climate system through years of observations, theory development and model building.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know with high confidence that climate change is happening today and human activity such as burning fossil fuels and changing how we use the land, is the leading cause of climate change.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Globally almost three-quarters of greenhouse gas emissions come from energy use; almost one-fifth from agriculture and land use and the remaining 8% from industry and waste.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 2020, 24% of net greenhouse gas emissions in the UK were estimated to be from the transport sector, 21% from energy supply, 18% from business, 16% from the residential sector, 11% from agriculture and 4% from waste management.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range of sectors and processes contribute to greenhouse gas emissions. This means there is no single or simple solution to tackle climate change. Action is required across every sector.</a:t>
            </a:r>
          </a:p>
          <a:p>
            <a:endParaRPr lang="en-GB" dirty="0"/>
          </a:p>
        </p:txBody>
      </p:sp>
    </p:spTree>
    <p:extLst>
      <p:ext uri="{BB962C8B-B14F-4D97-AF65-F5344CB8AC3E}">
        <p14:creationId xmlns:p14="http://schemas.microsoft.com/office/powerpoint/2010/main" val="200116768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CDED-3503-4AC3-A03C-C2DA8C0F068A}"/>
              </a:ext>
            </a:extLst>
          </p:cNvPr>
          <p:cNvSpPr>
            <a:spLocks noGrp="1"/>
          </p:cNvSpPr>
          <p:nvPr>
            <p:ph type="title"/>
          </p:nvPr>
        </p:nvSpPr>
        <p:spPr/>
        <p:txBody>
          <a:bodyPr/>
          <a:lstStyle/>
          <a:p>
            <a:r>
              <a:rPr lang="en-GB" dirty="0"/>
              <a:t>Multiple choice questions</a:t>
            </a:r>
          </a:p>
        </p:txBody>
      </p:sp>
      <p:sp>
        <p:nvSpPr>
          <p:cNvPr id="3" name="Content Placeholder 2">
            <a:extLst>
              <a:ext uri="{FF2B5EF4-FFF2-40B4-BE49-F238E27FC236}">
                <a16:creationId xmlns:a16="http://schemas.microsoft.com/office/drawing/2014/main" id="{7D374E06-4F6D-4E0A-8BC4-1A31108956F1}"/>
              </a:ext>
            </a:extLst>
          </p:cNvPr>
          <p:cNvSpPr>
            <a:spLocks noGrp="1"/>
          </p:cNvSpPr>
          <p:nvPr>
            <p:ph idx="1"/>
          </p:nvPr>
        </p:nvSpPr>
        <p:spPr/>
        <p:txBody>
          <a:bodyPr/>
          <a:lstStyle/>
          <a:p>
            <a:r>
              <a:rPr lang="en-GB" sz="2400" b="1" dirty="0"/>
              <a:t>Select the correct answer to the below question: </a:t>
            </a:r>
          </a:p>
          <a:p>
            <a:endParaRPr lang="en-GB" sz="2400" b="1" dirty="0"/>
          </a:p>
          <a:p>
            <a:r>
              <a:rPr lang="en-GB" sz="2400" dirty="0"/>
              <a:t>What is the study of past climates called?</a:t>
            </a:r>
          </a:p>
        </p:txBody>
      </p:sp>
      <p:sp>
        <p:nvSpPr>
          <p:cNvPr id="5" name="TextBox 4">
            <a:extLst>
              <a:ext uri="{FF2B5EF4-FFF2-40B4-BE49-F238E27FC236}">
                <a16:creationId xmlns:a16="http://schemas.microsoft.com/office/drawing/2014/main" id="{C36659D0-74D8-4119-BE33-7229DE18CB91}"/>
              </a:ext>
            </a:extLst>
          </p:cNvPr>
          <p:cNvSpPr txBox="1"/>
          <p:nvPr/>
        </p:nvSpPr>
        <p:spPr>
          <a:xfrm>
            <a:off x="622895" y="3429000"/>
            <a:ext cx="4346368" cy="2702590"/>
          </a:xfrm>
          <a:prstGeom prst="rect">
            <a:avLst/>
          </a:prstGeom>
          <a:noFill/>
        </p:spPr>
        <p:txBody>
          <a:bodyPr wrap="square" lIns="0" tIns="0" rIns="0" bIns="0" rtlCol="0">
            <a:noAutofit/>
          </a:bodyPr>
          <a:lstStyle/>
          <a:p>
            <a:pPr marL="342900" indent="-342900" algn="l">
              <a:buFont typeface="Arial" panose="020B0604020202020204" pitchFamily="34" charset="0"/>
              <a:buChar char="•"/>
            </a:pPr>
            <a:r>
              <a:rPr lang="en-GB" sz="2000" dirty="0">
                <a:solidFill>
                  <a:schemeClr val="accent4"/>
                </a:solidFill>
              </a:rPr>
              <a:t>Climatology</a:t>
            </a:r>
          </a:p>
          <a:p>
            <a:pPr algn="l"/>
            <a:endParaRPr lang="en-GB" sz="2000" dirty="0">
              <a:solidFill>
                <a:schemeClr val="accent4"/>
              </a:solidFill>
            </a:endParaRPr>
          </a:p>
          <a:p>
            <a:pPr marL="342900" indent="-342900" algn="l">
              <a:buFont typeface="Arial" panose="020B0604020202020204" pitchFamily="34" charset="0"/>
              <a:buChar char="•"/>
            </a:pPr>
            <a:r>
              <a:rPr lang="en-GB" sz="2000" dirty="0">
                <a:solidFill>
                  <a:schemeClr val="accent4"/>
                </a:solidFill>
              </a:rPr>
              <a:t>Geoclimatology</a:t>
            </a:r>
          </a:p>
          <a:p>
            <a:pPr algn="l"/>
            <a:endParaRPr lang="en-GB" sz="2000" dirty="0">
              <a:solidFill>
                <a:schemeClr val="accent4"/>
              </a:solidFill>
            </a:endParaRPr>
          </a:p>
          <a:p>
            <a:pPr marL="342900" indent="-342900" algn="l">
              <a:buFont typeface="Arial" panose="020B0604020202020204" pitchFamily="34" charset="0"/>
              <a:buChar char="•"/>
            </a:pPr>
            <a:r>
              <a:rPr lang="en-GB" sz="2000" dirty="0">
                <a:solidFill>
                  <a:schemeClr val="accent4"/>
                </a:solidFill>
              </a:rPr>
              <a:t>Palaeoclimatology</a:t>
            </a:r>
          </a:p>
          <a:p>
            <a:pPr algn="l"/>
            <a:endParaRPr lang="en-GB" sz="2000" dirty="0">
              <a:solidFill>
                <a:schemeClr val="accent4"/>
              </a:solidFill>
            </a:endParaRPr>
          </a:p>
          <a:p>
            <a:pPr marL="342900" indent="-342900" algn="l">
              <a:buFont typeface="Arial" panose="020B0604020202020204" pitchFamily="34" charset="0"/>
              <a:buChar char="•"/>
            </a:pPr>
            <a:r>
              <a:rPr lang="en-GB" sz="2000" dirty="0">
                <a:solidFill>
                  <a:schemeClr val="accent4"/>
                </a:solidFill>
              </a:rPr>
              <a:t>Earthology</a:t>
            </a:r>
            <a:endParaRPr lang="en-GB" sz="1600" dirty="0">
              <a:solidFill>
                <a:schemeClr val="accent4"/>
              </a:solidFill>
            </a:endParaRPr>
          </a:p>
        </p:txBody>
      </p:sp>
      <p:sp>
        <p:nvSpPr>
          <p:cNvPr id="8" name="TextBox 7">
            <a:extLst>
              <a:ext uri="{FF2B5EF4-FFF2-40B4-BE49-F238E27FC236}">
                <a16:creationId xmlns:a16="http://schemas.microsoft.com/office/drawing/2014/main" id="{E88A489C-9DDC-406B-AAB6-95B2AD8D7DE7}"/>
              </a:ext>
            </a:extLst>
          </p:cNvPr>
          <p:cNvSpPr txBox="1"/>
          <p:nvPr/>
        </p:nvSpPr>
        <p:spPr>
          <a:xfrm>
            <a:off x="4726204" y="3502858"/>
            <a:ext cx="7882890" cy="2536698"/>
          </a:xfrm>
          <a:prstGeom prst="rect">
            <a:avLst/>
          </a:prstGeom>
          <a:noFill/>
        </p:spPr>
        <p:txBody>
          <a:bodyPr wrap="square" lIns="0" tIns="0" rIns="0" bIns="0" rtlCol="0">
            <a:noAutofit/>
          </a:bodyPr>
          <a:lstStyle/>
          <a:p>
            <a:pPr algn="l"/>
            <a:r>
              <a:rPr lang="en-GB" sz="2000" dirty="0">
                <a:solidFill>
                  <a:schemeClr val="accent4"/>
                </a:solidFill>
              </a:rPr>
              <a:t>Answer: </a:t>
            </a:r>
          </a:p>
          <a:p>
            <a:pPr algn="l"/>
            <a:endParaRPr lang="en-GB" sz="2000" dirty="0">
              <a:solidFill>
                <a:schemeClr val="accent4"/>
              </a:solidFill>
            </a:endParaRPr>
          </a:p>
          <a:p>
            <a:pPr algn="l"/>
            <a:r>
              <a:rPr lang="en-GB" sz="2000" b="1" dirty="0">
                <a:solidFill>
                  <a:schemeClr val="accent4"/>
                </a:solidFill>
              </a:rPr>
              <a:t>Palaeoclimatology</a:t>
            </a:r>
          </a:p>
        </p:txBody>
      </p:sp>
    </p:spTree>
    <p:extLst>
      <p:ext uri="{BB962C8B-B14F-4D97-AF65-F5344CB8AC3E}">
        <p14:creationId xmlns:p14="http://schemas.microsoft.com/office/powerpoint/2010/main" val="365295422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CDED-3503-4AC3-A03C-C2DA8C0F068A}"/>
              </a:ext>
            </a:extLst>
          </p:cNvPr>
          <p:cNvSpPr>
            <a:spLocks noGrp="1"/>
          </p:cNvSpPr>
          <p:nvPr>
            <p:ph type="title"/>
          </p:nvPr>
        </p:nvSpPr>
        <p:spPr/>
        <p:txBody>
          <a:bodyPr/>
          <a:lstStyle/>
          <a:p>
            <a:r>
              <a:rPr lang="en-GB" dirty="0"/>
              <a:t>Multiple choice questions</a:t>
            </a:r>
          </a:p>
        </p:txBody>
      </p:sp>
      <p:sp>
        <p:nvSpPr>
          <p:cNvPr id="3" name="Content Placeholder 2">
            <a:extLst>
              <a:ext uri="{FF2B5EF4-FFF2-40B4-BE49-F238E27FC236}">
                <a16:creationId xmlns:a16="http://schemas.microsoft.com/office/drawing/2014/main" id="{7D374E06-4F6D-4E0A-8BC4-1A31108956F1}"/>
              </a:ext>
            </a:extLst>
          </p:cNvPr>
          <p:cNvSpPr>
            <a:spLocks noGrp="1"/>
          </p:cNvSpPr>
          <p:nvPr>
            <p:ph idx="1"/>
          </p:nvPr>
        </p:nvSpPr>
        <p:spPr>
          <a:xfrm>
            <a:off x="457200" y="1141886"/>
            <a:ext cx="11277600" cy="4426512"/>
          </a:xfrm>
        </p:spPr>
        <p:txBody>
          <a:bodyPr/>
          <a:lstStyle/>
          <a:p>
            <a:r>
              <a:rPr lang="en-GB" sz="2400" b="1" dirty="0"/>
              <a:t>Select the correct answer to the below question: </a:t>
            </a:r>
          </a:p>
          <a:p>
            <a:endParaRPr lang="en-GB" sz="2400" b="1" dirty="0"/>
          </a:p>
          <a:p>
            <a:r>
              <a:rPr lang="en-GB" sz="2400" dirty="0"/>
              <a:t>Today carbon dioxide levels exceed 400 parts per million. The last time carbon dioxide levels were this high was more than 3 million years ago, when temperature was:</a:t>
            </a:r>
          </a:p>
        </p:txBody>
      </p:sp>
      <p:sp>
        <p:nvSpPr>
          <p:cNvPr id="5" name="TextBox 4">
            <a:extLst>
              <a:ext uri="{FF2B5EF4-FFF2-40B4-BE49-F238E27FC236}">
                <a16:creationId xmlns:a16="http://schemas.microsoft.com/office/drawing/2014/main" id="{C36659D0-74D8-4119-BE33-7229DE18CB91}"/>
              </a:ext>
            </a:extLst>
          </p:cNvPr>
          <p:cNvSpPr txBox="1"/>
          <p:nvPr/>
        </p:nvSpPr>
        <p:spPr>
          <a:xfrm>
            <a:off x="360947" y="3538302"/>
            <a:ext cx="6195000" cy="2702590"/>
          </a:xfrm>
          <a:prstGeom prst="rect">
            <a:avLst/>
          </a:prstGeom>
          <a:noFill/>
        </p:spPr>
        <p:txBody>
          <a:bodyPr wrap="square" lIns="0" tIns="0" rIns="0" bIns="0" rtlCol="0">
            <a:noAutofit/>
          </a:bodyPr>
          <a:lstStyle/>
          <a:p>
            <a:pPr marL="342900" indent="-342900">
              <a:buFont typeface="Arial" panose="020B0604020202020204" pitchFamily="34" charset="0"/>
              <a:buChar char="•"/>
            </a:pPr>
            <a:r>
              <a:rPr lang="en-GB" sz="2000" dirty="0">
                <a:solidFill>
                  <a:schemeClr val="accent4"/>
                </a:solidFill>
              </a:rPr>
              <a:t>2</a:t>
            </a:r>
            <a:r>
              <a:rPr lang="en-GB" sz="2000" baseline="30000" dirty="0">
                <a:solidFill>
                  <a:schemeClr val="accent4"/>
                </a:solidFill>
              </a:rPr>
              <a:t>0</a:t>
            </a:r>
            <a:r>
              <a:rPr lang="en-GB" sz="2000" dirty="0">
                <a:solidFill>
                  <a:schemeClr val="accent4"/>
                </a:solidFill>
              </a:rPr>
              <a:t> – 3</a:t>
            </a:r>
            <a:r>
              <a:rPr lang="en-GB" sz="2000" baseline="30000" dirty="0">
                <a:solidFill>
                  <a:schemeClr val="accent4"/>
                </a:solidFill>
              </a:rPr>
              <a:t>0</a:t>
            </a:r>
            <a:r>
              <a:rPr lang="en-GB" sz="2000" dirty="0">
                <a:solidFill>
                  <a:schemeClr val="accent4"/>
                </a:solidFill>
              </a:rPr>
              <a:t>C lower than during the pre-industrial era.</a:t>
            </a:r>
            <a:endParaRPr lang="en-GB" sz="2000" baseline="30000" dirty="0">
              <a:solidFill>
                <a:schemeClr val="accent4"/>
              </a:solidFill>
            </a:endParaRPr>
          </a:p>
          <a:p>
            <a:pPr algn="l"/>
            <a:endParaRPr lang="en-GB" sz="2000" dirty="0">
              <a:solidFill>
                <a:schemeClr val="accent4"/>
              </a:solidFill>
            </a:endParaRPr>
          </a:p>
          <a:p>
            <a:pPr marL="342900" indent="-342900" algn="l">
              <a:buFont typeface="Arial" panose="020B0604020202020204" pitchFamily="34" charset="0"/>
              <a:buChar char="•"/>
            </a:pPr>
            <a:r>
              <a:rPr lang="en-GB" sz="2000" dirty="0">
                <a:solidFill>
                  <a:schemeClr val="accent4"/>
                </a:solidFill>
              </a:rPr>
              <a:t>1</a:t>
            </a:r>
            <a:r>
              <a:rPr lang="en-GB" sz="2000" baseline="30000" dirty="0">
                <a:solidFill>
                  <a:schemeClr val="accent4"/>
                </a:solidFill>
              </a:rPr>
              <a:t>0</a:t>
            </a:r>
            <a:r>
              <a:rPr lang="en-GB" sz="2000" dirty="0">
                <a:solidFill>
                  <a:schemeClr val="accent4"/>
                </a:solidFill>
              </a:rPr>
              <a:t> – 2</a:t>
            </a:r>
            <a:r>
              <a:rPr lang="en-GB" sz="2000" baseline="30000" dirty="0">
                <a:solidFill>
                  <a:schemeClr val="accent4"/>
                </a:solidFill>
              </a:rPr>
              <a:t>0</a:t>
            </a:r>
            <a:r>
              <a:rPr lang="en-GB" sz="2000" dirty="0">
                <a:solidFill>
                  <a:schemeClr val="accent4"/>
                </a:solidFill>
              </a:rPr>
              <a:t>C lower than during the pre-industrial era.</a:t>
            </a:r>
          </a:p>
          <a:p>
            <a:pPr marL="342900" indent="-342900" algn="l">
              <a:buFont typeface="Arial" panose="020B0604020202020204" pitchFamily="34" charset="0"/>
              <a:buChar char="•"/>
            </a:pPr>
            <a:endParaRPr lang="en-GB" sz="2000" dirty="0">
              <a:solidFill>
                <a:schemeClr val="accent4"/>
              </a:solidFill>
            </a:endParaRPr>
          </a:p>
          <a:p>
            <a:pPr marL="342900" indent="-342900" algn="l">
              <a:buFont typeface="Arial" panose="020B0604020202020204" pitchFamily="34" charset="0"/>
              <a:buChar char="•"/>
            </a:pPr>
            <a:r>
              <a:rPr lang="en-GB" sz="2000" dirty="0">
                <a:solidFill>
                  <a:schemeClr val="accent4"/>
                </a:solidFill>
              </a:rPr>
              <a:t>2</a:t>
            </a:r>
            <a:r>
              <a:rPr lang="en-GB" sz="2000" baseline="30000" dirty="0">
                <a:solidFill>
                  <a:schemeClr val="accent4"/>
                </a:solidFill>
              </a:rPr>
              <a:t>0</a:t>
            </a:r>
            <a:r>
              <a:rPr lang="en-GB" sz="2000" dirty="0">
                <a:solidFill>
                  <a:schemeClr val="accent4"/>
                </a:solidFill>
              </a:rPr>
              <a:t> – 3</a:t>
            </a:r>
            <a:r>
              <a:rPr lang="en-GB" sz="2000" baseline="30000" dirty="0">
                <a:solidFill>
                  <a:schemeClr val="accent4"/>
                </a:solidFill>
              </a:rPr>
              <a:t>0</a:t>
            </a:r>
            <a:r>
              <a:rPr lang="en-GB" sz="2000" dirty="0">
                <a:solidFill>
                  <a:schemeClr val="accent4"/>
                </a:solidFill>
              </a:rPr>
              <a:t>C higher than during the pre-industrial era</a:t>
            </a:r>
          </a:p>
          <a:p>
            <a:pPr algn="l"/>
            <a:endParaRPr lang="en-GB" sz="2000" dirty="0">
              <a:solidFill>
                <a:schemeClr val="accent4"/>
              </a:solidFill>
            </a:endParaRPr>
          </a:p>
          <a:p>
            <a:pPr marL="342900" indent="-342900">
              <a:buFont typeface="Arial" panose="020B0604020202020204" pitchFamily="34" charset="0"/>
              <a:buChar char="•"/>
            </a:pPr>
            <a:r>
              <a:rPr lang="en-GB" sz="2000" dirty="0">
                <a:solidFill>
                  <a:schemeClr val="accent4"/>
                </a:solidFill>
              </a:rPr>
              <a:t>1</a:t>
            </a:r>
            <a:r>
              <a:rPr lang="en-GB" sz="2000" baseline="30000" dirty="0">
                <a:solidFill>
                  <a:schemeClr val="accent4"/>
                </a:solidFill>
              </a:rPr>
              <a:t>0</a:t>
            </a:r>
            <a:r>
              <a:rPr lang="en-GB" sz="2000" dirty="0">
                <a:solidFill>
                  <a:schemeClr val="accent4"/>
                </a:solidFill>
              </a:rPr>
              <a:t> – 2</a:t>
            </a:r>
            <a:r>
              <a:rPr lang="en-GB" sz="2000" baseline="30000" dirty="0">
                <a:solidFill>
                  <a:schemeClr val="accent4"/>
                </a:solidFill>
              </a:rPr>
              <a:t>0</a:t>
            </a:r>
            <a:r>
              <a:rPr lang="en-GB" sz="2000" dirty="0">
                <a:solidFill>
                  <a:schemeClr val="accent4"/>
                </a:solidFill>
              </a:rPr>
              <a:t>C higher than during the pre-industrial era.</a:t>
            </a:r>
          </a:p>
        </p:txBody>
      </p:sp>
      <p:sp>
        <p:nvSpPr>
          <p:cNvPr id="8" name="TextBox 7">
            <a:extLst>
              <a:ext uri="{FF2B5EF4-FFF2-40B4-BE49-F238E27FC236}">
                <a16:creationId xmlns:a16="http://schemas.microsoft.com/office/drawing/2014/main" id="{E88A489C-9DDC-406B-AAB6-95B2AD8D7DE7}"/>
              </a:ext>
            </a:extLst>
          </p:cNvPr>
          <p:cNvSpPr txBox="1"/>
          <p:nvPr/>
        </p:nvSpPr>
        <p:spPr>
          <a:xfrm>
            <a:off x="8086594" y="3704194"/>
            <a:ext cx="3648206" cy="2536698"/>
          </a:xfrm>
          <a:prstGeom prst="rect">
            <a:avLst/>
          </a:prstGeom>
          <a:noFill/>
        </p:spPr>
        <p:txBody>
          <a:bodyPr wrap="square" lIns="0" tIns="0" rIns="0" bIns="0" rtlCol="0">
            <a:noAutofit/>
          </a:bodyPr>
          <a:lstStyle/>
          <a:p>
            <a:pPr algn="l"/>
            <a:r>
              <a:rPr lang="en-GB" sz="2000" dirty="0">
                <a:solidFill>
                  <a:schemeClr val="accent4"/>
                </a:solidFill>
              </a:rPr>
              <a:t>Answer: </a:t>
            </a:r>
          </a:p>
          <a:p>
            <a:pPr algn="l"/>
            <a:endParaRPr lang="en-GB" sz="2000" dirty="0">
              <a:solidFill>
                <a:schemeClr val="accent4"/>
              </a:solidFill>
            </a:endParaRPr>
          </a:p>
          <a:p>
            <a:pPr algn="l"/>
            <a:r>
              <a:rPr lang="en-GB" sz="2000" b="1" dirty="0">
                <a:solidFill>
                  <a:schemeClr val="accent4"/>
                </a:solidFill>
              </a:rPr>
              <a:t>2</a:t>
            </a:r>
            <a:r>
              <a:rPr lang="en-GB" sz="2000" b="1" baseline="30000" dirty="0">
                <a:solidFill>
                  <a:schemeClr val="accent4"/>
                </a:solidFill>
              </a:rPr>
              <a:t>0</a:t>
            </a:r>
            <a:r>
              <a:rPr lang="en-GB" sz="2000" b="1" dirty="0">
                <a:solidFill>
                  <a:schemeClr val="accent4"/>
                </a:solidFill>
              </a:rPr>
              <a:t> – 3</a:t>
            </a:r>
            <a:r>
              <a:rPr lang="en-GB" sz="2000" b="1" baseline="30000" dirty="0">
                <a:solidFill>
                  <a:schemeClr val="accent4"/>
                </a:solidFill>
              </a:rPr>
              <a:t>0</a:t>
            </a:r>
            <a:r>
              <a:rPr lang="en-GB" sz="2000" b="1" dirty="0">
                <a:solidFill>
                  <a:schemeClr val="accent4"/>
                </a:solidFill>
              </a:rPr>
              <a:t>C higher than during the pre-industrial era</a:t>
            </a:r>
          </a:p>
          <a:p>
            <a:pPr algn="l"/>
            <a:endParaRPr lang="en-GB" sz="2000" b="1" dirty="0">
              <a:solidFill>
                <a:schemeClr val="accent4"/>
              </a:solidFill>
            </a:endParaRPr>
          </a:p>
        </p:txBody>
      </p:sp>
    </p:spTree>
    <p:extLst>
      <p:ext uri="{BB962C8B-B14F-4D97-AF65-F5344CB8AC3E}">
        <p14:creationId xmlns:p14="http://schemas.microsoft.com/office/powerpoint/2010/main" val="144135041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CDED-3503-4AC3-A03C-C2DA8C0F068A}"/>
              </a:ext>
            </a:extLst>
          </p:cNvPr>
          <p:cNvSpPr>
            <a:spLocks noGrp="1"/>
          </p:cNvSpPr>
          <p:nvPr>
            <p:ph type="title"/>
          </p:nvPr>
        </p:nvSpPr>
        <p:spPr/>
        <p:txBody>
          <a:bodyPr/>
          <a:lstStyle/>
          <a:p>
            <a:r>
              <a:rPr lang="en-GB" dirty="0"/>
              <a:t>True or False</a:t>
            </a:r>
          </a:p>
        </p:txBody>
      </p:sp>
      <p:sp>
        <p:nvSpPr>
          <p:cNvPr id="3" name="Content Placeholder 2">
            <a:extLst>
              <a:ext uri="{FF2B5EF4-FFF2-40B4-BE49-F238E27FC236}">
                <a16:creationId xmlns:a16="http://schemas.microsoft.com/office/drawing/2014/main" id="{7D374E06-4F6D-4E0A-8BC4-1A31108956F1}"/>
              </a:ext>
            </a:extLst>
          </p:cNvPr>
          <p:cNvSpPr>
            <a:spLocks noGrp="1"/>
          </p:cNvSpPr>
          <p:nvPr>
            <p:ph idx="1"/>
          </p:nvPr>
        </p:nvSpPr>
        <p:spPr/>
        <p:txBody>
          <a:bodyPr/>
          <a:lstStyle/>
          <a:p>
            <a:r>
              <a:rPr lang="en-GB" sz="2400" b="1" dirty="0"/>
              <a:t>Is the below statement True or False?</a:t>
            </a:r>
          </a:p>
          <a:p>
            <a:r>
              <a:rPr lang="en-GB" sz="2400" dirty="0"/>
              <a:t>It is </a:t>
            </a:r>
            <a:r>
              <a:rPr lang="en-GB" sz="2400" b="1" dirty="0"/>
              <a:t>extremely likely </a:t>
            </a:r>
            <a:r>
              <a:rPr lang="en-GB" sz="2400" dirty="0"/>
              <a:t>that human activity has been the dominant cause of the observed warming since the mid-20</a:t>
            </a:r>
            <a:r>
              <a:rPr lang="en-GB" sz="2400" baseline="30000" dirty="0"/>
              <a:t>th</a:t>
            </a:r>
            <a:r>
              <a:rPr lang="en-GB" sz="2400" dirty="0"/>
              <a:t> century. </a:t>
            </a:r>
          </a:p>
        </p:txBody>
      </p:sp>
      <p:sp>
        <p:nvSpPr>
          <p:cNvPr id="4" name="Rectangle 3">
            <a:extLst>
              <a:ext uri="{FF2B5EF4-FFF2-40B4-BE49-F238E27FC236}">
                <a16:creationId xmlns:a16="http://schemas.microsoft.com/office/drawing/2014/main" id="{56181899-3530-4AEA-ADBF-FFBF9CFCA7E9}"/>
              </a:ext>
            </a:extLst>
          </p:cNvPr>
          <p:cNvSpPr/>
          <p:nvPr/>
        </p:nvSpPr>
        <p:spPr>
          <a:xfrm>
            <a:off x="640080" y="3596722"/>
            <a:ext cx="2446020" cy="792398"/>
          </a:xfrm>
          <a:prstGeom prst="rect">
            <a:avLst/>
          </a:prstGeom>
          <a:solidFill>
            <a:schemeClr val="tx1"/>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GB" sz="2800" b="1" dirty="0">
                <a:solidFill>
                  <a:schemeClr val="bg1"/>
                </a:solidFill>
              </a:rPr>
              <a:t>True</a:t>
            </a:r>
          </a:p>
        </p:txBody>
      </p:sp>
      <p:sp>
        <p:nvSpPr>
          <p:cNvPr id="6" name="Rectangle 5">
            <a:extLst>
              <a:ext uri="{FF2B5EF4-FFF2-40B4-BE49-F238E27FC236}">
                <a16:creationId xmlns:a16="http://schemas.microsoft.com/office/drawing/2014/main" id="{D866A5F2-15E1-4089-9BAD-7BDB53CFA758}"/>
              </a:ext>
            </a:extLst>
          </p:cNvPr>
          <p:cNvSpPr/>
          <p:nvPr/>
        </p:nvSpPr>
        <p:spPr>
          <a:xfrm>
            <a:off x="640080" y="4818139"/>
            <a:ext cx="2446020" cy="792398"/>
          </a:xfrm>
          <a:prstGeom prst="rect">
            <a:avLst/>
          </a:prstGeom>
          <a:solidFill>
            <a:schemeClr val="bg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GB" sz="2800" b="1" dirty="0">
                <a:solidFill>
                  <a:schemeClr val="bg1"/>
                </a:solidFill>
              </a:rPr>
              <a:t>False</a:t>
            </a:r>
          </a:p>
        </p:txBody>
      </p:sp>
      <p:sp>
        <p:nvSpPr>
          <p:cNvPr id="7" name="TextBox 6">
            <a:extLst>
              <a:ext uri="{FF2B5EF4-FFF2-40B4-BE49-F238E27FC236}">
                <a16:creationId xmlns:a16="http://schemas.microsoft.com/office/drawing/2014/main" id="{4E229EE0-5061-4C73-ACB7-83473B140AC7}"/>
              </a:ext>
            </a:extLst>
          </p:cNvPr>
          <p:cNvSpPr txBox="1"/>
          <p:nvPr/>
        </p:nvSpPr>
        <p:spPr>
          <a:xfrm>
            <a:off x="3851910" y="3445708"/>
            <a:ext cx="7882890" cy="2536698"/>
          </a:xfrm>
          <a:prstGeom prst="rect">
            <a:avLst/>
          </a:prstGeom>
          <a:noFill/>
        </p:spPr>
        <p:txBody>
          <a:bodyPr wrap="square" lIns="0" tIns="0" rIns="0" bIns="0" rtlCol="0">
            <a:noAutofit/>
          </a:bodyPr>
          <a:lstStyle/>
          <a:p>
            <a:pPr algn="l"/>
            <a:r>
              <a:rPr lang="en-GB" sz="2000" dirty="0">
                <a:solidFill>
                  <a:schemeClr val="accent4"/>
                </a:solidFill>
              </a:rPr>
              <a:t>Answer:</a:t>
            </a:r>
          </a:p>
          <a:p>
            <a:pPr algn="l"/>
            <a:r>
              <a:rPr lang="en-GB" sz="2000" dirty="0">
                <a:solidFill>
                  <a:schemeClr val="accent4"/>
                </a:solidFill>
              </a:rPr>
              <a:t> </a:t>
            </a:r>
          </a:p>
          <a:p>
            <a:pPr algn="l"/>
            <a:r>
              <a:rPr lang="en-GB" sz="2000" b="1" dirty="0">
                <a:solidFill>
                  <a:schemeClr val="accent4"/>
                </a:solidFill>
              </a:rPr>
              <a:t>True </a:t>
            </a:r>
          </a:p>
          <a:p>
            <a:pPr algn="l"/>
            <a:endParaRPr lang="en-GB" sz="2000" b="1" dirty="0">
              <a:solidFill>
                <a:schemeClr val="accent4"/>
              </a:solidFill>
            </a:endParaRPr>
          </a:p>
          <a:p>
            <a:pPr algn="l"/>
            <a:endParaRPr lang="en-GB" sz="1600" dirty="0">
              <a:solidFill>
                <a:schemeClr val="accent4"/>
              </a:solidFill>
            </a:endParaRPr>
          </a:p>
        </p:txBody>
      </p:sp>
    </p:spTree>
    <p:extLst>
      <p:ext uri="{BB962C8B-B14F-4D97-AF65-F5344CB8AC3E}">
        <p14:creationId xmlns:p14="http://schemas.microsoft.com/office/powerpoint/2010/main" val="273758661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CDED-3503-4AC3-A03C-C2DA8C0F068A}"/>
              </a:ext>
            </a:extLst>
          </p:cNvPr>
          <p:cNvSpPr>
            <a:spLocks noGrp="1"/>
          </p:cNvSpPr>
          <p:nvPr>
            <p:ph type="title"/>
          </p:nvPr>
        </p:nvSpPr>
        <p:spPr/>
        <p:txBody>
          <a:bodyPr/>
          <a:lstStyle/>
          <a:p>
            <a:r>
              <a:rPr lang="en-GB" dirty="0"/>
              <a:t>Multiple choice questions</a:t>
            </a:r>
          </a:p>
        </p:txBody>
      </p:sp>
      <p:sp>
        <p:nvSpPr>
          <p:cNvPr id="3" name="Content Placeholder 2">
            <a:extLst>
              <a:ext uri="{FF2B5EF4-FFF2-40B4-BE49-F238E27FC236}">
                <a16:creationId xmlns:a16="http://schemas.microsoft.com/office/drawing/2014/main" id="{7D374E06-4F6D-4E0A-8BC4-1A31108956F1}"/>
              </a:ext>
            </a:extLst>
          </p:cNvPr>
          <p:cNvSpPr>
            <a:spLocks noGrp="1"/>
          </p:cNvSpPr>
          <p:nvPr>
            <p:ph idx="1"/>
          </p:nvPr>
        </p:nvSpPr>
        <p:spPr/>
        <p:txBody>
          <a:bodyPr/>
          <a:lstStyle/>
          <a:p>
            <a:r>
              <a:rPr lang="en-GB" sz="2400" b="1" dirty="0"/>
              <a:t>Select the correct answer to the below question: </a:t>
            </a:r>
          </a:p>
          <a:p>
            <a:endParaRPr lang="en-GB" sz="2400" b="1" dirty="0"/>
          </a:p>
          <a:p>
            <a:r>
              <a:rPr lang="en-GB" sz="2400" dirty="0"/>
              <a:t>In 2018, the transport sector accounted for what proportion of UK greenhouse gas emissions? </a:t>
            </a:r>
          </a:p>
          <a:p>
            <a:endParaRPr lang="en-GB" sz="2400" dirty="0"/>
          </a:p>
        </p:txBody>
      </p:sp>
      <p:sp>
        <p:nvSpPr>
          <p:cNvPr id="5" name="TextBox 4">
            <a:extLst>
              <a:ext uri="{FF2B5EF4-FFF2-40B4-BE49-F238E27FC236}">
                <a16:creationId xmlns:a16="http://schemas.microsoft.com/office/drawing/2014/main" id="{C36659D0-74D8-4119-BE33-7229DE18CB91}"/>
              </a:ext>
            </a:extLst>
          </p:cNvPr>
          <p:cNvSpPr txBox="1"/>
          <p:nvPr/>
        </p:nvSpPr>
        <p:spPr>
          <a:xfrm>
            <a:off x="457200" y="3686018"/>
            <a:ext cx="4346368" cy="2702590"/>
          </a:xfrm>
          <a:prstGeom prst="rect">
            <a:avLst/>
          </a:prstGeom>
          <a:noFill/>
        </p:spPr>
        <p:txBody>
          <a:bodyPr wrap="square" lIns="0" tIns="0" rIns="0" bIns="0" rtlCol="0">
            <a:noAutofit/>
          </a:bodyPr>
          <a:lstStyle/>
          <a:p>
            <a:pPr marL="342900" indent="-342900" algn="l">
              <a:buFont typeface="Arial" panose="020B0604020202020204" pitchFamily="34" charset="0"/>
              <a:buChar char="•"/>
            </a:pPr>
            <a:r>
              <a:rPr lang="en-GB" sz="2000" dirty="0">
                <a:solidFill>
                  <a:schemeClr val="accent4"/>
                </a:solidFill>
              </a:rPr>
              <a:t>8%</a:t>
            </a:r>
          </a:p>
          <a:p>
            <a:pPr algn="l"/>
            <a:endParaRPr lang="en-GB" sz="2000" dirty="0">
              <a:solidFill>
                <a:schemeClr val="accent4"/>
              </a:solidFill>
            </a:endParaRPr>
          </a:p>
          <a:p>
            <a:pPr marL="342900" indent="-342900" algn="l">
              <a:buFont typeface="Arial" panose="020B0604020202020204" pitchFamily="34" charset="0"/>
              <a:buChar char="•"/>
            </a:pPr>
            <a:r>
              <a:rPr lang="en-GB" sz="2000" dirty="0">
                <a:solidFill>
                  <a:schemeClr val="accent4"/>
                </a:solidFill>
              </a:rPr>
              <a:t>16%</a:t>
            </a:r>
          </a:p>
          <a:p>
            <a:pPr algn="l"/>
            <a:endParaRPr lang="en-GB" sz="2000" dirty="0">
              <a:solidFill>
                <a:schemeClr val="accent4"/>
              </a:solidFill>
            </a:endParaRPr>
          </a:p>
          <a:p>
            <a:pPr marL="342900" indent="-342900" algn="l">
              <a:buFont typeface="Arial" panose="020B0604020202020204" pitchFamily="34" charset="0"/>
              <a:buChar char="•"/>
            </a:pPr>
            <a:r>
              <a:rPr lang="en-GB" sz="2000" dirty="0">
                <a:solidFill>
                  <a:schemeClr val="accent4"/>
                </a:solidFill>
              </a:rPr>
              <a:t>21%</a:t>
            </a:r>
          </a:p>
          <a:p>
            <a:pPr algn="l"/>
            <a:endParaRPr lang="en-GB" sz="2000" dirty="0">
              <a:solidFill>
                <a:schemeClr val="accent4"/>
              </a:solidFill>
            </a:endParaRPr>
          </a:p>
          <a:p>
            <a:pPr marL="342900" indent="-342900" algn="l">
              <a:buFont typeface="Arial" panose="020B0604020202020204" pitchFamily="34" charset="0"/>
              <a:buChar char="•"/>
            </a:pPr>
            <a:r>
              <a:rPr lang="en-GB" sz="2000" dirty="0">
                <a:solidFill>
                  <a:schemeClr val="accent4"/>
                </a:solidFill>
              </a:rPr>
              <a:t>24%</a:t>
            </a:r>
            <a:endParaRPr lang="en-GB" sz="1600" dirty="0">
              <a:solidFill>
                <a:schemeClr val="accent4"/>
              </a:solidFill>
            </a:endParaRPr>
          </a:p>
        </p:txBody>
      </p:sp>
      <p:sp>
        <p:nvSpPr>
          <p:cNvPr id="8" name="TextBox 7">
            <a:extLst>
              <a:ext uri="{FF2B5EF4-FFF2-40B4-BE49-F238E27FC236}">
                <a16:creationId xmlns:a16="http://schemas.microsoft.com/office/drawing/2014/main" id="{E88A489C-9DDC-406B-AAB6-95B2AD8D7DE7}"/>
              </a:ext>
            </a:extLst>
          </p:cNvPr>
          <p:cNvSpPr txBox="1"/>
          <p:nvPr/>
        </p:nvSpPr>
        <p:spPr>
          <a:xfrm>
            <a:off x="4726204" y="3502858"/>
            <a:ext cx="7882890" cy="2536698"/>
          </a:xfrm>
          <a:prstGeom prst="rect">
            <a:avLst/>
          </a:prstGeom>
          <a:noFill/>
        </p:spPr>
        <p:txBody>
          <a:bodyPr wrap="square" lIns="0" tIns="0" rIns="0" bIns="0" rtlCol="0">
            <a:noAutofit/>
          </a:bodyPr>
          <a:lstStyle/>
          <a:p>
            <a:pPr algn="l"/>
            <a:r>
              <a:rPr lang="en-GB" sz="2000" dirty="0">
                <a:solidFill>
                  <a:schemeClr val="accent4"/>
                </a:solidFill>
              </a:rPr>
              <a:t>Answer: </a:t>
            </a:r>
          </a:p>
          <a:p>
            <a:pPr algn="l"/>
            <a:endParaRPr lang="en-GB" sz="2000" dirty="0">
              <a:solidFill>
                <a:schemeClr val="accent4"/>
              </a:solidFill>
            </a:endParaRPr>
          </a:p>
          <a:p>
            <a:pPr algn="l"/>
            <a:r>
              <a:rPr lang="en-GB" sz="2000" b="1" dirty="0">
                <a:solidFill>
                  <a:schemeClr val="accent4"/>
                </a:solidFill>
              </a:rPr>
              <a:t>24%</a:t>
            </a:r>
          </a:p>
        </p:txBody>
      </p:sp>
    </p:spTree>
    <p:extLst>
      <p:ext uri="{BB962C8B-B14F-4D97-AF65-F5344CB8AC3E}">
        <p14:creationId xmlns:p14="http://schemas.microsoft.com/office/powerpoint/2010/main" val="22390188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CDED-3503-4AC3-A03C-C2DA8C0F068A}"/>
              </a:ext>
            </a:extLst>
          </p:cNvPr>
          <p:cNvSpPr>
            <a:spLocks noGrp="1"/>
          </p:cNvSpPr>
          <p:nvPr>
            <p:ph type="title"/>
          </p:nvPr>
        </p:nvSpPr>
        <p:spPr/>
        <p:txBody>
          <a:bodyPr/>
          <a:lstStyle/>
          <a:p>
            <a:r>
              <a:rPr lang="en-GB" dirty="0"/>
              <a:t>Multiple choice questions</a:t>
            </a:r>
          </a:p>
        </p:txBody>
      </p:sp>
      <p:sp>
        <p:nvSpPr>
          <p:cNvPr id="3" name="Content Placeholder 2">
            <a:extLst>
              <a:ext uri="{FF2B5EF4-FFF2-40B4-BE49-F238E27FC236}">
                <a16:creationId xmlns:a16="http://schemas.microsoft.com/office/drawing/2014/main" id="{7D374E06-4F6D-4E0A-8BC4-1A31108956F1}"/>
              </a:ext>
            </a:extLst>
          </p:cNvPr>
          <p:cNvSpPr>
            <a:spLocks noGrp="1"/>
          </p:cNvSpPr>
          <p:nvPr>
            <p:ph idx="1"/>
          </p:nvPr>
        </p:nvSpPr>
        <p:spPr/>
        <p:txBody>
          <a:bodyPr/>
          <a:lstStyle/>
          <a:p>
            <a:r>
              <a:rPr lang="en-GB" sz="2400" b="1" dirty="0"/>
              <a:t>Select the correct answer to the below question: </a:t>
            </a:r>
          </a:p>
          <a:p>
            <a:endParaRPr lang="en-GB" sz="2400" b="1" dirty="0"/>
          </a:p>
          <a:p>
            <a:r>
              <a:rPr lang="en-GB" sz="2400" dirty="0"/>
              <a:t>Cement production accounts for what proportion of world greenhouse gas emissions?</a:t>
            </a:r>
          </a:p>
        </p:txBody>
      </p:sp>
      <p:sp>
        <p:nvSpPr>
          <p:cNvPr id="5" name="TextBox 4">
            <a:extLst>
              <a:ext uri="{FF2B5EF4-FFF2-40B4-BE49-F238E27FC236}">
                <a16:creationId xmlns:a16="http://schemas.microsoft.com/office/drawing/2014/main" id="{C36659D0-74D8-4119-BE33-7229DE18CB91}"/>
              </a:ext>
            </a:extLst>
          </p:cNvPr>
          <p:cNvSpPr txBox="1"/>
          <p:nvPr/>
        </p:nvSpPr>
        <p:spPr>
          <a:xfrm>
            <a:off x="457200" y="3686018"/>
            <a:ext cx="4346368" cy="2702590"/>
          </a:xfrm>
          <a:prstGeom prst="rect">
            <a:avLst/>
          </a:prstGeom>
          <a:noFill/>
        </p:spPr>
        <p:txBody>
          <a:bodyPr wrap="square" lIns="0" tIns="0" rIns="0" bIns="0" rtlCol="0">
            <a:noAutofit/>
          </a:bodyPr>
          <a:lstStyle/>
          <a:p>
            <a:pPr marL="342900" indent="-342900" algn="l">
              <a:buFont typeface="Arial" panose="020B0604020202020204" pitchFamily="34" charset="0"/>
              <a:buChar char="•"/>
            </a:pPr>
            <a:r>
              <a:rPr lang="en-GB" sz="2000" dirty="0">
                <a:solidFill>
                  <a:schemeClr val="accent4"/>
                </a:solidFill>
              </a:rPr>
              <a:t>1.8%</a:t>
            </a:r>
          </a:p>
          <a:p>
            <a:pPr algn="l"/>
            <a:endParaRPr lang="en-GB" sz="2000" dirty="0">
              <a:solidFill>
                <a:schemeClr val="accent4"/>
              </a:solidFill>
            </a:endParaRPr>
          </a:p>
          <a:p>
            <a:pPr marL="342900" indent="-342900" algn="l">
              <a:buFont typeface="Arial" panose="020B0604020202020204" pitchFamily="34" charset="0"/>
              <a:buChar char="•"/>
            </a:pPr>
            <a:r>
              <a:rPr lang="en-GB" sz="2000" dirty="0">
                <a:solidFill>
                  <a:schemeClr val="accent4"/>
                </a:solidFill>
              </a:rPr>
              <a:t>3%</a:t>
            </a:r>
          </a:p>
          <a:p>
            <a:pPr algn="l"/>
            <a:endParaRPr lang="en-GB" sz="2000" dirty="0">
              <a:solidFill>
                <a:schemeClr val="accent4"/>
              </a:solidFill>
            </a:endParaRPr>
          </a:p>
          <a:p>
            <a:pPr marL="342900" indent="-342900" algn="l">
              <a:buFont typeface="Arial" panose="020B0604020202020204" pitchFamily="34" charset="0"/>
              <a:buChar char="•"/>
            </a:pPr>
            <a:r>
              <a:rPr lang="en-GB" sz="2000" dirty="0">
                <a:solidFill>
                  <a:schemeClr val="accent4"/>
                </a:solidFill>
              </a:rPr>
              <a:t>4.5%</a:t>
            </a:r>
          </a:p>
          <a:p>
            <a:pPr algn="l"/>
            <a:endParaRPr lang="en-GB" sz="2000" dirty="0">
              <a:solidFill>
                <a:schemeClr val="accent4"/>
              </a:solidFill>
            </a:endParaRPr>
          </a:p>
          <a:p>
            <a:pPr marL="342900" indent="-342900" algn="l">
              <a:buFont typeface="Arial" panose="020B0604020202020204" pitchFamily="34" charset="0"/>
              <a:buChar char="•"/>
            </a:pPr>
            <a:r>
              <a:rPr lang="en-GB" sz="2000" dirty="0">
                <a:solidFill>
                  <a:schemeClr val="accent4"/>
                </a:solidFill>
              </a:rPr>
              <a:t>8%</a:t>
            </a:r>
            <a:endParaRPr lang="en-GB" sz="1600" dirty="0">
              <a:solidFill>
                <a:schemeClr val="accent4"/>
              </a:solidFill>
            </a:endParaRPr>
          </a:p>
        </p:txBody>
      </p:sp>
      <p:sp>
        <p:nvSpPr>
          <p:cNvPr id="8" name="TextBox 7">
            <a:extLst>
              <a:ext uri="{FF2B5EF4-FFF2-40B4-BE49-F238E27FC236}">
                <a16:creationId xmlns:a16="http://schemas.microsoft.com/office/drawing/2014/main" id="{E88A489C-9DDC-406B-AAB6-95B2AD8D7DE7}"/>
              </a:ext>
            </a:extLst>
          </p:cNvPr>
          <p:cNvSpPr txBox="1"/>
          <p:nvPr/>
        </p:nvSpPr>
        <p:spPr>
          <a:xfrm>
            <a:off x="4726204" y="3502858"/>
            <a:ext cx="7882890" cy="2536698"/>
          </a:xfrm>
          <a:prstGeom prst="rect">
            <a:avLst/>
          </a:prstGeom>
          <a:noFill/>
        </p:spPr>
        <p:txBody>
          <a:bodyPr wrap="square" lIns="0" tIns="0" rIns="0" bIns="0" rtlCol="0">
            <a:noAutofit/>
          </a:bodyPr>
          <a:lstStyle/>
          <a:p>
            <a:pPr algn="l"/>
            <a:r>
              <a:rPr lang="en-GB" sz="2000" dirty="0">
                <a:solidFill>
                  <a:schemeClr val="accent4"/>
                </a:solidFill>
              </a:rPr>
              <a:t>Answer: </a:t>
            </a:r>
          </a:p>
          <a:p>
            <a:pPr algn="l"/>
            <a:endParaRPr lang="en-GB" sz="2000" dirty="0">
              <a:solidFill>
                <a:schemeClr val="accent4"/>
              </a:solidFill>
            </a:endParaRPr>
          </a:p>
          <a:p>
            <a:pPr algn="l"/>
            <a:r>
              <a:rPr lang="en-GB" sz="2000" b="1" dirty="0">
                <a:solidFill>
                  <a:schemeClr val="accent4"/>
                </a:solidFill>
              </a:rPr>
              <a:t>4.5%</a:t>
            </a:r>
          </a:p>
        </p:txBody>
      </p:sp>
    </p:spTree>
    <p:extLst>
      <p:ext uri="{BB962C8B-B14F-4D97-AF65-F5344CB8AC3E}">
        <p14:creationId xmlns:p14="http://schemas.microsoft.com/office/powerpoint/2010/main" val="180663767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1C10D8-00E5-4F31-AF6C-2926DFDFA5DE}"/>
              </a:ext>
            </a:extLst>
          </p:cNvPr>
          <p:cNvSpPr>
            <a:spLocks noGrp="1"/>
          </p:cNvSpPr>
          <p:nvPr>
            <p:ph type="body" sz="quarter" idx="13"/>
          </p:nvPr>
        </p:nvSpPr>
        <p:spPr>
          <a:xfrm>
            <a:off x="491971" y="1948484"/>
            <a:ext cx="11208058" cy="2665125"/>
          </a:xfrm>
        </p:spPr>
        <p:txBody>
          <a:bodyPr/>
          <a:lstStyle/>
          <a:p>
            <a:r>
              <a:rPr lang="en-GB" dirty="0"/>
              <a:t>Congratulations</a:t>
            </a:r>
          </a:p>
          <a:p>
            <a:endParaRPr lang="en-GB" sz="6000" dirty="0"/>
          </a:p>
          <a:p>
            <a:r>
              <a:rPr lang="en-GB" sz="2800" b="0" dirty="0"/>
              <a:t>You have now completed Module 2 of the HS2 Carbon Literacy Certificate training. </a:t>
            </a:r>
          </a:p>
          <a:p>
            <a:endParaRPr lang="en-GB" sz="2800" b="0" dirty="0"/>
          </a:p>
          <a:p>
            <a:r>
              <a:rPr lang="en-GB" sz="2800" b="0" dirty="0"/>
              <a:t>Please continue with Module 3.</a:t>
            </a:r>
            <a:r>
              <a:rPr lang="en-GB" sz="4000" dirty="0"/>
              <a:t> </a:t>
            </a:r>
          </a:p>
          <a:p>
            <a:endParaRPr lang="en-GB" dirty="0"/>
          </a:p>
        </p:txBody>
      </p:sp>
    </p:spTree>
    <p:extLst>
      <p:ext uri="{BB962C8B-B14F-4D97-AF65-F5344CB8AC3E}">
        <p14:creationId xmlns:p14="http://schemas.microsoft.com/office/powerpoint/2010/main" val="14611946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8EC0-7489-4C67-B450-3F53CC8BFA23}"/>
              </a:ext>
            </a:extLst>
          </p:cNvPr>
          <p:cNvSpPr>
            <a:spLocks noGrp="1"/>
          </p:cNvSpPr>
          <p:nvPr>
            <p:ph type="title"/>
          </p:nvPr>
        </p:nvSpPr>
        <p:spPr/>
        <p:txBody>
          <a:bodyPr/>
          <a:lstStyle/>
          <a:p>
            <a:r>
              <a:rPr lang="en-GB" dirty="0"/>
              <a:t>Summary of Module 1:</a:t>
            </a:r>
          </a:p>
        </p:txBody>
      </p:sp>
      <p:sp>
        <p:nvSpPr>
          <p:cNvPr id="3" name="Content Placeholder 2">
            <a:extLst>
              <a:ext uri="{FF2B5EF4-FFF2-40B4-BE49-F238E27FC236}">
                <a16:creationId xmlns:a16="http://schemas.microsoft.com/office/drawing/2014/main" id="{7F3F5218-0A72-4B80-AC80-44F54BB21BF6}"/>
              </a:ext>
            </a:extLst>
          </p:cNvPr>
          <p:cNvSpPr>
            <a:spLocks noGrp="1"/>
          </p:cNvSpPr>
          <p:nvPr>
            <p:ph idx="1"/>
          </p:nvPr>
        </p:nvSpPr>
        <p:spPr>
          <a:xfrm>
            <a:off x="457200" y="1437866"/>
            <a:ext cx="11277600" cy="4426512"/>
          </a:xfrm>
        </p:spPr>
        <p:txBody>
          <a:bodyPr/>
          <a:lstStyle/>
          <a:p>
            <a:endParaRPr lang="en-GB" sz="2000" dirty="0"/>
          </a:p>
          <a:p>
            <a:r>
              <a:rPr lang="en-GB" sz="2000" dirty="0"/>
              <a:t>Please watch this short video to refresh your knowledge: </a:t>
            </a:r>
          </a:p>
        </p:txBody>
      </p:sp>
      <p:pic>
        <p:nvPicPr>
          <p:cNvPr id="5" name="Picture 4" descr="Earth from outer space">
            <a:extLst>
              <a:ext uri="{FF2B5EF4-FFF2-40B4-BE49-F238E27FC236}">
                <a16:creationId xmlns:a16="http://schemas.microsoft.com/office/drawing/2014/main" id="{07628C1C-7160-46D9-805F-1FCB8BA445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3957" y="2406340"/>
            <a:ext cx="5404086" cy="3039799"/>
          </a:xfrm>
          <a:prstGeom prst="rect">
            <a:avLst/>
          </a:prstGeom>
        </p:spPr>
      </p:pic>
      <p:sp>
        <p:nvSpPr>
          <p:cNvPr id="6" name="Rectangle 5">
            <a:hlinkClick r:id="rId3"/>
            <a:extLst>
              <a:ext uri="{FF2B5EF4-FFF2-40B4-BE49-F238E27FC236}">
                <a16:creationId xmlns:a16="http://schemas.microsoft.com/office/drawing/2014/main" id="{6A22DEAE-5D33-48E4-9429-6295E0CB15E7}"/>
              </a:ext>
            </a:extLst>
          </p:cNvPr>
          <p:cNvSpPr/>
          <p:nvPr/>
        </p:nvSpPr>
        <p:spPr>
          <a:xfrm>
            <a:off x="4825340" y="4479602"/>
            <a:ext cx="2541319" cy="783771"/>
          </a:xfrm>
          <a:prstGeom prst="rect">
            <a:avLst/>
          </a:prstGeom>
          <a:solidFill>
            <a:srgbClr val="3C96C8"/>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200000"/>
              </a:lnSpc>
            </a:pPr>
            <a:r>
              <a:rPr lang="en-GB" sz="2000" b="1" dirty="0">
                <a:solidFill>
                  <a:schemeClr val="bg1"/>
                </a:solidFill>
              </a:rPr>
              <a:t>Click Here</a:t>
            </a:r>
          </a:p>
        </p:txBody>
      </p:sp>
      <p:sp>
        <p:nvSpPr>
          <p:cNvPr id="7" name="TextBox 6">
            <a:extLst>
              <a:ext uri="{FF2B5EF4-FFF2-40B4-BE49-F238E27FC236}">
                <a16:creationId xmlns:a16="http://schemas.microsoft.com/office/drawing/2014/main" id="{55C3EF58-F8E1-4A51-BB98-340562A5BB1D}"/>
              </a:ext>
            </a:extLst>
          </p:cNvPr>
          <p:cNvSpPr txBox="1"/>
          <p:nvPr/>
        </p:nvSpPr>
        <p:spPr>
          <a:xfrm>
            <a:off x="3910262" y="6570737"/>
            <a:ext cx="7363327" cy="524230"/>
          </a:xfrm>
          <a:prstGeom prst="rect">
            <a:avLst/>
          </a:prstGeom>
          <a:noFill/>
        </p:spPr>
        <p:txBody>
          <a:bodyPr wrap="square" lIns="0" tIns="0" rIns="0" bIns="0" rtlCol="0">
            <a:noAutofit/>
          </a:bodyPr>
          <a:lstStyle/>
          <a:p>
            <a:pPr algn="l"/>
            <a:r>
              <a:rPr lang="en-GB" sz="1400" i="1" dirty="0">
                <a:solidFill>
                  <a:schemeClr val="accent4"/>
                </a:solidFill>
              </a:rPr>
              <a:t>https://www.itv.com/footprint/climate-change-the-facts.html</a:t>
            </a:r>
          </a:p>
        </p:txBody>
      </p:sp>
    </p:spTree>
    <p:extLst>
      <p:ext uri="{BB962C8B-B14F-4D97-AF65-F5344CB8AC3E}">
        <p14:creationId xmlns:p14="http://schemas.microsoft.com/office/powerpoint/2010/main" val="105741626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8EC0-7489-4C67-B450-3F53CC8BFA23}"/>
              </a:ext>
            </a:extLst>
          </p:cNvPr>
          <p:cNvSpPr>
            <a:spLocks noGrp="1"/>
          </p:cNvSpPr>
          <p:nvPr>
            <p:ph type="title"/>
          </p:nvPr>
        </p:nvSpPr>
        <p:spPr/>
        <p:txBody>
          <a:bodyPr/>
          <a:lstStyle/>
          <a:p>
            <a:r>
              <a:rPr lang="en-GB" dirty="0"/>
              <a:t>What you will learn in this section:</a:t>
            </a:r>
          </a:p>
        </p:txBody>
      </p:sp>
      <p:sp>
        <p:nvSpPr>
          <p:cNvPr id="3" name="Content Placeholder 2">
            <a:extLst>
              <a:ext uri="{FF2B5EF4-FFF2-40B4-BE49-F238E27FC236}">
                <a16:creationId xmlns:a16="http://schemas.microsoft.com/office/drawing/2014/main" id="{7F3F5218-0A72-4B80-AC80-44F54BB21BF6}"/>
              </a:ext>
            </a:extLst>
          </p:cNvPr>
          <p:cNvSpPr>
            <a:spLocks noGrp="1"/>
          </p:cNvSpPr>
          <p:nvPr>
            <p:ph idx="1"/>
          </p:nvPr>
        </p:nvSpPr>
        <p:spPr>
          <a:xfrm>
            <a:off x="457200" y="1437866"/>
            <a:ext cx="11277600" cy="4426512"/>
          </a:xfrm>
        </p:spPr>
        <p:txBody>
          <a:bodyPr/>
          <a:lstStyle/>
          <a:p>
            <a:pPr marL="342900" indent="-342900">
              <a:buFont typeface="Arial" panose="020B0604020202020204" pitchFamily="34" charset="0"/>
              <a:buChar char="•"/>
            </a:pPr>
            <a:r>
              <a:rPr lang="en-GB" sz="2000" dirty="0"/>
              <a:t>How we know that Earth’s climate has changed throughout history?</a:t>
            </a:r>
          </a:p>
          <a:p>
            <a:endParaRPr lang="en-GB" sz="2000" dirty="0"/>
          </a:p>
          <a:p>
            <a:pPr marL="342900" indent="-342900">
              <a:buFont typeface="Arial" panose="020B0604020202020204" pitchFamily="34" charset="0"/>
              <a:buChar char="•"/>
            </a:pPr>
            <a:r>
              <a:rPr lang="en-GB" sz="2000" dirty="0"/>
              <a:t>How temperature and atmospheric greenhouse gas levels have changed in the past.</a:t>
            </a:r>
          </a:p>
          <a:p>
            <a:endParaRPr lang="en-GB" sz="2000" dirty="0"/>
          </a:p>
          <a:p>
            <a:pPr marL="342900" indent="-342900">
              <a:buFont typeface="Arial" panose="020B0604020202020204" pitchFamily="34" charset="0"/>
              <a:buChar char="•"/>
            </a:pPr>
            <a:r>
              <a:rPr lang="en-GB" sz="2000" dirty="0"/>
              <a:t>How we can relate recent changes to human activity. </a:t>
            </a:r>
          </a:p>
          <a:p>
            <a:endParaRPr lang="en-GB" sz="2000" dirty="0"/>
          </a:p>
          <a:p>
            <a:pPr marL="342900" indent="-342900">
              <a:buFont typeface="Arial" panose="020B0604020202020204" pitchFamily="34" charset="0"/>
              <a:buChar char="•"/>
            </a:pPr>
            <a:r>
              <a:rPr lang="en-GB" sz="2000" dirty="0"/>
              <a:t>How human activities impact atmospheric greenhouse gas levels and thus climate and weather. </a:t>
            </a:r>
          </a:p>
        </p:txBody>
      </p:sp>
    </p:spTree>
    <p:extLst>
      <p:ext uri="{BB962C8B-B14F-4D97-AF65-F5344CB8AC3E}">
        <p14:creationId xmlns:p14="http://schemas.microsoft.com/office/powerpoint/2010/main" val="166726649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8EC0-7489-4C67-B450-3F53CC8BFA23}"/>
              </a:ext>
            </a:extLst>
          </p:cNvPr>
          <p:cNvSpPr>
            <a:spLocks noGrp="1"/>
          </p:cNvSpPr>
          <p:nvPr>
            <p:ph type="title"/>
          </p:nvPr>
        </p:nvSpPr>
        <p:spPr>
          <a:xfrm>
            <a:off x="457200" y="264855"/>
            <a:ext cx="11277600" cy="968474"/>
          </a:xfrm>
        </p:spPr>
        <p:txBody>
          <a:bodyPr/>
          <a:lstStyle/>
          <a:p>
            <a:r>
              <a:rPr lang="en-GB" sz="3200" dirty="0"/>
              <a:t>Earths climate has changed throughout history. But how do we know this without direct measurement?</a:t>
            </a:r>
          </a:p>
        </p:txBody>
      </p:sp>
      <p:sp>
        <p:nvSpPr>
          <p:cNvPr id="3" name="Content Placeholder 2">
            <a:extLst>
              <a:ext uri="{FF2B5EF4-FFF2-40B4-BE49-F238E27FC236}">
                <a16:creationId xmlns:a16="http://schemas.microsoft.com/office/drawing/2014/main" id="{7F3F5218-0A72-4B80-AC80-44F54BB21BF6}"/>
              </a:ext>
            </a:extLst>
          </p:cNvPr>
          <p:cNvSpPr>
            <a:spLocks noGrp="1"/>
          </p:cNvSpPr>
          <p:nvPr>
            <p:ph idx="1"/>
          </p:nvPr>
        </p:nvSpPr>
        <p:spPr>
          <a:xfrm>
            <a:off x="457200" y="1437866"/>
            <a:ext cx="11277600" cy="4426512"/>
          </a:xfrm>
        </p:spPr>
        <p:txBody>
          <a:bodyPr/>
          <a:lstStyle/>
          <a:p>
            <a:pPr marL="342900" indent="-342900">
              <a:buFont typeface="Arial" panose="020B0604020202020204" pitchFamily="34" charset="0"/>
              <a:buChar char="•"/>
            </a:pPr>
            <a:r>
              <a:rPr lang="en-GB" sz="2000" b="1" dirty="0"/>
              <a:t>Palaeoclimatology</a:t>
            </a:r>
            <a:r>
              <a:rPr lang="en-GB" sz="2000" dirty="0"/>
              <a:t> is the study of past climates. Temperatures and atmospheric carbon dioxide levels can be reconstructed from a number of preserved physical characterises of the past as a proxy for direct meteorological measurements:</a:t>
            </a:r>
          </a:p>
          <a:p>
            <a:pPr marL="342900" indent="-342900">
              <a:buFont typeface="Arial" panose="020B0604020202020204" pitchFamily="34" charset="0"/>
              <a:buChar char="•"/>
            </a:pPr>
            <a:r>
              <a:rPr lang="en-GB" sz="2000" dirty="0"/>
              <a:t>Please click through the next few slides to learn more about:</a:t>
            </a:r>
          </a:p>
        </p:txBody>
      </p:sp>
      <p:pic>
        <p:nvPicPr>
          <p:cNvPr id="5" name="Picture 4">
            <a:extLst>
              <a:ext uri="{FF2B5EF4-FFF2-40B4-BE49-F238E27FC236}">
                <a16:creationId xmlns:a16="http://schemas.microsoft.com/office/drawing/2014/main" id="{4D0FDD45-DC5E-4225-B26E-ADCFF0C2584F}"/>
              </a:ext>
            </a:extLst>
          </p:cNvPr>
          <p:cNvPicPr>
            <a:picLocks noChangeAspect="1"/>
          </p:cNvPicPr>
          <p:nvPr/>
        </p:nvPicPr>
        <p:blipFill rotWithShape="1">
          <a:blip r:embed="rId2"/>
          <a:srcRect r="1348" b="50792"/>
          <a:stretch/>
        </p:blipFill>
        <p:spPr>
          <a:xfrm>
            <a:off x="1832359" y="2855845"/>
            <a:ext cx="7818772" cy="1711643"/>
          </a:xfrm>
          <a:prstGeom prst="rect">
            <a:avLst/>
          </a:prstGeom>
        </p:spPr>
      </p:pic>
      <p:pic>
        <p:nvPicPr>
          <p:cNvPr id="6" name="Picture 5">
            <a:extLst>
              <a:ext uri="{FF2B5EF4-FFF2-40B4-BE49-F238E27FC236}">
                <a16:creationId xmlns:a16="http://schemas.microsoft.com/office/drawing/2014/main" id="{8464932B-FDDD-4DC8-8D28-F5715D65AC39}"/>
              </a:ext>
            </a:extLst>
          </p:cNvPr>
          <p:cNvPicPr>
            <a:picLocks noChangeAspect="1"/>
          </p:cNvPicPr>
          <p:nvPr/>
        </p:nvPicPr>
        <p:blipFill rotWithShape="1">
          <a:blip r:embed="rId2"/>
          <a:srcRect t="50707" r="35748"/>
          <a:stretch/>
        </p:blipFill>
        <p:spPr>
          <a:xfrm>
            <a:off x="3327784" y="4567488"/>
            <a:ext cx="5092316" cy="1714586"/>
          </a:xfrm>
          <a:prstGeom prst="rect">
            <a:avLst/>
          </a:prstGeom>
        </p:spPr>
      </p:pic>
    </p:spTree>
    <p:extLst>
      <p:ext uri="{BB962C8B-B14F-4D97-AF65-F5344CB8AC3E}">
        <p14:creationId xmlns:p14="http://schemas.microsoft.com/office/powerpoint/2010/main" val="74334098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8EC0-7489-4C67-B450-3F53CC8BFA23}"/>
              </a:ext>
            </a:extLst>
          </p:cNvPr>
          <p:cNvSpPr>
            <a:spLocks noGrp="1"/>
          </p:cNvSpPr>
          <p:nvPr>
            <p:ph type="title"/>
          </p:nvPr>
        </p:nvSpPr>
        <p:spPr/>
        <p:txBody>
          <a:bodyPr/>
          <a:lstStyle/>
          <a:p>
            <a:r>
              <a:rPr lang="en-GB" dirty="0"/>
              <a:t>Ice Cores</a:t>
            </a:r>
          </a:p>
        </p:txBody>
      </p:sp>
      <p:sp>
        <p:nvSpPr>
          <p:cNvPr id="3" name="Content Placeholder 2">
            <a:extLst>
              <a:ext uri="{FF2B5EF4-FFF2-40B4-BE49-F238E27FC236}">
                <a16:creationId xmlns:a16="http://schemas.microsoft.com/office/drawing/2014/main" id="{7F3F5218-0A72-4B80-AC80-44F54BB21BF6}"/>
              </a:ext>
            </a:extLst>
          </p:cNvPr>
          <p:cNvSpPr>
            <a:spLocks noGrp="1"/>
          </p:cNvSpPr>
          <p:nvPr>
            <p:ph idx="1"/>
          </p:nvPr>
        </p:nvSpPr>
        <p:spPr>
          <a:xfrm>
            <a:off x="457200" y="1437866"/>
            <a:ext cx="11277600" cy="4426512"/>
          </a:xfrm>
        </p:spPr>
        <p:txBody>
          <a:bodyPr/>
          <a:lstStyle/>
          <a:p>
            <a:pPr marL="342900" indent="-342900">
              <a:buFont typeface="Arial" panose="020B0604020202020204" pitchFamily="34" charset="0"/>
              <a:buChar char="•"/>
            </a:pPr>
            <a:r>
              <a:rPr lang="en-GB" sz="2000" dirty="0"/>
              <a:t>Ice Cores are cylindrical samples taken by drilling into ice sheets in Greenland, Antarctic and North American regions. </a:t>
            </a:r>
          </a:p>
          <a:p>
            <a:endParaRPr lang="en-GB" sz="2000" dirty="0"/>
          </a:p>
          <a:p>
            <a:pPr marL="342900" indent="-342900">
              <a:buFont typeface="Arial" panose="020B0604020202020204" pitchFamily="34" charset="0"/>
              <a:buChar char="•"/>
            </a:pPr>
            <a:r>
              <a:rPr lang="en-GB" sz="2000" dirty="0"/>
              <a:t>The ice cores contain tiny air bubbles trapped in the snow, as the snow compacts over thousands of years into thick ice.</a:t>
            </a:r>
          </a:p>
          <a:p>
            <a:endParaRPr lang="en-GB" sz="2000" dirty="0"/>
          </a:p>
          <a:p>
            <a:pPr marL="342900" indent="-342900">
              <a:buFont typeface="Arial" panose="020B0604020202020204" pitchFamily="34" charset="0"/>
              <a:buChar char="•"/>
            </a:pPr>
            <a:r>
              <a:rPr lang="en-GB" sz="2000" dirty="0"/>
              <a:t>The air in the bubbles therefore gives a direct measurement of prehistoric atmospheric air.</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Therefore, CO</a:t>
            </a:r>
            <a:r>
              <a:rPr lang="en-GB" sz="2000" baseline="-25000" dirty="0"/>
              <a:t>2</a:t>
            </a:r>
            <a:r>
              <a:rPr lang="en-GB" sz="2000" dirty="0"/>
              <a:t> concentrations can be reconstructed through time.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Ice cores can reveal climate records going back 800,000 years.</a:t>
            </a:r>
          </a:p>
        </p:txBody>
      </p:sp>
    </p:spTree>
    <p:extLst>
      <p:ext uri="{BB962C8B-B14F-4D97-AF65-F5344CB8AC3E}">
        <p14:creationId xmlns:p14="http://schemas.microsoft.com/office/powerpoint/2010/main" val="142692756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8EC0-7489-4C67-B450-3F53CC8BFA23}"/>
              </a:ext>
            </a:extLst>
          </p:cNvPr>
          <p:cNvSpPr>
            <a:spLocks noGrp="1"/>
          </p:cNvSpPr>
          <p:nvPr>
            <p:ph type="title"/>
          </p:nvPr>
        </p:nvSpPr>
        <p:spPr/>
        <p:txBody>
          <a:bodyPr/>
          <a:lstStyle/>
          <a:p>
            <a:r>
              <a:rPr lang="en-GB" dirty="0"/>
              <a:t>Tree Rings</a:t>
            </a:r>
          </a:p>
        </p:txBody>
      </p:sp>
      <p:sp>
        <p:nvSpPr>
          <p:cNvPr id="3" name="Content Placeholder 2">
            <a:extLst>
              <a:ext uri="{FF2B5EF4-FFF2-40B4-BE49-F238E27FC236}">
                <a16:creationId xmlns:a16="http://schemas.microsoft.com/office/drawing/2014/main" id="{7F3F5218-0A72-4B80-AC80-44F54BB21BF6}"/>
              </a:ext>
            </a:extLst>
          </p:cNvPr>
          <p:cNvSpPr>
            <a:spLocks noGrp="1"/>
          </p:cNvSpPr>
          <p:nvPr>
            <p:ph idx="1"/>
          </p:nvPr>
        </p:nvSpPr>
        <p:spPr>
          <a:xfrm>
            <a:off x="457200" y="1437866"/>
            <a:ext cx="11277600" cy="4426512"/>
          </a:xfrm>
        </p:spPr>
        <p:txBody>
          <a:bodyPr/>
          <a:lstStyle/>
          <a:p>
            <a:pPr marL="342900" indent="-342900">
              <a:buFont typeface="Arial" panose="020B0604020202020204" pitchFamily="34" charset="0"/>
              <a:buChar char="•"/>
            </a:pPr>
            <a:r>
              <a:rPr lang="en-GB" sz="2000" dirty="0"/>
              <a:t>Trees grow over large geographical areas and with their annual growth rings, this makes them a good proxy.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They can provide climate information from the present day up to a few 100 years.</a:t>
            </a:r>
          </a:p>
          <a:p>
            <a:endParaRPr lang="en-GB" sz="2000" dirty="0"/>
          </a:p>
          <a:p>
            <a:pPr marL="342900" indent="-342900">
              <a:buFont typeface="Arial" panose="020B0604020202020204" pitchFamily="34" charset="0"/>
              <a:buChar char="•"/>
            </a:pPr>
            <a:r>
              <a:rPr lang="en-GB" sz="2000" dirty="0"/>
              <a:t>In good growth conditions, rings grow more rapidly.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We can therefore reconstruct warm season and annual average temperatures from the records.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However, they can only provide land-based records, and climate signals must be separated from biological ones.</a:t>
            </a:r>
          </a:p>
        </p:txBody>
      </p:sp>
    </p:spTree>
    <p:extLst>
      <p:ext uri="{BB962C8B-B14F-4D97-AF65-F5344CB8AC3E}">
        <p14:creationId xmlns:p14="http://schemas.microsoft.com/office/powerpoint/2010/main" val="381956613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8EC0-7489-4C67-B450-3F53CC8BFA23}"/>
              </a:ext>
            </a:extLst>
          </p:cNvPr>
          <p:cNvSpPr>
            <a:spLocks noGrp="1"/>
          </p:cNvSpPr>
          <p:nvPr>
            <p:ph type="title"/>
          </p:nvPr>
        </p:nvSpPr>
        <p:spPr>
          <a:xfrm>
            <a:off x="457200" y="247270"/>
            <a:ext cx="11277600" cy="968474"/>
          </a:xfrm>
        </p:spPr>
        <p:txBody>
          <a:bodyPr/>
          <a:lstStyle/>
          <a:p>
            <a:r>
              <a:rPr lang="en-GB" dirty="0"/>
              <a:t>Corals</a:t>
            </a:r>
          </a:p>
        </p:txBody>
      </p:sp>
      <p:sp>
        <p:nvSpPr>
          <p:cNvPr id="3" name="Content Placeholder 2">
            <a:extLst>
              <a:ext uri="{FF2B5EF4-FFF2-40B4-BE49-F238E27FC236}">
                <a16:creationId xmlns:a16="http://schemas.microsoft.com/office/drawing/2014/main" id="{7F3F5218-0A72-4B80-AC80-44F54BB21BF6}"/>
              </a:ext>
            </a:extLst>
          </p:cNvPr>
          <p:cNvSpPr>
            <a:spLocks noGrp="1"/>
          </p:cNvSpPr>
          <p:nvPr>
            <p:ph idx="1"/>
          </p:nvPr>
        </p:nvSpPr>
        <p:spPr>
          <a:xfrm>
            <a:off x="457200" y="1215744"/>
            <a:ext cx="11277600" cy="4426512"/>
          </a:xfrm>
        </p:spPr>
        <p:txBody>
          <a:bodyPr/>
          <a:lstStyle/>
          <a:p>
            <a:pPr marL="342900" indent="-342900">
              <a:spcAft>
                <a:spcPts val="0"/>
              </a:spcAft>
              <a:buFont typeface="Arial" panose="020B0604020202020204" pitchFamily="34" charset="0"/>
              <a:buChar char="•"/>
            </a:pPr>
            <a:r>
              <a:rPr lang="en-GB" sz="2000" dirty="0"/>
              <a:t>Corals provide a similar sort of proxy to tree rings, but through growth bands in there exoskeleton.</a:t>
            </a:r>
          </a:p>
          <a:p>
            <a:pPr>
              <a:spcAft>
                <a:spcPts val="0"/>
              </a:spcAft>
            </a:pPr>
            <a:endParaRPr lang="en-GB" sz="2000" dirty="0"/>
          </a:p>
          <a:p>
            <a:pPr marL="342900" indent="-342900">
              <a:spcAft>
                <a:spcPts val="0"/>
              </a:spcAft>
              <a:buFont typeface="Arial" panose="020B0604020202020204" pitchFamily="34" charset="0"/>
              <a:buChar char="•"/>
            </a:pPr>
            <a:r>
              <a:rPr lang="en-GB" sz="2000" dirty="0"/>
              <a:t>This exoskeleton is made of calcium carbonate. </a:t>
            </a:r>
          </a:p>
          <a:p>
            <a:pPr marL="342900" indent="-342900">
              <a:spcAft>
                <a:spcPts val="0"/>
              </a:spcAft>
              <a:buFont typeface="Arial" panose="020B0604020202020204" pitchFamily="34" charset="0"/>
              <a:buChar char="•"/>
            </a:pPr>
            <a:endParaRPr lang="en-GB" sz="2000" dirty="0"/>
          </a:p>
          <a:p>
            <a:pPr marL="342900" indent="-342900">
              <a:spcAft>
                <a:spcPts val="0"/>
              </a:spcAft>
              <a:buFont typeface="Arial" panose="020B0604020202020204" pitchFamily="34" charset="0"/>
              <a:buChar char="•"/>
            </a:pPr>
            <a:r>
              <a:rPr lang="en-GB" sz="2000" dirty="0"/>
              <a:t>In cooler waters, heavier isotopes of oxygen are more prevalent in the growth bands. </a:t>
            </a:r>
          </a:p>
          <a:p>
            <a:pPr marL="342900" indent="-342900">
              <a:spcAft>
                <a:spcPts val="0"/>
              </a:spcAft>
              <a:buFont typeface="Arial" panose="020B0604020202020204" pitchFamily="34" charset="0"/>
              <a:buChar char="•"/>
            </a:pPr>
            <a:endParaRPr lang="en-GB" sz="2000" dirty="0"/>
          </a:p>
          <a:p>
            <a:pPr marL="342900" indent="-342900">
              <a:spcAft>
                <a:spcPts val="0"/>
              </a:spcAft>
              <a:buFont typeface="Arial" panose="020B0604020202020204" pitchFamily="34" charset="0"/>
              <a:buChar char="•"/>
            </a:pPr>
            <a:r>
              <a:rPr lang="en-GB" sz="2000" dirty="0"/>
              <a:t>In warmer waters, less heavy isotopes of oxygen are more prevalent. </a:t>
            </a:r>
          </a:p>
          <a:p>
            <a:pPr marL="342900" indent="-342900">
              <a:spcAft>
                <a:spcPts val="0"/>
              </a:spcAft>
              <a:buFont typeface="Arial" panose="020B0604020202020204" pitchFamily="34" charset="0"/>
              <a:buChar char="•"/>
            </a:pPr>
            <a:endParaRPr lang="en-GB" sz="2000" dirty="0"/>
          </a:p>
          <a:p>
            <a:pPr marL="342900" indent="-342900">
              <a:spcAft>
                <a:spcPts val="0"/>
              </a:spcAft>
              <a:buFont typeface="Arial" panose="020B0604020202020204" pitchFamily="34" charset="0"/>
              <a:buChar char="•"/>
            </a:pPr>
            <a:r>
              <a:rPr lang="en-GB" sz="2000" dirty="0"/>
              <a:t>By dating the coral analysis of the chemical composition of the growth rings will provide an indication of the temperature of the water in which the coral lived.</a:t>
            </a:r>
          </a:p>
          <a:p>
            <a:pPr>
              <a:spcAft>
                <a:spcPts val="0"/>
              </a:spcAft>
            </a:pPr>
            <a:endParaRPr lang="en-GB" sz="2000" dirty="0"/>
          </a:p>
          <a:p>
            <a:pPr marL="342900" indent="-342900">
              <a:spcAft>
                <a:spcPts val="0"/>
              </a:spcAft>
              <a:buFont typeface="Arial" panose="020B0604020202020204" pitchFamily="34" charset="0"/>
              <a:buChar char="•"/>
            </a:pPr>
            <a:r>
              <a:rPr lang="en-GB" sz="2000" dirty="0"/>
              <a:t>Because corals live in the ocean, the data they provide are a crucially important addition to the land-based data available from tree rings. </a:t>
            </a:r>
          </a:p>
          <a:p>
            <a:pPr marL="342900" indent="-342900">
              <a:spcAft>
                <a:spcPts val="0"/>
              </a:spcAft>
              <a:buFont typeface="Arial" panose="020B0604020202020204" pitchFamily="34" charset="0"/>
              <a:buChar char="•"/>
            </a:pPr>
            <a:endParaRPr lang="en-GB" sz="2000" dirty="0"/>
          </a:p>
          <a:p>
            <a:pPr marL="342900" indent="-342900">
              <a:spcAft>
                <a:spcPts val="0"/>
              </a:spcAft>
              <a:buFont typeface="Arial" panose="020B0604020202020204" pitchFamily="34" charset="0"/>
              <a:buChar char="•"/>
            </a:pPr>
            <a:r>
              <a:rPr lang="en-GB" sz="2000" dirty="0"/>
              <a:t>Corals can provide records for up to a few 1000 years.</a:t>
            </a:r>
          </a:p>
        </p:txBody>
      </p:sp>
    </p:spTree>
    <p:extLst>
      <p:ext uri="{BB962C8B-B14F-4D97-AF65-F5344CB8AC3E}">
        <p14:creationId xmlns:p14="http://schemas.microsoft.com/office/powerpoint/2010/main" val="366203319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8EC0-7489-4C67-B450-3F53CC8BFA23}"/>
              </a:ext>
            </a:extLst>
          </p:cNvPr>
          <p:cNvSpPr>
            <a:spLocks noGrp="1"/>
          </p:cNvSpPr>
          <p:nvPr>
            <p:ph type="title"/>
          </p:nvPr>
        </p:nvSpPr>
        <p:spPr>
          <a:xfrm>
            <a:off x="457200" y="247270"/>
            <a:ext cx="11277600" cy="968474"/>
          </a:xfrm>
        </p:spPr>
        <p:txBody>
          <a:bodyPr/>
          <a:lstStyle/>
          <a:p>
            <a:r>
              <a:rPr lang="en-GB" dirty="0"/>
              <a:t>Lake Sediment (Varves)</a:t>
            </a:r>
          </a:p>
        </p:txBody>
      </p:sp>
      <p:sp>
        <p:nvSpPr>
          <p:cNvPr id="3" name="Content Placeholder 2">
            <a:extLst>
              <a:ext uri="{FF2B5EF4-FFF2-40B4-BE49-F238E27FC236}">
                <a16:creationId xmlns:a16="http://schemas.microsoft.com/office/drawing/2014/main" id="{7F3F5218-0A72-4B80-AC80-44F54BB21BF6}"/>
              </a:ext>
            </a:extLst>
          </p:cNvPr>
          <p:cNvSpPr>
            <a:spLocks noGrp="1"/>
          </p:cNvSpPr>
          <p:nvPr>
            <p:ph idx="1"/>
          </p:nvPr>
        </p:nvSpPr>
        <p:spPr>
          <a:xfrm>
            <a:off x="457200" y="1215744"/>
            <a:ext cx="11277600" cy="4426512"/>
          </a:xfrm>
        </p:spPr>
        <p:txBody>
          <a:bodyPr/>
          <a:lstStyle/>
          <a:p>
            <a:pPr marL="342900" indent="-342900">
              <a:spcAft>
                <a:spcPts val="0"/>
              </a:spcAft>
              <a:buFont typeface="Arial" panose="020B0604020202020204" pitchFamily="34" charset="0"/>
              <a:buChar char="•"/>
            </a:pPr>
            <a:r>
              <a:rPr lang="en-GB" sz="2400" dirty="0"/>
              <a:t>Lake varves are deposited in very fine layers of different sediments at the bottom of lakes.</a:t>
            </a:r>
          </a:p>
          <a:p>
            <a:pPr marL="342900" indent="-342900">
              <a:spcAft>
                <a:spcPts val="0"/>
              </a:spcAft>
              <a:buFont typeface="Arial" panose="020B0604020202020204" pitchFamily="34" charset="0"/>
              <a:buChar char="•"/>
            </a:pPr>
            <a:endParaRPr lang="en-GB" sz="2400" dirty="0"/>
          </a:p>
          <a:p>
            <a:pPr marL="342900" indent="-342900">
              <a:spcAft>
                <a:spcPts val="0"/>
              </a:spcAft>
              <a:buFont typeface="Arial" panose="020B0604020202020204" pitchFamily="34" charset="0"/>
              <a:buChar char="•"/>
            </a:pPr>
            <a:r>
              <a:rPr lang="en-GB" sz="2400" dirty="0"/>
              <a:t>The rate and type of sediment being deposited is influenced by climate variations. </a:t>
            </a:r>
          </a:p>
          <a:p>
            <a:pPr marL="342900" indent="-342900">
              <a:spcAft>
                <a:spcPts val="0"/>
              </a:spcAft>
              <a:buFont typeface="Arial" panose="020B0604020202020204" pitchFamily="34" charset="0"/>
              <a:buChar char="•"/>
            </a:pPr>
            <a:endParaRPr lang="en-GB" sz="2400" dirty="0"/>
          </a:p>
          <a:p>
            <a:pPr marL="342900" indent="-342900">
              <a:spcAft>
                <a:spcPts val="0"/>
              </a:spcAft>
              <a:buFont typeface="Arial" panose="020B0604020202020204" pitchFamily="34" charset="0"/>
              <a:buChar char="•"/>
            </a:pPr>
            <a:r>
              <a:rPr lang="en-GB" sz="2400" dirty="0"/>
              <a:t>Varve features can determine summer temperatures, winter snowfall and rainfall up to a few 1000 years.</a:t>
            </a:r>
          </a:p>
          <a:p>
            <a:pPr>
              <a:spcAft>
                <a:spcPts val="0"/>
              </a:spcAft>
            </a:pPr>
            <a:endParaRPr lang="en-GB" sz="2400" dirty="0"/>
          </a:p>
          <a:p>
            <a:pPr marL="342900" indent="-342900">
              <a:spcAft>
                <a:spcPts val="0"/>
              </a:spcAft>
              <a:buFont typeface="Arial" panose="020B0604020202020204" pitchFamily="34" charset="0"/>
              <a:buChar char="•"/>
            </a:pPr>
            <a:r>
              <a:rPr lang="en-GB" sz="2400" dirty="0"/>
              <a:t>They can therefore determine past temperatures, as well as patterns of precipitation and drought.</a:t>
            </a:r>
          </a:p>
        </p:txBody>
      </p:sp>
    </p:spTree>
    <p:extLst>
      <p:ext uri="{BB962C8B-B14F-4D97-AF65-F5344CB8AC3E}">
        <p14:creationId xmlns:p14="http://schemas.microsoft.com/office/powerpoint/2010/main" val="4122476140"/>
      </p:ext>
    </p:extLst>
  </p:cSld>
  <p:clrMapOvr>
    <a:masterClrMapping/>
  </p:clrMapOvr>
  <p:transition>
    <p:fade/>
  </p:transition>
</p:sld>
</file>

<file path=ppt/theme/theme1.xml><?xml version="1.0" encoding="utf-8"?>
<a:theme xmlns:a="http://schemas.openxmlformats.org/drawingml/2006/main" name="1_HS2 PPT Theme">
  <a:themeElements>
    <a:clrScheme name="HS2">
      <a:dk1>
        <a:srgbClr val="1D3673"/>
      </a:dk1>
      <a:lt1>
        <a:srgbClr val="FFFFFF"/>
      </a:lt1>
      <a:dk2>
        <a:srgbClr val="45AA3A"/>
      </a:dk2>
      <a:lt2>
        <a:srgbClr val="BB579B"/>
      </a:lt2>
      <a:accent1>
        <a:srgbClr val="F49114"/>
      </a:accent1>
      <a:accent2>
        <a:srgbClr val="5EB9F4"/>
      </a:accent2>
      <a:accent3>
        <a:srgbClr val="E53241"/>
      </a:accent3>
      <a:accent4>
        <a:srgbClr val="4C4D4C"/>
      </a:accent4>
      <a:accent5>
        <a:srgbClr val="000000"/>
      </a:accent5>
      <a:accent6>
        <a:srgbClr val="AAAAAA"/>
      </a:accent6>
      <a:hlink>
        <a:srgbClr val="0563C1"/>
      </a:hlink>
      <a:folHlink>
        <a:srgbClr val="954F72"/>
      </a:folHlink>
    </a:clrScheme>
    <a:fontScheme name="HS2 font theme">
      <a:majorFont>
        <a:latin typeface="Mad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dk1"/>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smtClean="0">
            <a:solidFill>
              <a:schemeClr val="accent4"/>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smtClean="0">
            <a:solidFill>
              <a:schemeClr val="accent4"/>
            </a:solidFill>
          </a:defRPr>
        </a:defPPr>
      </a:lstStyle>
    </a:txDef>
  </a:objectDefaults>
  <a:extraClrSchemeLst/>
  <a:extLst>
    <a:ext uri="{05A4C25C-085E-4340-85A3-A5531E510DB2}">
      <thm15:themeFamily xmlns:thm15="http://schemas.microsoft.com/office/thememl/2012/main" name="2020 PPT Template.pptx" id="{2BE9F24E-D674-4AB3-BCDE-BFB87EEE0398}" vid="{DBDF3B99-B988-4316-B204-89CEB00516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F6CCB5C52C8A408294A610E064F0EA" ma:contentTypeVersion="23" ma:contentTypeDescription="Create a new document." ma:contentTypeScope="" ma:versionID="110c4511424fe5f14bb68c1585e43378">
  <xsd:schema xmlns:xsd="http://www.w3.org/2001/XMLSchema" xmlns:xs="http://www.w3.org/2001/XMLSchema" xmlns:p="http://schemas.microsoft.com/office/2006/metadata/properties" xmlns:ns2="a709d350-ae65-457a-8c3f-b102056c255f" xmlns:ns3="840769f2-45d9-4937-a653-c0f722e673ae" xmlns:ns4="6be5dfe6-1706-4b72-9ee2-ab07c3cef907" targetNamespace="http://schemas.microsoft.com/office/2006/metadata/properties" ma:root="true" ma:fieldsID="a930d4596f5e58803913d3c6c1ef656e" ns2:_="" ns3:_="" ns4:_="">
    <xsd:import namespace="a709d350-ae65-457a-8c3f-b102056c255f"/>
    <xsd:import namespace="840769f2-45d9-4937-a653-c0f722e673ae"/>
    <xsd:import namespace="6be5dfe6-1706-4b72-9ee2-ab07c3cef907"/>
    <xsd:element name="properties">
      <xsd:complexType>
        <xsd:sequence>
          <xsd:element name="documentManagement">
            <xsd:complexType>
              <xsd:all>
                <xsd:element ref="ns2:Statu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ServiceLocation" minOccurs="0"/>
                <xsd:element ref="ns2:_Flow_SignoffStatus" minOccurs="0"/>
                <xsd:element ref="ns2:MediaLengthInSeconds" minOccurs="0"/>
                <xsd:element ref="ns2:ReviewState"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09d350-ae65-457a-8c3f-b102056c255f" elementFormDefault="qualified">
    <xsd:import namespace="http://schemas.microsoft.com/office/2006/documentManagement/types"/>
    <xsd:import namespace="http://schemas.microsoft.com/office/infopath/2007/PartnerControls"/>
    <xsd:element name="Status" ma:index="4" nillable="true" ma:displayName="Status" ma:internalName="Status" ma:readOnly="false">
      <xsd:complexType>
        <xsd:complexContent>
          <xsd:extension base="dms:MultiChoice">
            <xsd:sequence>
              <xsd:element name="Value" maxOccurs="unbounded" minOccurs="0" nillable="true">
                <xsd:simpleType>
                  <xsd:restriction base="dms:Choice">
                    <xsd:enumeration value="Proposed LL Doc"/>
                    <xsd:enumeration value="Page Created"/>
                    <xsd:enumeration value="Permission required"/>
                    <xsd:enumeration value="Publication Approval required"/>
                    <xsd:enumeration value="Approved"/>
                    <xsd:enumeration value="Ready to Upload"/>
                    <xsd:enumeration value="Uploaded"/>
                    <xsd:enumeration value="Not approved-defer"/>
                    <xsd:enumeration value="Not for Publication"/>
                  </xsd:restriction>
                </xsd:simple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Flow_SignoffStatus" ma:index="21" nillable="true" ma:displayName="Sign-off status" ma:internalName="Sign_x002d_off_x0020_status">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ReviewState" ma:index="23" nillable="true" ma:displayName="Review State" ma:default="Draft" ma:internalName="ReviewState">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fea3f29-b9b5-4fd8-8144-7850a058dc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0769f2-45d9-4937-a653-c0f722e673ae" elementFormDefault="qualified">
    <xsd:import namespace="http://schemas.microsoft.com/office/2006/documentManagement/types"/>
    <xsd:import namespace="http://schemas.microsoft.com/office/infopath/2007/PartnerControls"/>
    <xsd:element name="SharedWithUsers" ma:index="16"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e5dfe6-1706-4b72-9ee2-ab07c3cef90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cb3711ad-8fcf-45cb-9e14-a051833ce030}" ma:internalName="TaxCatchAll" ma:showField="CatchAllData" ma:web="f71b5fd7-fefd-4d77-a952-78645cefd8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a709d350-ae65-457a-8c3f-b102056c255f" xsi:nil="true"/>
    <_Flow_SignoffStatus xmlns="a709d350-ae65-457a-8c3f-b102056c255f" xsi:nil="true"/>
    <lcf76f155ced4ddcb4097134ff3c332f xmlns="a709d350-ae65-457a-8c3f-b102056c255f">
      <Terms xmlns="http://schemas.microsoft.com/office/infopath/2007/PartnerControls"/>
    </lcf76f155ced4ddcb4097134ff3c332f>
    <TaxCatchAll xmlns="6be5dfe6-1706-4b72-9ee2-ab07c3cef907" xsi:nil="true"/>
    <ReviewState xmlns="a709d350-ae65-457a-8c3f-b102056c255f">Draft</ReviewState>
  </documentManagement>
</p:properties>
</file>

<file path=customXml/itemProps1.xml><?xml version="1.0" encoding="utf-8"?>
<ds:datastoreItem xmlns:ds="http://schemas.openxmlformats.org/officeDocument/2006/customXml" ds:itemID="{FD77CA33-7CFC-4DD6-BB89-0EF901752791}"/>
</file>

<file path=customXml/itemProps2.xml><?xml version="1.0" encoding="utf-8"?>
<ds:datastoreItem xmlns:ds="http://schemas.openxmlformats.org/officeDocument/2006/customXml" ds:itemID="{F8C55C6C-B839-4942-BBD6-7D0A9807BBCD}">
  <ds:schemaRefs>
    <ds:schemaRef ds:uri="http://schemas.microsoft.com/sharepoint/v3/contenttype/forms"/>
  </ds:schemaRefs>
</ds:datastoreItem>
</file>

<file path=customXml/itemProps3.xml><?xml version="1.0" encoding="utf-8"?>
<ds:datastoreItem xmlns:ds="http://schemas.openxmlformats.org/officeDocument/2006/customXml" ds:itemID="{5FF08407-E79C-4A9B-979B-6FA29EAA3BD6}">
  <ds:schemaRefs>
    <ds:schemaRef ds:uri="http://schemas.openxmlformats.org/package/2006/metadata/core-properties"/>
    <ds:schemaRef ds:uri="http://purl.org/dc/dcmitype/"/>
    <ds:schemaRef ds:uri="40f7d81b-0ff3-4703-8166-78abe236f4c7"/>
    <ds:schemaRef ds:uri="http://purl.org/dc/elements/1.1/"/>
    <ds:schemaRef ds:uri="http://schemas.microsoft.com/office/2006/documentManagement/types"/>
    <ds:schemaRef ds:uri="http://schemas.microsoft.com/office/infopath/2007/PartnerControls"/>
    <ds:schemaRef ds:uri="http://schemas.microsoft.com/office/2006/metadata/properties"/>
    <ds:schemaRef ds:uri="efbbf209-77d2-48c6-a81f-13667ab033ca"/>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Presentation Template</Template>
  <TotalTime>737</TotalTime>
  <Words>2729</Words>
  <Application>Microsoft Office PowerPoint</Application>
  <PresentationFormat>Widescreen</PresentationFormat>
  <Paragraphs>306</Paragraphs>
  <Slides>27</Slides>
  <Notes>9</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1_HS2 PPT Theme</vt:lpstr>
      <vt:lpstr>Carbon Literacy Certificate Training </vt:lpstr>
      <vt:lpstr>PowerPoint Presentation</vt:lpstr>
      <vt:lpstr>Summary of Module 1:</vt:lpstr>
      <vt:lpstr>What you will learn in this section:</vt:lpstr>
      <vt:lpstr>Earths climate has changed throughout history. But how do we know this without direct measurement?</vt:lpstr>
      <vt:lpstr>Ice Cores</vt:lpstr>
      <vt:lpstr>Tree Rings</vt:lpstr>
      <vt:lpstr>Corals</vt:lpstr>
      <vt:lpstr>Lake Sediment (Varves)</vt:lpstr>
      <vt:lpstr>Cave Deposits (Speleothems)</vt:lpstr>
      <vt:lpstr>How temperature and atmospheric greenhouse gas levels have changed in the past</vt:lpstr>
      <vt:lpstr>The ‘Keeling Curve’</vt:lpstr>
      <vt:lpstr>The ‘Keeling Curve’</vt:lpstr>
      <vt:lpstr>Global average temperature</vt:lpstr>
      <vt:lpstr>The leading cause of climate change is…human activity</vt:lpstr>
      <vt:lpstr>Global greenhouse gas emissions by sector</vt:lpstr>
      <vt:lpstr>UK greenhouse gas emissions by sector</vt:lpstr>
      <vt:lpstr>UK greenhouse gas emissions by sector</vt:lpstr>
      <vt:lpstr>Global greenhouse gas emissions from industry</vt:lpstr>
      <vt:lpstr>Activity</vt:lpstr>
      <vt:lpstr>Summary of Module 2:</vt:lpstr>
      <vt:lpstr>Multiple choice questions</vt:lpstr>
      <vt:lpstr>Multiple choice questions</vt:lpstr>
      <vt:lpstr>True or False</vt:lpstr>
      <vt:lpstr>Multiple choice questions</vt:lpstr>
      <vt:lpstr>Multiple choice questions</vt:lpstr>
      <vt:lpstr>PowerPoint Presentation</vt:lpstr>
    </vt:vector>
  </TitlesOfParts>
  <Manager/>
  <Company>High Speed Two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
  <dc:creator>Mark Fenton</dc:creator>
  <cp:keywords/>
  <dc:description/>
  <cp:lastModifiedBy>Mark Fenton</cp:lastModifiedBy>
  <cp:revision>58</cp:revision>
  <cp:lastPrinted>2017-11-15T08:33:27Z</cp:lastPrinted>
  <dcterms:created xsi:type="dcterms:W3CDTF">2021-05-10T10:35:05Z</dcterms:created>
  <dcterms:modified xsi:type="dcterms:W3CDTF">2024-02-14T16:12:04Z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0x0101006BF6CCB5C52C8A408294A610E064F0EA</vt:lpwstr>
  </property>
</Properties>
</file>